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>
        <p:scale>
          <a:sx n="75" d="100"/>
          <a:sy n="75" d="100"/>
        </p:scale>
        <p:origin x="90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02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5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9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9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22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8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88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8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8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0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직사각형 160"/>
          <p:cNvSpPr/>
          <p:nvPr/>
        </p:nvSpPr>
        <p:spPr>
          <a:xfrm>
            <a:off x="3087551" y="636311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삭제</a:t>
            </a:r>
            <a:br>
              <a:rPr lang="en-US" altLang="ko-KR" sz="1100" dirty="0">
                <a:solidFill>
                  <a:sysClr val="windowText" lastClr="000000"/>
                </a:solidFill>
              </a:rPr>
            </a:br>
            <a:r>
              <a:rPr lang="ko-KR" altLang="en-US" sz="1100" dirty="0">
                <a:solidFill>
                  <a:sysClr val="windowText" lastClr="000000"/>
                </a:solidFill>
              </a:rPr>
              <a:t>정보 입력</a:t>
            </a:r>
          </a:p>
        </p:txBody>
      </p:sp>
      <p:cxnSp>
        <p:nvCxnSpPr>
          <p:cNvPr id="162" name="직선 화살표 연결선 161"/>
          <p:cNvCxnSpPr>
            <a:endCxn id="161" idx="0"/>
          </p:cNvCxnSpPr>
          <p:nvPr/>
        </p:nvCxnSpPr>
        <p:spPr>
          <a:xfrm flipH="1">
            <a:off x="3866047" y="3347858"/>
            <a:ext cx="3716977" cy="301525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/>
          <p:cNvSpPr/>
          <p:nvPr/>
        </p:nvSpPr>
        <p:spPr>
          <a:xfrm>
            <a:off x="6768424" y="726760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</a:t>
            </a:r>
            <a:br>
              <a:rPr lang="en-US" altLang="ko-KR" sz="1100" dirty="0">
                <a:solidFill>
                  <a:sysClr val="windowText" lastClr="000000"/>
                </a:solidFill>
              </a:rPr>
            </a:br>
            <a:r>
              <a:rPr lang="ko-KR" altLang="en-US" sz="1100" dirty="0">
                <a:solidFill>
                  <a:sysClr val="windowText" lastClr="000000"/>
                </a:solidFill>
              </a:rPr>
              <a:t>삭제 처리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11294227" y="636311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삭제 결과 출력</a:t>
            </a:r>
          </a:p>
        </p:txBody>
      </p:sp>
      <p:cxnSp>
        <p:nvCxnSpPr>
          <p:cNvPr id="165" name="직선 화살표 연결선 164"/>
          <p:cNvCxnSpPr>
            <a:endCxn id="219" idx="0"/>
          </p:cNvCxnSpPr>
          <p:nvPr/>
        </p:nvCxnSpPr>
        <p:spPr>
          <a:xfrm flipH="1">
            <a:off x="5028464" y="3352834"/>
            <a:ext cx="2881229" cy="395350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endCxn id="164" idx="0"/>
          </p:cNvCxnSpPr>
          <p:nvPr/>
        </p:nvCxnSpPr>
        <p:spPr>
          <a:xfrm>
            <a:off x="8683634" y="3344891"/>
            <a:ext cx="3389089" cy="301822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그룹 166"/>
          <p:cNvGrpSpPr/>
          <p:nvPr/>
        </p:nvGrpSpPr>
        <p:grpSpPr>
          <a:xfrm rot="282253">
            <a:off x="10313689" y="4426174"/>
            <a:ext cx="465295" cy="429840"/>
            <a:chOff x="5764817" y="2081712"/>
            <a:chExt cx="465295" cy="429840"/>
          </a:xfrm>
        </p:grpSpPr>
        <p:sp>
          <p:nvSpPr>
            <p:cNvPr id="168" name="타원 16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9" name="직선 연결선 168"/>
            <p:cNvCxnSpPr>
              <a:endCxn id="16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/>
          <p:cNvSpPr txBox="1"/>
          <p:nvPr/>
        </p:nvSpPr>
        <p:spPr>
          <a:xfrm rot="2557281">
            <a:off x="10439492" y="445210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삭제 결과</a:t>
            </a:r>
            <a:endParaRPr lang="ko-KR" altLang="en-US" sz="1600" dirty="0"/>
          </a:p>
        </p:txBody>
      </p:sp>
      <p:grpSp>
        <p:nvGrpSpPr>
          <p:cNvPr id="171" name="그룹 170"/>
          <p:cNvGrpSpPr/>
          <p:nvPr/>
        </p:nvGrpSpPr>
        <p:grpSpPr>
          <a:xfrm rot="16602684">
            <a:off x="5014690" y="4710787"/>
            <a:ext cx="465295" cy="429840"/>
            <a:chOff x="5764817" y="2081712"/>
            <a:chExt cx="465295" cy="429840"/>
          </a:xfrm>
        </p:grpSpPr>
        <p:sp>
          <p:nvSpPr>
            <p:cNvPr id="172" name="타원 17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3" name="직선 연결선 172"/>
            <p:cNvCxnSpPr>
              <a:endCxn id="17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73"/>
          <p:cNvSpPr txBox="1"/>
          <p:nvPr/>
        </p:nvSpPr>
        <p:spPr>
          <a:xfrm rot="19199642">
            <a:off x="4008246" y="4644985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 평가 질문 삭제 정보</a:t>
            </a:r>
            <a:endParaRPr lang="ko-KR" altLang="en-US" sz="1600" dirty="0"/>
          </a:p>
        </p:txBody>
      </p:sp>
      <p:grpSp>
        <p:nvGrpSpPr>
          <p:cNvPr id="175" name="그룹 174"/>
          <p:cNvGrpSpPr/>
          <p:nvPr/>
        </p:nvGrpSpPr>
        <p:grpSpPr>
          <a:xfrm rot="4096679">
            <a:off x="7478824" y="4480051"/>
            <a:ext cx="465295" cy="429840"/>
            <a:chOff x="5764817" y="2081712"/>
            <a:chExt cx="465295" cy="429840"/>
          </a:xfrm>
        </p:grpSpPr>
        <p:sp>
          <p:nvSpPr>
            <p:cNvPr id="176" name="타원 17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7" name="직선 연결선 176"/>
            <p:cNvCxnSpPr>
              <a:endCxn id="17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TextBox 177"/>
          <p:cNvSpPr txBox="1"/>
          <p:nvPr/>
        </p:nvSpPr>
        <p:spPr>
          <a:xfrm rot="17683683">
            <a:off x="6795095" y="4309329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삭제할 강의평가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질문 정보</a:t>
            </a:r>
            <a:endParaRPr lang="ko-KR" altLang="en-US" sz="1600" dirty="0"/>
          </a:p>
        </p:txBody>
      </p:sp>
      <p:cxnSp>
        <p:nvCxnSpPr>
          <p:cNvPr id="179" name="직선 화살표 연결선 178"/>
          <p:cNvCxnSpPr>
            <a:stCxn id="209" idx="2"/>
            <a:endCxn id="163" idx="0"/>
          </p:cNvCxnSpPr>
          <p:nvPr/>
        </p:nvCxnSpPr>
        <p:spPr>
          <a:xfrm flipH="1">
            <a:off x="7546920" y="3365493"/>
            <a:ext cx="587445" cy="3902108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/>
          <p:cNvGrpSpPr/>
          <p:nvPr/>
        </p:nvGrpSpPr>
        <p:grpSpPr>
          <a:xfrm rot="15907832">
            <a:off x="6096236" y="4953398"/>
            <a:ext cx="465295" cy="429840"/>
            <a:chOff x="5764817" y="2081712"/>
            <a:chExt cx="465295" cy="429840"/>
          </a:xfrm>
        </p:grpSpPr>
        <p:sp>
          <p:nvSpPr>
            <p:cNvPr id="181" name="타원 18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2" name="직선 연결선 181"/>
            <p:cNvCxnSpPr>
              <a:endCxn id="18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TextBox 182"/>
          <p:cNvSpPr txBox="1"/>
          <p:nvPr/>
        </p:nvSpPr>
        <p:spPr>
          <a:xfrm rot="18636243">
            <a:off x="5089922" y="4889119"/>
            <a:ext cx="206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리스트 정보</a:t>
            </a:r>
            <a:endParaRPr lang="ko-KR" altLang="en-US" sz="1600" dirty="0"/>
          </a:p>
        </p:txBody>
      </p:sp>
      <p:grpSp>
        <p:nvGrpSpPr>
          <p:cNvPr id="184" name="그룹 183"/>
          <p:cNvGrpSpPr/>
          <p:nvPr/>
        </p:nvGrpSpPr>
        <p:grpSpPr>
          <a:xfrm rot="3861689">
            <a:off x="7208715" y="5975840"/>
            <a:ext cx="465295" cy="429840"/>
            <a:chOff x="5764817" y="2081712"/>
            <a:chExt cx="465295" cy="429840"/>
          </a:xfrm>
        </p:grpSpPr>
        <p:sp>
          <p:nvSpPr>
            <p:cNvPr id="185" name="타원 18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6" name="직선 연결선 185"/>
            <p:cNvCxnSpPr>
              <a:endCxn id="18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86"/>
          <p:cNvSpPr txBox="1"/>
          <p:nvPr/>
        </p:nvSpPr>
        <p:spPr>
          <a:xfrm rot="16966098">
            <a:off x="6094033" y="5734627"/>
            <a:ext cx="1885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질문 리스트 정보</a:t>
            </a:r>
            <a:endParaRPr lang="ko-KR" altLang="en-US" sz="1600" dirty="0"/>
          </a:p>
        </p:txBody>
      </p:sp>
      <p:grpSp>
        <p:nvGrpSpPr>
          <p:cNvPr id="188" name="그룹 187"/>
          <p:cNvGrpSpPr/>
          <p:nvPr/>
        </p:nvGrpSpPr>
        <p:grpSpPr>
          <a:xfrm rot="14100084">
            <a:off x="7787643" y="5856816"/>
            <a:ext cx="465295" cy="429840"/>
            <a:chOff x="5764817" y="2081712"/>
            <a:chExt cx="465295" cy="429840"/>
          </a:xfrm>
        </p:grpSpPr>
        <p:sp>
          <p:nvSpPr>
            <p:cNvPr id="189" name="타원 18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0" name="직선 연결선 189"/>
            <p:cNvCxnSpPr>
              <a:endCxn id="18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extBox 190"/>
          <p:cNvSpPr txBox="1"/>
          <p:nvPr/>
        </p:nvSpPr>
        <p:spPr>
          <a:xfrm rot="5735757">
            <a:off x="7677870" y="5903547"/>
            <a:ext cx="1462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 평가 질문 삭제</a:t>
            </a:r>
            <a:endParaRPr lang="en-US" altLang="ko-KR" sz="1100" dirty="0"/>
          </a:p>
          <a:p>
            <a:pPr algn="ctr"/>
            <a:r>
              <a:rPr lang="ko-KR" altLang="en-US" sz="1100" dirty="0"/>
              <a:t> 성공 여부</a:t>
            </a:r>
            <a:endParaRPr lang="ko-KR" altLang="en-US" sz="1600" dirty="0"/>
          </a:p>
        </p:txBody>
      </p:sp>
      <p:sp>
        <p:nvSpPr>
          <p:cNvPr id="192" name="직사각형 191"/>
          <p:cNvSpPr/>
          <p:nvPr/>
        </p:nvSpPr>
        <p:spPr>
          <a:xfrm>
            <a:off x="4589389" y="260769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삭제 화면</a:t>
            </a:r>
          </a:p>
        </p:txBody>
      </p:sp>
      <p:sp>
        <p:nvSpPr>
          <p:cNvPr id="193" name="직사각형 192"/>
          <p:cNvSpPr/>
          <p:nvPr/>
        </p:nvSpPr>
        <p:spPr>
          <a:xfrm>
            <a:off x="1957218" y="260897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권한 체크</a:t>
            </a:r>
          </a:p>
        </p:txBody>
      </p:sp>
      <p:cxnSp>
        <p:nvCxnSpPr>
          <p:cNvPr id="194" name="직선 화살표 연결선 193"/>
          <p:cNvCxnSpPr>
            <a:stCxn id="192" idx="2"/>
            <a:endCxn id="193" idx="0"/>
          </p:cNvCxnSpPr>
          <p:nvPr/>
        </p:nvCxnSpPr>
        <p:spPr>
          <a:xfrm flipH="1">
            <a:off x="2735714" y="986900"/>
            <a:ext cx="2632171" cy="162207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/>
          <p:cNvSpPr/>
          <p:nvPr/>
        </p:nvSpPr>
        <p:spPr>
          <a:xfrm>
            <a:off x="4767694" y="263406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출력</a:t>
            </a:r>
          </a:p>
        </p:txBody>
      </p:sp>
      <p:grpSp>
        <p:nvGrpSpPr>
          <p:cNvPr id="196" name="그룹 195"/>
          <p:cNvGrpSpPr/>
          <p:nvPr/>
        </p:nvGrpSpPr>
        <p:grpSpPr>
          <a:xfrm rot="5672329">
            <a:off x="3346306" y="1552944"/>
            <a:ext cx="465295" cy="429840"/>
            <a:chOff x="5764817" y="2081712"/>
            <a:chExt cx="465295" cy="429840"/>
          </a:xfrm>
        </p:grpSpPr>
        <p:sp>
          <p:nvSpPr>
            <p:cNvPr id="197" name="타원 19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8" name="직선 연결선 197"/>
            <p:cNvCxnSpPr>
              <a:endCxn id="19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TextBox 198"/>
          <p:cNvSpPr txBox="1"/>
          <p:nvPr/>
        </p:nvSpPr>
        <p:spPr>
          <a:xfrm rot="19188507">
            <a:off x="2870440" y="145705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정보</a:t>
            </a:r>
            <a:endParaRPr lang="ko-KR" altLang="en-US" sz="1600" dirty="0"/>
          </a:p>
        </p:txBody>
      </p:sp>
      <p:grpSp>
        <p:nvGrpSpPr>
          <p:cNvPr id="200" name="그룹 199"/>
          <p:cNvGrpSpPr/>
          <p:nvPr/>
        </p:nvGrpSpPr>
        <p:grpSpPr>
          <a:xfrm rot="2052325">
            <a:off x="5416990" y="1620129"/>
            <a:ext cx="465295" cy="429840"/>
            <a:chOff x="5764817" y="2081712"/>
            <a:chExt cx="465295" cy="429840"/>
          </a:xfrm>
        </p:grpSpPr>
        <p:sp>
          <p:nvSpPr>
            <p:cNvPr id="201" name="타원 20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2" name="직선 연결선 201"/>
            <p:cNvCxnSpPr>
              <a:endCxn id="20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TextBox 202"/>
          <p:cNvSpPr txBox="1"/>
          <p:nvPr/>
        </p:nvSpPr>
        <p:spPr>
          <a:xfrm rot="4709987">
            <a:off x="5627935" y="1718996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 명</a:t>
            </a:r>
            <a:endParaRPr lang="ko-KR" altLang="en-US" sz="1600" dirty="0"/>
          </a:p>
        </p:txBody>
      </p:sp>
      <p:sp>
        <p:nvSpPr>
          <p:cNvPr id="204" name="TextBox 203"/>
          <p:cNvSpPr txBox="1"/>
          <p:nvPr/>
        </p:nvSpPr>
        <p:spPr>
          <a:xfrm rot="4709987">
            <a:off x="4494770" y="1871884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cxnSp>
        <p:nvCxnSpPr>
          <p:cNvPr id="205" name="직선 화살표 연결선 204"/>
          <p:cNvCxnSpPr>
            <a:stCxn id="192" idx="2"/>
            <a:endCxn id="195" idx="0"/>
          </p:cNvCxnSpPr>
          <p:nvPr/>
        </p:nvCxnSpPr>
        <p:spPr>
          <a:xfrm>
            <a:off x="5367885" y="986900"/>
            <a:ext cx="178305" cy="164716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그룹 205"/>
          <p:cNvGrpSpPr/>
          <p:nvPr/>
        </p:nvGrpSpPr>
        <p:grpSpPr>
          <a:xfrm rot="2228231">
            <a:off x="4954631" y="1797240"/>
            <a:ext cx="465295" cy="429840"/>
            <a:chOff x="5764817" y="2081712"/>
            <a:chExt cx="465295" cy="429840"/>
          </a:xfrm>
        </p:grpSpPr>
        <p:sp>
          <p:nvSpPr>
            <p:cNvPr id="207" name="타원 20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8" name="직선 연결선 207"/>
            <p:cNvCxnSpPr>
              <a:endCxn id="20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직사각형 208"/>
          <p:cNvSpPr/>
          <p:nvPr/>
        </p:nvSpPr>
        <p:spPr>
          <a:xfrm>
            <a:off x="7355869" y="263936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 삭제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10" name="직선 화살표 연결선 209"/>
          <p:cNvCxnSpPr>
            <a:stCxn id="192" idx="2"/>
            <a:endCxn id="209" idx="0"/>
          </p:cNvCxnSpPr>
          <p:nvPr/>
        </p:nvCxnSpPr>
        <p:spPr>
          <a:xfrm>
            <a:off x="5367885" y="986900"/>
            <a:ext cx="2766480" cy="165246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그룹 210"/>
          <p:cNvGrpSpPr/>
          <p:nvPr/>
        </p:nvGrpSpPr>
        <p:grpSpPr>
          <a:xfrm rot="16791279">
            <a:off x="3696780" y="1918811"/>
            <a:ext cx="465295" cy="429840"/>
            <a:chOff x="5764817" y="2081712"/>
            <a:chExt cx="465295" cy="429840"/>
          </a:xfrm>
        </p:grpSpPr>
        <p:sp>
          <p:nvSpPr>
            <p:cNvPr id="212" name="타원 21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3" name="직선 연결선 212"/>
            <p:cNvCxnSpPr>
              <a:endCxn id="21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4" name="TextBox 213"/>
          <p:cNvSpPr txBox="1"/>
          <p:nvPr/>
        </p:nvSpPr>
        <p:spPr>
          <a:xfrm rot="18901443">
            <a:off x="3774857" y="2200624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215" name="그룹 214"/>
          <p:cNvGrpSpPr/>
          <p:nvPr/>
        </p:nvGrpSpPr>
        <p:grpSpPr>
          <a:xfrm rot="21416685">
            <a:off x="6626045" y="1398919"/>
            <a:ext cx="465295" cy="429840"/>
            <a:chOff x="5764817" y="2081712"/>
            <a:chExt cx="465295" cy="429840"/>
          </a:xfrm>
        </p:grpSpPr>
        <p:sp>
          <p:nvSpPr>
            <p:cNvPr id="216" name="타원 21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7" name="직선 연결선 216"/>
            <p:cNvCxnSpPr>
              <a:endCxn id="21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8" name="TextBox 217"/>
          <p:cNvSpPr txBox="1"/>
          <p:nvPr/>
        </p:nvSpPr>
        <p:spPr>
          <a:xfrm rot="2373847">
            <a:off x="6703156" y="1191881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sp>
        <p:nvSpPr>
          <p:cNvPr id="219" name="직사각형 218"/>
          <p:cNvSpPr/>
          <p:nvPr/>
        </p:nvSpPr>
        <p:spPr>
          <a:xfrm>
            <a:off x="4249968" y="7306334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 평가 질문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읽음</a:t>
            </a:r>
          </a:p>
        </p:txBody>
      </p:sp>
      <p:sp>
        <p:nvSpPr>
          <p:cNvPr id="220" name="직사각형 219"/>
          <p:cNvSpPr/>
          <p:nvPr/>
        </p:nvSpPr>
        <p:spPr>
          <a:xfrm>
            <a:off x="9415155" y="721892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 평가 질문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저장</a:t>
            </a:r>
          </a:p>
        </p:txBody>
      </p:sp>
      <p:grpSp>
        <p:nvGrpSpPr>
          <p:cNvPr id="221" name="그룹 220"/>
          <p:cNvGrpSpPr/>
          <p:nvPr/>
        </p:nvGrpSpPr>
        <p:grpSpPr>
          <a:xfrm rot="1205072">
            <a:off x="9236004" y="5209483"/>
            <a:ext cx="465295" cy="429840"/>
            <a:chOff x="5764817" y="2081712"/>
            <a:chExt cx="465295" cy="429840"/>
          </a:xfrm>
        </p:grpSpPr>
        <p:sp>
          <p:nvSpPr>
            <p:cNvPr id="222" name="타원 22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3" name="직선 연결선 222"/>
            <p:cNvCxnSpPr>
              <a:endCxn id="22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TextBox 223"/>
          <p:cNvSpPr txBox="1"/>
          <p:nvPr/>
        </p:nvSpPr>
        <p:spPr>
          <a:xfrm rot="3560223">
            <a:off x="9175620" y="4984369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삭제된 강의평가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질문 정보</a:t>
            </a:r>
            <a:endParaRPr lang="ko-KR" altLang="en-US" sz="1600" dirty="0"/>
          </a:p>
        </p:txBody>
      </p:sp>
      <p:cxnSp>
        <p:nvCxnSpPr>
          <p:cNvPr id="225" name="직선 화살표 연결선 224"/>
          <p:cNvCxnSpPr/>
          <p:nvPr/>
        </p:nvCxnSpPr>
        <p:spPr>
          <a:xfrm>
            <a:off x="8427513" y="3378152"/>
            <a:ext cx="1299783" cy="3807508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19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73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 Bae</dc:creator>
  <cp:lastModifiedBy>Administrator</cp:lastModifiedBy>
  <cp:revision>20</cp:revision>
  <dcterms:created xsi:type="dcterms:W3CDTF">2016-05-23T12:22:45Z</dcterms:created>
  <dcterms:modified xsi:type="dcterms:W3CDTF">2016-05-24T11:23:29Z</dcterms:modified>
</cp:coreProperties>
</file>