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85" name="그룹 84"/>
          <p:cNvGrpSpPr/>
          <p:nvPr/>
        </p:nvGrpSpPr>
        <p:grpSpPr>
          <a:xfrm rot="11910681">
            <a:off x="1679643" y="5045594"/>
            <a:ext cx="363003" cy="511228"/>
            <a:chOff x="4982101" y="5100418"/>
            <a:chExt cx="363003" cy="511228"/>
          </a:xfrm>
        </p:grpSpPr>
        <p:sp>
          <p:nvSpPr>
            <p:cNvPr id="87" name="타원 8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8105023">
            <a:off x="1792672" y="500797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90" name="그룹 89"/>
          <p:cNvGrpSpPr/>
          <p:nvPr/>
        </p:nvGrpSpPr>
        <p:grpSpPr>
          <a:xfrm rot="11910681">
            <a:off x="4049608" y="2477937"/>
            <a:ext cx="363003" cy="511228"/>
            <a:chOff x="4982101" y="5100418"/>
            <a:chExt cx="363003" cy="511228"/>
          </a:xfrm>
        </p:grpSpPr>
        <p:sp>
          <p:nvSpPr>
            <p:cNvPr id="91" name="타원 9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8105023">
            <a:off x="4162637" y="244032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5977721" y="1040954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12089" y="105609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33714" y="1751986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5977479" y="21172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 rot="2589150">
            <a:off x="5520145" y="1128217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6200000">
            <a:off x="4906199" y="123527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19912876">
            <a:off x="6434506" y="2972893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5692122" y="280926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452561" y="129897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7336664" y="100715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11</cp:revision>
  <dcterms:created xsi:type="dcterms:W3CDTF">2016-05-30T10:22:57Z</dcterms:created>
  <dcterms:modified xsi:type="dcterms:W3CDTF">2016-05-30T15:05:31Z</dcterms:modified>
</cp:coreProperties>
</file>