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5434" autoAdjust="0"/>
  </p:normalViewPr>
  <p:slideViewPr>
    <p:cSldViewPr snapToGrid="0">
      <p:cViewPr>
        <p:scale>
          <a:sx n="80" d="100"/>
          <a:sy n="80" d="100"/>
        </p:scale>
        <p:origin x="7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3087551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/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162" name="직선 화살표 연결선 161"/>
          <p:cNvCxnSpPr>
            <a:endCxn id="161" idx="0"/>
          </p:cNvCxnSpPr>
          <p:nvPr/>
        </p:nvCxnSpPr>
        <p:spPr>
          <a:xfrm flipH="1">
            <a:off x="3866047" y="3347858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6768424" y="72676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/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삭제 처리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11294227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165" name="직선 화살표 연결선 164"/>
          <p:cNvCxnSpPr>
            <a:endCxn id="219" idx="0"/>
          </p:cNvCxnSpPr>
          <p:nvPr/>
        </p:nvCxnSpPr>
        <p:spPr>
          <a:xfrm flipH="1">
            <a:off x="5028464" y="3352834"/>
            <a:ext cx="2881229" cy="3953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endCxn id="164" idx="0"/>
          </p:cNvCxnSpPr>
          <p:nvPr/>
        </p:nvCxnSpPr>
        <p:spPr>
          <a:xfrm>
            <a:off x="8683634" y="3344891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 rot="282253">
            <a:off x="10313689" y="4426174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 rot="2557281">
            <a:off x="10439492" y="4452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71" name="그룹 170"/>
          <p:cNvGrpSpPr/>
          <p:nvPr/>
        </p:nvGrpSpPr>
        <p:grpSpPr>
          <a:xfrm rot="16602684">
            <a:off x="5014690" y="4710787"/>
            <a:ext cx="465295" cy="429840"/>
            <a:chOff x="5764817" y="2081712"/>
            <a:chExt cx="465295" cy="429840"/>
          </a:xfrm>
        </p:grpSpPr>
        <p:sp>
          <p:nvSpPr>
            <p:cNvPr id="172" name="타원 17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>
              <a:endCxn id="17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 rot="19199642">
            <a:off x="4008246" y="4644985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175" name="그룹 174"/>
          <p:cNvGrpSpPr/>
          <p:nvPr/>
        </p:nvGrpSpPr>
        <p:grpSpPr>
          <a:xfrm rot="4096679">
            <a:off x="7478824" y="4480051"/>
            <a:ext cx="465295" cy="429840"/>
            <a:chOff x="5764817" y="2081712"/>
            <a:chExt cx="465295" cy="429840"/>
          </a:xfrm>
        </p:grpSpPr>
        <p:sp>
          <p:nvSpPr>
            <p:cNvPr id="176" name="타원 17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>
              <a:endCxn id="17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 rot="17683683">
            <a:off x="6795095" y="430932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179" name="직선 화살표 연결선 178"/>
          <p:cNvCxnSpPr>
            <a:stCxn id="209" idx="2"/>
            <a:endCxn id="163" idx="0"/>
          </p:cNvCxnSpPr>
          <p:nvPr/>
        </p:nvCxnSpPr>
        <p:spPr>
          <a:xfrm flipH="1">
            <a:off x="7546920" y="3365493"/>
            <a:ext cx="587445" cy="39021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 rot="15907832">
            <a:off x="6096236" y="4953398"/>
            <a:ext cx="465295" cy="429840"/>
            <a:chOff x="5764817" y="2081712"/>
            <a:chExt cx="465295" cy="429840"/>
          </a:xfrm>
        </p:grpSpPr>
        <p:sp>
          <p:nvSpPr>
            <p:cNvPr id="181" name="타원 1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/>
            <p:cNvCxnSpPr>
              <a:endCxn id="1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 rot="18636243">
            <a:off x="5089922" y="4889119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84" name="그룹 183"/>
          <p:cNvGrpSpPr/>
          <p:nvPr/>
        </p:nvGrpSpPr>
        <p:grpSpPr>
          <a:xfrm rot="3861689">
            <a:off x="7208715" y="5975840"/>
            <a:ext cx="465295" cy="429840"/>
            <a:chOff x="5764817" y="2081712"/>
            <a:chExt cx="465295" cy="429840"/>
          </a:xfrm>
        </p:grpSpPr>
        <p:sp>
          <p:nvSpPr>
            <p:cNvPr id="185" name="타원 18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>
              <a:endCxn id="18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 rot="16966098">
            <a:off x="6094033" y="5734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88" name="그룹 187"/>
          <p:cNvGrpSpPr/>
          <p:nvPr/>
        </p:nvGrpSpPr>
        <p:grpSpPr>
          <a:xfrm rot="14100084">
            <a:off x="7787643" y="5856816"/>
            <a:ext cx="465295" cy="429840"/>
            <a:chOff x="5764817" y="2081712"/>
            <a:chExt cx="465295" cy="429840"/>
          </a:xfrm>
        </p:grpSpPr>
        <p:sp>
          <p:nvSpPr>
            <p:cNvPr id="189" name="타원 18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>
              <a:endCxn id="18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 rot="5735757">
            <a:off x="7677870" y="590354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sp>
        <p:nvSpPr>
          <p:cNvPr id="209" name="직사각형 208"/>
          <p:cNvSpPr/>
          <p:nvPr/>
        </p:nvSpPr>
        <p:spPr>
          <a:xfrm>
            <a:off x="7355869" y="26393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4249968" y="73063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9415155" y="72189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저장</a:t>
            </a:r>
          </a:p>
        </p:txBody>
      </p:sp>
      <p:grpSp>
        <p:nvGrpSpPr>
          <p:cNvPr id="221" name="그룹 220"/>
          <p:cNvGrpSpPr/>
          <p:nvPr/>
        </p:nvGrpSpPr>
        <p:grpSpPr>
          <a:xfrm rot="1205072">
            <a:off x="9236004" y="5209483"/>
            <a:ext cx="465295" cy="429840"/>
            <a:chOff x="5764817" y="2081712"/>
            <a:chExt cx="465295" cy="429840"/>
          </a:xfrm>
        </p:grpSpPr>
        <p:sp>
          <p:nvSpPr>
            <p:cNvPr id="222" name="타원 2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직선 연결선 222"/>
            <p:cNvCxnSpPr>
              <a:endCxn id="2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 rot="3560223">
            <a:off x="9175620" y="498436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8427513" y="3378152"/>
            <a:ext cx="1299783" cy="38075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2913" y="115947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9363" y="340749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삭제 정보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16463" y="346808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결과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2913" y="346808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607859" y="188560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5901409" y="188560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5901409" y="188560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7424334">
            <a:off x="3536639" y="2322030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9759131">
            <a:off x="2530195" y="225622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 rot="2886699">
            <a:off x="5472036" y="2542852"/>
            <a:ext cx="465295" cy="429840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4780003" y="2532974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 rot="13652400">
            <a:off x="5901103" y="2586231"/>
            <a:ext cx="465295" cy="429840"/>
            <a:chOff x="5764817" y="2081712"/>
            <a:chExt cx="465295" cy="429840"/>
          </a:xfrm>
        </p:grpSpPr>
        <p:sp>
          <p:nvSpPr>
            <p:cNvPr id="29" name="타원 2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2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400000">
            <a:off x="5890618" y="2662576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32" name="그룹 31"/>
          <p:cNvGrpSpPr/>
          <p:nvPr/>
        </p:nvGrpSpPr>
        <p:grpSpPr>
          <a:xfrm rot="21288677">
            <a:off x="7690178" y="2360384"/>
            <a:ext cx="465295" cy="429840"/>
            <a:chOff x="5764817" y="2081712"/>
            <a:chExt cx="465295" cy="429840"/>
          </a:xfrm>
        </p:grpSpPr>
        <p:sp>
          <p:nvSpPr>
            <p:cNvPr id="33" name="타원 3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>
              <a:endCxn id="3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079433">
            <a:off x="7722097" y="228408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04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김종현</cp:lastModifiedBy>
  <cp:revision>23</cp:revision>
  <dcterms:created xsi:type="dcterms:W3CDTF">2016-05-23T12:22:45Z</dcterms:created>
  <dcterms:modified xsi:type="dcterms:W3CDTF">2016-05-29T15:26:25Z</dcterms:modified>
</cp:coreProperties>
</file>