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8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3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6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5149-083B-4E52-BE45-474D1FA26F91}" type="datetimeFigureOut">
              <a:rPr lang="ko-KR" altLang="en-US" smtClean="0"/>
              <a:t>2016-05-30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C03C-EDC1-4EB0-B91E-0EEC7BB4E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22913" y="115947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9363" y="340749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질문 삭제 정보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16463" y="346808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결과 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2913" y="346808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</a:t>
            </a:r>
            <a:r>
              <a:rPr lang="ko-KR" altLang="en-US" sz="1100" dirty="0" smtClean="0">
                <a:solidFill>
                  <a:schemeClr val="tx1"/>
                </a:solidFill>
              </a:rPr>
              <a:t>삭제 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5" idx="0"/>
          </p:cNvCxnSpPr>
          <p:nvPr/>
        </p:nvCxnSpPr>
        <p:spPr>
          <a:xfrm flipH="1">
            <a:off x="2607859" y="1885609"/>
            <a:ext cx="3293550" cy="152188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7" idx="0"/>
          </p:cNvCxnSpPr>
          <p:nvPr/>
        </p:nvCxnSpPr>
        <p:spPr>
          <a:xfrm>
            <a:off x="5901409" y="1885609"/>
            <a:ext cx="0" cy="158247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2"/>
            <a:endCxn id="6" idx="0"/>
          </p:cNvCxnSpPr>
          <p:nvPr/>
        </p:nvCxnSpPr>
        <p:spPr>
          <a:xfrm>
            <a:off x="5901409" y="1885609"/>
            <a:ext cx="3293550" cy="158247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 rot="17424334">
            <a:off x="3536639" y="2322030"/>
            <a:ext cx="465295" cy="429840"/>
            <a:chOff x="5764817" y="2081712"/>
            <a:chExt cx="465295" cy="429840"/>
          </a:xfrm>
        </p:grpSpPr>
        <p:sp>
          <p:nvSpPr>
            <p:cNvPr id="21" name="타원 2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>
              <a:endCxn id="2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 rot="19759131">
            <a:off x="2530195" y="2256228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4" name="그룹 23"/>
          <p:cNvGrpSpPr/>
          <p:nvPr/>
        </p:nvGrpSpPr>
        <p:grpSpPr>
          <a:xfrm rot="2886699">
            <a:off x="5472036" y="2542852"/>
            <a:ext cx="465295" cy="429840"/>
            <a:chOff x="5764817" y="2081712"/>
            <a:chExt cx="465295" cy="429840"/>
          </a:xfrm>
        </p:grpSpPr>
        <p:sp>
          <p:nvSpPr>
            <p:cNvPr id="25" name="타원 2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endCxn id="2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 rot="16200000">
            <a:off x="4780003" y="2532974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28" name="그룹 27"/>
          <p:cNvGrpSpPr/>
          <p:nvPr/>
        </p:nvGrpSpPr>
        <p:grpSpPr>
          <a:xfrm rot="13652400">
            <a:off x="5901103" y="2586231"/>
            <a:ext cx="465295" cy="429840"/>
            <a:chOff x="5764817" y="2081712"/>
            <a:chExt cx="465295" cy="429840"/>
          </a:xfrm>
        </p:grpSpPr>
        <p:sp>
          <p:nvSpPr>
            <p:cNvPr id="29" name="타원 2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endCxn id="2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5400000">
            <a:off x="5890618" y="2662576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삭제 </a:t>
            </a:r>
            <a:r>
              <a:rPr lang="ko-KR" altLang="en-US" sz="1100" dirty="0"/>
              <a:t>성공 여부</a:t>
            </a:r>
            <a:endParaRPr lang="ko-KR" altLang="en-US" sz="1600" dirty="0"/>
          </a:p>
        </p:txBody>
      </p:sp>
      <p:grpSp>
        <p:nvGrpSpPr>
          <p:cNvPr id="32" name="그룹 31"/>
          <p:cNvGrpSpPr/>
          <p:nvPr/>
        </p:nvGrpSpPr>
        <p:grpSpPr>
          <a:xfrm rot="21288677">
            <a:off x="7690178" y="2360384"/>
            <a:ext cx="465295" cy="429840"/>
            <a:chOff x="5764817" y="2081712"/>
            <a:chExt cx="465295" cy="429840"/>
          </a:xfrm>
        </p:grpSpPr>
        <p:sp>
          <p:nvSpPr>
            <p:cNvPr id="33" name="타원 3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>
              <a:endCxn id="3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079433">
            <a:off x="7722097" y="228408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148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1</cp:revision>
  <dcterms:created xsi:type="dcterms:W3CDTF">2016-05-29T15:27:43Z</dcterms:created>
  <dcterms:modified xsi:type="dcterms:W3CDTF">2016-05-29T15:28:10Z</dcterms:modified>
</cp:coreProperties>
</file>