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72175" y="724672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정보 입력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4650671" y="4231472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468258" y="82408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078851" y="724672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100065" y="4228505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9468258" y="4228505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11098313" y="5309788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10585320" y="5335718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/>
              <a:t>질문 조회 결과 정보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5799314" y="5594401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4792870" y="5528599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 rot="12832866">
            <a:off x="9729296" y="6005563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 rot="1952499">
            <a:off x="8940472" y="5059454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8254677" y="5121316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9158609" y="4231471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7391634" y="6136596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6321511" y="6072777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9322207" y="6666458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427772">
            <a:off x="8263594" y="6883353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 rot="4257606">
            <a:off x="9801225" y="5958513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 dirty="0"/>
              <a:t>   질문 정보</a:t>
            </a:r>
            <a:endParaRPr lang="ko-KR" altLang="en-US" sz="1600" dirty="0"/>
          </a:p>
        </p:txBody>
      </p:sp>
      <p:sp>
        <p:nvSpPr>
          <p:cNvPr id="75" name="직사각형 74"/>
          <p:cNvSpPr/>
          <p:nvPr/>
        </p:nvSpPr>
        <p:spPr>
          <a:xfrm>
            <a:off x="5365821" y="11371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733650" y="348540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체크</a:t>
            </a:r>
          </a:p>
        </p:txBody>
      </p:sp>
      <p:cxnSp>
        <p:nvCxnSpPr>
          <p:cNvPr id="77" name="직선 화살표 연결선 76"/>
          <p:cNvCxnSpPr>
            <a:stCxn id="75" idx="2"/>
            <a:endCxn id="76" idx="0"/>
          </p:cNvCxnSpPr>
          <p:nvPr/>
        </p:nvCxnSpPr>
        <p:spPr>
          <a:xfrm flipH="1">
            <a:off x="3512146" y="1863328"/>
            <a:ext cx="2632171" cy="1622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544126" y="351049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79" name="그룹 78"/>
          <p:cNvGrpSpPr/>
          <p:nvPr/>
        </p:nvGrpSpPr>
        <p:grpSpPr>
          <a:xfrm rot="5672329">
            <a:off x="4122738" y="2429372"/>
            <a:ext cx="465295" cy="429840"/>
            <a:chOff x="5764817" y="2081712"/>
            <a:chExt cx="465295" cy="429840"/>
          </a:xfrm>
        </p:grpSpPr>
        <p:sp>
          <p:nvSpPr>
            <p:cNvPr id="80" name="타원 7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endCxn id="8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 rot="19188507">
            <a:off x="3646872" y="233348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83" name="그룹 82"/>
          <p:cNvGrpSpPr/>
          <p:nvPr/>
        </p:nvGrpSpPr>
        <p:grpSpPr>
          <a:xfrm rot="2052325">
            <a:off x="6193422" y="2496557"/>
            <a:ext cx="465295" cy="429840"/>
            <a:chOff x="5764817" y="2081712"/>
            <a:chExt cx="465295" cy="429840"/>
          </a:xfrm>
        </p:grpSpPr>
        <p:sp>
          <p:nvSpPr>
            <p:cNvPr id="84" name="타원 8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/>
            <p:cNvCxnSpPr>
              <a:endCxn id="8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 rot="4709987">
            <a:off x="6404367" y="2595424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 rot="4709987">
            <a:off x="5271202" y="274831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cxnSp>
        <p:nvCxnSpPr>
          <p:cNvPr id="88" name="직선 화살표 연결선 87"/>
          <p:cNvCxnSpPr>
            <a:stCxn id="75" idx="2"/>
            <a:endCxn id="78" idx="0"/>
          </p:cNvCxnSpPr>
          <p:nvPr/>
        </p:nvCxnSpPr>
        <p:spPr>
          <a:xfrm>
            <a:off x="6144317" y="1863328"/>
            <a:ext cx="178305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 rot="2228231">
            <a:off x="5731063" y="2673668"/>
            <a:ext cx="465295" cy="429840"/>
            <a:chOff x="5764817" y="2081712"/>
            <a:chExt cx="465295" cy="429840"/>
          </a:xfrm>
        </p:grpSpPr>
        <p:sp>
          <p:nvSpPr>
            <p:cNvPr id="90" name="타원 8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>
              <a:endCxn id="9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/>
          <p:cNvSpPr/>
          <p:nvPr/>
        </p:nvSpPr>
        <p:spPr>
          <a:xfrm>
            <a:off x="8132301" y="351579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75" idx="2"/>
            <a:endCxn id="92" idx="0"/>
          </p:cNvCxnSpPr>
          <p:nvPr/>
        </p:nvCxnSpPr>
        <p:spPr>
          <a:xfrm>
            <a:off x="6144317" y="1863328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 rot="16791279">
            <a:off x="4473212" y="2795239"/>
            <a:ext cx="465295" cy="429840"/>
            <a:chOff x="5764817" y="2081712"/>
            <a:chExt cx="465295" cy="429840"/>
          </a:xfrm>
        </p:grpSpPr>
        <p:sp>
          <p:nvSpPr>
            <p:cNvPr id="95" name="타원 9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endCxn id="9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 rot="18901443">
            <a:off x="4551289" y="307705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 rot="21416685">
            <a:off x="7402477" y="2275347"/>
            <a:ext cx="465295" cy="429840"/>
            <a:chOff x="5764817" y="2081712"/>
            <a:chExt cx="465295" cy="429840"/>
          </a:xfrm>
        </p:grpSpPr>
        <p:sp>
          <p:nvSpPr>
            <p:cNvPr id="99" name="타원 9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2373847">
            <a:off x="7479588" y="2068309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sp>
        <p:nvSpPr>
          <p:cNvPr id="64" name="직사각형 63"/>
          <p:cNvSpPr/>
          <p:nvPr/>
        </p:nvSpPr>
        <p:spPr>
          <a:xfrm>
            <a:off x="6289473" y="82408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강의평가 질문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정보 읽음</a:t>
            </a:r>
          </a:p>
        </p:txBody>
      </p:sp>
    </p:spTree>
    <p:extLst>
      <p:ext uri="{BB962C8B-B14F-4D97-AF65-F5344CB8AC3E}">
        <p14:creationId xmlns:p14="http://schemas.microsoft.com/office/powerpoint/2010/main" val="7471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69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Administrator</cp:lastModifiedBy>
  <cp:revision>15</cp:revision>
  <dcterms:created xsi:type="dcterms:W3CDTF">2016-05-23T12:22:45Z</dcterms:created>
  <dcterms:modified xsi:type="dcterms:W3CDTF">2016-05-24T11:09:00Z</dcterms:modified>
</cp:coreProperties>
</file>