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5434" autoAdjust="0"/>
  </p:normalViewPr>
  <p:slideViewPr>
    <p:cSldViewPr snapToGrid="0">
      <p:cViewPr varScale="1">
        <p:scale>
          <a:sx n="85" d="100"/>
          <a:sy n="85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2402" y="2120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8852" y="24600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삭제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5952" y="25206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</a:t>
            </a:r>
            <a:r>
              <a:rPr lang="ko-KR" altLang="en-US" sz="1100" dirty="0" smtClean="0">
                <a:solidFill>
                  <a:schemeClr val="tx1"/>
                </a:solidFill>
              </a:rPr>
              <a:t>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42402" y="252063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927348" y="93815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6220898" y="93815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6220898" y="93815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856128" y="137458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849684" y="13087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6551744" y="1804725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5859711" y="179484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6980811" y="1848104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6970326" y="1924449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124887" y="500339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 대상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48852" y="500339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리스트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72817" y="50033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체크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>
            <a:stCxn id="5" idx="2"/>
            <a:endCxn id="36" idx="0"/>
          </p:cNvCxnSpPr>
          <p:nvPr/>
        </p:nvCxnSpPr>
        <p:spPr>
          <a:xfrm flipH="1">
            <a:off x="903383" y="3186172"/>
            <a:ext cx="2023965" cy="18172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37" idx="0"/>
          </p:cNvCxnSpPr>
          <p:nvPr/>
        </p:nvCxnSpPr>
        <p:spPr>
          <a:xfrm flipH="1">
            <a:off x="2927348" y="3246766"/>
            <a:ext cx="3293550" cy="175663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2"/>
            <a:endCxn id="38" idx="0"/>
          </p:cNvCxnSpPr>
          <p:nvPr/>
        </p:nvCxnSpPr>
        <p:spPr>
          <a:xfrm flipH="1">
            <a:off x="4951313" y="3246766"/>
            <a:ext cx="1269585" cy="175663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74820" y="50033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삭제할 강의평가 질문  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/>
          <p:cNvCxnSpPr>
            <a:stCxn id="7" idx="2"/>
            <a:endCxn id="44" idx="0"/>
          </p:cNvCxnSpPr>
          <p:nvPr/>
        </p:nvCxnSpPr>
        <p:spPr>
          <a:xfrm>
            <a:off x="6220898" y="3246766"/>
            <a:ext cx="1232418" cy="175663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92944" y="50033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삭제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  <a:endCxn id="50" idx="0"/>
          </p:cNvCxnSpPr>
          <p:nvPr/>
        </p:nvCxnSpPr>
        <p:spPr>
          <a:xfrm>
            <a:off x="9514448" y="3246765"/>
            <a:ext cx="1556992" cy="175663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 rot="653509">
            <a:off x="6499566" y="4085675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3966810">
            <a:off x="5773139" y="4171163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1419210">
            <a:off x="7222584" y="4336775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3166810">
            <a:off x="7076169" y="4288608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 rot="5224410">
            <a:off x="4896364" y="4108719"/>
            <a:ext cx="465295" cy="429840"/>
            <a:chOff x="5764817" y="2081712"/>
            <a:chExt cx="465295" cy="429840"/>
          </a:xfrm>
        </p:grpSpPr>
        <p:sp>
          <p:nvSpPr>
            <p:cNvPr id="70" name="타원 6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>
              <a:endCxn id="7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8537711">
            <a:off x="4524774" y="403174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/>
              <a:t>권한 정보</a:t>
            </a:r>
            <a:endParaRPr lang="ko-KR" altLang="en-US" sz="1600" dirty="0"/>
          </a:p>
        </p:txBody>
      </p:sp>
      <p:grpSp>
        <p:nvGrpSpPr>
          <p:cNvPr id="73" name="그룹 72"/>
          <p:cNvGrpSpPr/>
          <p:nvPr/>
        </p:nvGrpSpPr>
        <p:grpSpPr>
          <a:xfrm rot="15990111">
            <a:off x="5402306" y="4231626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18633785">
            <a:off x="5335699" y="4446320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85" name="그룹 84"/>
          <p:cNvGrpSpPr/>
          <p:nvPr/>
        </p:nvGrpSpPr>
        <p:grpSpPr>
          <a:xfrm rot="2886699">
            <a:off x="5009328" y="1705572"/>
            <a:ext cx="465295" cy="429840"/>
            <a:chOff x="5764817" y="2081712"/>
            <a:chExt cx="465295" cy="429840"/>
          </a:xfrm>
        </p:grpSpPr>
        <p:sp>
          <p:nvSpPr>
            <p:cNvPr id="86" name="타원 8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endCxn id="8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16200000">
            <a:off x="4528892" y="17803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89" name="그룹 88"/>
          <p:cNvGrpSpPr/>
          <p:nvPr/>
        </p:nvGrpSpPr>
        <p:grpSpPr>
          <a:xfrm rot="13652400">
            <a:off x="5438395" y="1748951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5400000">
            <a:off x="5452758" y="1909934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97" name="그룹 96"/>
          <p:cNvGrpSpPr/>
          <p:nvPr/>
        </p:nvGrpSpPr>
        <p:grpSpPr>
          <a:xfrm rot="21101436">
            <a:off x="8843986" y="1863757"/>
            <a:ext cx="465295" cy="429840"/>
            <a:chOff x="5764817" y="2081712"/>
            <a:chExt cx="465295" cy="429840"/>
          </a:xfrm>
        </p:grpSpPr>
        <p:sp>
          <p:nvSpPr>
            <p:cNvPr id="98" name="타원 9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endCxn id="9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 rot="1750004">
            <a:off x="8675090" y="173077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sp>
        <p:nvSpPr>
          <p:cNvPr id="101" name="직사각형 100"/>
          <p:cNvSpPr/>
          <p:nvPr/>
        </p:nvSpPr>
        <p:spPr>
          <a:xfrm>
            <a:off x="12029502" y="499452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체크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직선 화살표 연결선 101"/>
          <p:cNvCxnSpPr>
            <a:stCxn id="6" idx="2"/>
            <a:endCxn id="101" idx="0"/>
          </p:cNvCxnSpPr>
          <p:nvPr/>
        </p:nvCxnSpPr>
        <p:spPr>
          <a:xfrm>
            <a:off x="9514448" y="3246765"/>
            <a:ext cx="3293550" cy="17477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 rot="21018302">
            <a:off x="11266510" y="3819678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994022">
            <a:off x="11174989" y="3744838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 rot="479651">
            <a:off x="10662498" y="4340372"/>
            <a:ext cx="465295" cy="429840"/>
            <a:chOff x="5764817" y="2081712"/>
            <a:chExt cx="465295" cy="429840"/>
          </a:xfrm>
        </p:grpSpPr>
        <p:sp>
          <p:nvSpPr>
            <p:cNvPr id="113" name="타원 1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endCxn id="1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 rot="2729697">
            <a:off x="10682778" y="419754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16" name="그룹 115"/>
          <p:cNvGrpSpPr/>
          <p:nvPr/>
        </p:nvGrpSpPr>
        <p:grpSpPr>
          <a:xfrm rot="20532059">
            <a:off x="7770092" y="1346444"/>
            <a:ext cx="465295" cy="429840"/>
            <a:chOff x="5764817" y="2081712"/>
            <a:chExt cx="465295" cy="429840"/>
          </a:xfrm>
        </p:grpSpPr>
        <p:sp>
          <p:nvSpPr>
            <p:cNvPr id="117" name="타원 1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endCxn id="1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670708">
            <a:off x="7577022" y="1046270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120" name="그룹 119"/>
          <p:cNvGrpSpPr/>
          <p:nvPr/>
        </p:nvGrpSpPr>
        <p:grpSpPr>
          <a:xfrm rot="16827953">
            <a:off x="1304368" y="3970113"/>
            <a:ext cx="465295" cy="429840"/>
            <a:chOff x="5764817" y="2081712"/>
            <a:chExt cx="465295" cy="429840"/>
          </a:xfrm>
        </p:grpSpPr>
        <p:sp>
          <p:nvSpPr>
            <p:cNvPr id="121" name="타원 1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endCxn id="1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 rot="19142948">
            <a:off x="336061" y="384194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삭제 대상 정보</a:t>
            </a:r>
            <a:endParaRPr lang="ko-KR" altLang="en-US" sz="1600" dirty="0"/>
          </a:p>
        </p:txBody>
      </p:sp>
      <p:grpSp>
        <p:nvGrpSpPr>
          <p:cNvPr id="124" name="그룹 123"/>
          <p:cNvGrpSpPr/>
          <p:nvPr/>
        </p:nvGrpSpPr>
        <p:grpSpPr>
          <a:xfrm rot="17411251">
            <a:off x="3759862" y="3976332"/>
            <a:ext cx="465295" cy="429840"/>
            <a:chOff x="5764817" y="2081712"/>
            <a:chExt cx="465295" cy="429840"/>
          </a:xfrm>
        </p:grpSpPr>
        <p:sp>
          <p:nvSpPr>
            <p:cNvPr id="125" name="타원 1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>
              <a:endCxn id="1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19681464">
            <a:off x="2858335" y="38210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리스트 정보</a:t>
            </a:r>
            <a:endParaRPr lang="ko-KR" altLang="en-US" sz="1600" dirty="0"/>
          </a:p>
        </p:txBody>
      </p:sp>
      <p:sp>
        <p:nvSpPr>
          <p:cNvPr id="139" name="직사각형 138"/>
          <p:cNvSpPr/>
          <p:nvPr/>
        </p:nvSpPr>
        <p:spPr>
          <a:xfrm>
            <a:off x="8556386" y="499452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리스트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40" name="직선 화살표 연결선 139"/>
          <p:cNvCxnSpPr>
            <a:stCxn id="7" idx="2"/>
            <a:endCxn id="139" idx="0"/>
          </p:cNvCxnSpPr>
          <p:nvPr/>
        </p:nvCxnSpPr>
        <p:spPr>
          <a:xfrm>
            <a:off x="6220898" y="3246766"/>
            <a:ext cx="3113984" cy="174775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 rot="10598248">
            <a:off x="7847793" y="3853777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 rot="1774582">
            <a:off x="7636780" y="3565658"/>
            <a:ext cx="1215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리스트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4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111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김종현</cp:lastModifiedBy>
  <cp:revision>44</cp:revision>
  <dcterms:created xsi:type="dcterms:W3CDTF">2016-05-23T12:22:45Z</dcterms:created>
  <dcterms:modified xsi:type="dcterms:W3CDTF">2016-05-30T14:47:04Z</dcterms:modified>
</cp:coreProperties>
</file>