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096" y="-4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112640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694068" y="19004526"/>
            <a:ext cx="147430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  <a:endCxn id="5" idx="0"/>
          </p:cNvCxnSpPr>
          <p:nvPr/>
        </p:nvCxnSpPr>
        <p:spPr>
          <a:xfrm flipH="1">
            <a:off x="19431220" y="16363602"/>
            <a:ext cx="1518092" cy="26409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66" idx="0"/>
          </p:cNvCxnSpPr>
          <p:nvPr/>
        </p:nvCxnSpPr>
        <p:spPr>
          <a:xfrm>
            <a:off x="24862484" y="16493359"/>
            <a:ext cx="2136601" cy="257495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70" idx="0"/>
          </p:cNvCxnSpPr>
          <p:nvPr/>
        </p:nvCxnSpPr>
        <p:spPr>
          <a:xfrm flipH="1">
            <a:off x="17770125" y="16363602"/>
            <a:ext cx="2840023" cy="26409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937429" y="19068312"/>
            <a:ext cx="120197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355734" y="19004526"/>
            <a:ext cx="1389337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601215" y="19071300"/>
            <a:ext cx="142249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등록</a:t>
            </a:r>
          </a:p>
        </p:txBody>
      </p:sp>
      <p:cxnSp>
        <p:nvCxnSpPr>
          <p:cNvPr id="29" name="직선 화살표 연결선 28"/>
          <p:cNvCxnSpPr>
            <a:endCxn id="18" idx="0"/>
          </p:cNvCxnSpPr>
          <p:nvPr/>
        </p:nvCxnSpPr>
        <p:spPr>
          <a:xfrm flipH="1">
            <a:off x="23538416" y="16493359"/>
            <a:ext cx="652573" cy="257495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0264581" y="15395427"/>
            <a:ext cx="1369461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20949312" y="13548917"/>
            <a:ext cx="2053540" cy="184651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792988" y="15525184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>
            <a:off x="23002852" y="13548917"/>
            <a:ext cx="1511276" cy="19762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6343230" y="19068312"/>
            <a:ext cx="131171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결과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저장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7112119" y="19004526"/>
            <a:ext cx="1316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74" name="직선 화살표 연결선 73"/>
          <p:cNvCxnSpPr>
            <a:endCxn id="19" idx="0"/>
          </p:cNvCxnSpPr>
          <p:nvPr/>
        </p:nvCxnSpPr>
        <p:spPr>
          <a:xfrm flipH="1">
            <a:off x="21050403" y="16363602"/>
            <a:ext cx="211412" cy="26409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2"/>
            <a:endCxn id="20" idx="0"/>
          </p:cNvCxnSpPr>
          <p:nvPr/>
        </p:nvCxnSpPr>
        <p:spPr>
          <a:xfrm>
            <a:off x="24514128" y="16493359"/>
            <a:ext cx="798332" cy="2577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5513896">
            <a:off x="19352912" y="17928312"/>
            <a:ext cx="620391" cy="573119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rot="14803764">
            <a:off x="23276712" y="17618445"/>
            <a:ext cx="620391" cy="573119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2528702">
            <a:off x="25021465" y="17990607"/>
            <a:ext cx="620391" cy="573119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0" name="직선 연결선 29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4078894">
            <a:off x="24854919" y="17915749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강의평가 결과</a:t>
            </a:r>
          </a:p>
        </p:txBody>
      </p:sp>
      <p:sp>
        <p:nvSpPr>
          <p:cNvPr id="32" name="TextBox 31"/>
          <p:cNvSpPr txBox="1"/>
          <p:nvPr/>
        </p:nvSpPr>
        <p:spPr>
          <a:xfrm rot="19076103">
            <a:off x="17595912" y="17471159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질문 리스트</a:t>
            </a:r>
          </a:p>
        </p:txBody>
      </p:sp>
      <p:grpSp>
        <p:nvGrpSpPr>
          <p:cNvPr id="33" name="그룹 32"/>
          <p:cNvGrpSpPr/>
          <p:nvPr/>
        </p:nvGrpSpPr>
        <p:grpSpPr>
          <a:xfrm rot="16580021">
            <a:off x="18294298" y="17571333"/>
            <a:ext cx="620391" cy="573119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5" name="직선 연결선 34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18125407">
            <a:off x="18827001" y="1779074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대상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정보</a:t>
            </a:r>
          </a:p>
        </p:txBody>
      </p:sp>
      <p:sp>
        <p:nvSpPr>
          <p:cNvPr id="37" name="TextBox 36"/>
          <p:cNvSpPr txBox="1"/>
          <p:nvPr/>
        </p:nvSpPr>
        <p:spPr>
          <a:xfrm rot="17677972">
            <a:off x="22567330" y="17562939"/>
            <a:ext cx="120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구성된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질문지</a:t>
            </a:r>
          </a:p>
        </p:txBody>
      </p:sp>
      <p:grpSp>
        <p:nvGrpSpPr>
          <p:cNvPr id="38" name="그룹 37"/>
          <p:cNvGrpSpPr/>
          <p:nvPr/>
        </p:nvGrpSpPr>
        <p:grpSpPr>
          <a:xfrm rot="1594621">
            <a:off x="24458727" y="17741160"/>
            <a:ext cx="620391" cy="573119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4490055">
            <a:off x="23871278" y="18027383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</a:p>
        </p:txBody>
      </p:sp>
      <p:sp>
        <p:nvSpPr>
          <p:cNvPr id="42" name="TextBox 41"/>
          <p:cNvSpPr txBox="1"/>
          <p:nvPr/>
        </p:nvSpPr>
        <p:spPr>
          <a:xfrm rot="16586401">
            <a:off x="19802347" y="17999161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등록할 강의평가 결과</a:t>
            </a:r>
          </a:p>
        </p:txBody>
      </p:sp>
      <p:grpSp>
        <p:nvGrpSpPr>
          <p:cNvPr id="46" name="그룹 45"/>
          <p:cNvGrpSpPr/>
          <p:nvPr/>
        </p:nvGrpSpPr>
        <p:grpSpPr>
          <a:xfrm rot="3159231">
            <a:off x="20576749" y="17672778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 rot="634582">
            <a:off x="26044182" y="17605133"/>
            <a:ext cx="620391" cy="573119"/>
            <a:chOff x="5764817" y="2081712"/>
            <a:chExt cx="465295" cy="429840"/>
          </a:xfrm>
        </p:grpSpPr>
        <p:sp>
          <p:nvSpPr>
            <p:cNvPr id="51" name="타원 5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2" name="직선 연결선 51"/>
            <p:cNvCxnSpPr>
              <a:endCxn id="5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3033934">
            <a:off x="25967189" y="17659946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강의평가 결과</a:t>
            </a:r>
          </a:p>
        </p:txBody>
      </p:sp>
    </p:spTree>
    <p:extLst>
      <p:ext uri="{BB962C8B-B14F-4D97-AF65-F5344CB8AC3E}">
        <p14:creationId xmlns:p14="http://schemas.microsoft.com/office/powerpoint/2010/main" val="32440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48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47</cp:revision>
  <dcterms:created xsi:type="dcterms:W3CDTF">2016-05-23T11:28:14Z</dcterms:created>
  <dcterms:modified xsi:type="dcterms:W3CDTF">2016-05-30T15:43:31Z</dcterms:modified>
</cp:coreProperties>
</file>