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756" y="61895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1023252" y="4342951"/>
            <a:ext cx="1166931" cy="184663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457853" y="618150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7881" y="771863"/>
            <a:ext cx="3062186" cy="278465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490534" y="771863"/>
            <a:ext cx="2836657" cy="2824098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39004" y="347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조회 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5834" y="619988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확인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1" idx="0"/>
          </p:cNvCxnSpPr>
          <p:nvPr/>
        </p:nvCxnSpPr>
        <p:spPr>
          <a:xfrm flipH="1">
            <a:off x="2968679" y="4106089"/>
            <a:ext cx="2323417" cy="209544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88209" y="4262947"/>
            <a:ext cx="848140" cy="19185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190183" y="62015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정보 읽음</a:t>
            </a:r>
          </a:p>
        </p:txBody>
      </p:sp>
      <p:cxnSp>
        <p:nvCxnSpPr>
          <p:cNvPr id="45" name="직선 화살표 연결선 44"/>
          <p:cNvCxnSpPr>
            <a:endCxn id="48" idx="0"/>
          </p:cNvCxnSpPr>
          <p:nvPr/>
        </p:nvCxnSpPr>
        <p:spPr>
          <a:xfrm flipH="1">
            <a:off x="5164330" y="4262947"/>
            <a:ext cx="654864" cy="193694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298144" y="35774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/>
          <p:cNvCxnSpPr>
            <a:stCxn id="21" idx="2"/>
            <a:endCxn id="51" idx="0"/>
          </p:cNvCxnSpPr>
          <p:nvPr/>
        </p:nvCxnSpPr>
        <p:spPr>
          <a:xfrm>
            <a:off x="6017500" y="760905"/>
            <a:ext cx="59140" cy="281659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656403" y="35774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조회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4684" y="357749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질문 조회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11305" y="619988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82" name="직선 화살표 연결선 81"/>
          <p:cNvCxnSpPr>
            <a:stCxn id="66" idx="2"/>
            <a:endCxn id="81" idx="0"/>
          </p:cNvCxnSpPr>
          <p:nvPr/>
        </p:nvCxnSpPr>
        <p:spPr>
          <a:xfrm>
            <a:off x="9434899" y="4303627"/>
            <a:ext cx="54902" cy="189626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 rot="16602684">
            <a:off x="1030612" y="4804733"/>
            <a:ext cx="465295" cy="429840"/>
            <a:chOff x="5764817" y="2081712"/>
            <a:chExt cx="465295" cy="429840"/>
          </a:xfrm>
        </p:grpSpPr>
        <p:sp>
          <p:nvSpPr>
            <p:cNvPr id="27" name="타원 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endCxn id="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 rot="19199642">
            <a:off x="24168" y="4738931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 rot="16200000">
            <a:off x="3479553" y="5005331"/>
            <a:ext cx="465295" cy="429840"/>
            <a:chOff x="5764817" y="2081712"/>
            <a:chExt cx="465295" cy="429840"/>
          </a:xfrm>
        </p:grpSpPr>
        <p:sp>
          <p:nvSpPr>
            <p:cNvPr id="31" name="타원 3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endCxn id="3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 rot="18865723">
            <a:off x="2944409" y="4766778"/>
            <a:ext cx="120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34" name="그룹 33"/>
          <p:cNvGrpSpPr/>
          <p:nvPr/>
        </p:nvGrpSpPr>
        <p:grpSpPr>
          <a:xfrm rot="12345449">
            <a:off x="6220594" y="4547864"/>
            <a:ext cx="465295" cy="429840"/>
            <a:chOff x="5764817" y="2081712"/>
            <a:chExt cx="465295" cy="429840"/>
          </a:xfrm>
        </p:grpSpPr>
        <p:sp>
          <p:nvSpPr>
            <p:cNvPr id="35" name="타원 3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4864731">
            <a:off x="5532501" y="4577628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1266336">
            <a:off x="6604439" y="4502929"/>
            <a:ext cx="465295" cy="429840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114628">
            <a:off x="6591000" y="434519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43" name="그룹 42"/>
          <p:cNvGrpSpPr/>
          <p:nvPr/>
        </p:nvGrpSpPr>
        <p:grpSpPr>
          <a:xfrm rot="1489898">
            <a:off x="7010147" y="5476637"/>
            <a:ext cx="465295" cy="429840"/>
            <a:chOff x="5764817" y="2081712"/>
            <a:chExt cx="465295" cy="429840"/>
          </a:xfrm>
        </p:grpSpPr>
        <p:sp>
          <p:nvSpPr>
            <p:cNvPr id="44" name="타원 4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 rot="4183153">
            <a:off x="7016468" y="5338456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 rot="2835959">
            <a:off x="9486374" y="4968049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5400000">
            <a:off x="9542345" y="491887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56" name="그룹 55"/>
          <p:cNvGrpSpPr/>
          <p:nvPr/>
        </p:nvGrpSpPr>
        <p:grpSpPr>
          <a:xfrm rot="4111914">
            <a:off x="5390636" y="5418750"/>
            <a:ext cx="465295" cy="429840"/>
            <a:chOff x="5764817" y="2081712"/>
            <a:chExt cx="465295" cy="429840"/>
          </a:xfrm>
        </p:grpSpPr>
        <p:sp>
          <p:nvSpPr>
            <p:cNvPr id="61" name="타원 6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endCxn id="6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6619506">
            <a:off x="5435388" y="566336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82101" y="5100418"/>
            <a:ext cx="363003" cy="511228"/>
            <a:chOff x="4982101" y="5100418"/>
            <a:chExt cx="363003" cy="511228"/>
          </a:xfrm>
        </p:grpSpPr>
        <p:sp>
          <p:nvSpPr>
            <p:cNvPr id="65" name="타원 6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8334913">
            <a:off x="4399418" y="509510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68" name="그룹 67"/>
          <p:cNvGrpSpPr/>
          <p:nvPr/>
        </p:nvGrpSpPr>
        <p:grpSpPr>
          <a:xfrm rot="16602684">
            <a:off x="3554984" y="1909396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9199642">
            <a:off x="2521265" y="17711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 rot="3173733">
            <a:off x="5582276" y="2045504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6200000">
            <a:off x="5118510" y="211277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0159154">
            <a:off x="5694748" y="2770356"/>
            <a:ext cx="363003" cy="511228"/>
            <a:chOff x="4982101" y="5100418"/>
            <a:chExt cx="363003" cy="511228"/>
          </a:xfrm>
        </p:grpSpPr>
        <p:sp>
          <p:nvSpPr>
            <p:cNvPr id="99" name="타원 9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16200000">
            <a:off x="5142409" y="28064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grpSp>
        <p:nvGrpSpPr>
          <p:cNvPr id="102" name="그룹 101"/>
          <p:cNvGrpSpPr/>
          <p:nvPr/>
        </p:nvGrpSpPr>
        <p:grpSpPr>
          <a:xfrm rot="13613945">
            <a:off x="5977721" y="1040954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5400000">
            <a:off x="5912089" y="1056099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grpSp>
        <p:nvGrpSpPr>
          <p:cNvPr id="106" name="그룹 105"/>
          <p:cNvGrpSpPr/>
          <p:nvPr/>
        </p:nvGrpSpPr>
        <p:grpSpPr>
          <a:xfrm rot="2777623">
            <a:off x="6033714" y="1751986"/>
            <a:ext cx="465295" cy="429840"/>
            <a:chOff x="5764817" y="2081712"/>
            <a:chExt cx="465295" cy="429840"/>
          </a:xfrm>
        </p:grpSpPr>
        <p:sp>
          <p:nvSpPr>
            <p:cNvPr id="107" name="타원 10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>
              <a:endCxn id="10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 rot="5400000">
            <a:off x="5977479" y="21172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 rot="2589150">
            <a:off x="5520145" y="1128217"/>
            <a:ext cx="465295" cy="429840"/>
            <a:chOff x="5764817" y="2081712"/>
            <a:chExt cx="465295" cy="429840"/>
          </a:xfrm>
        </p:grpSpPr>
        <p:sp>
          <p:nvSpPr>
            <p:cNvPr id="111" name="타원 1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>
              <a:endCxn id="1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6200000">
            <a:off x="4906199" y="1235275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14" name="그룹 113"/>
          <p:cNvGrpSpPr/>
          <p:nvPr/>
        </p:nvGrpSpPr>
        <p:grpSpPr>
          <a:xfrm rot="18762610">
            <a:off x="6530648" y="5434005"/>
            <a:ext cx="363003" cy="511228"/>
            <a:chOff x="4982101" y="5100418"/>
            <a:chExt cx="363003" cy="511228"/>
          </a:xfrm>
        </p:grpSpPr>
        <p:sp>
          <p:nvSpPr>
            <p:cNvPr id="115" name="타원 114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5518368">
            <a:off x="5862400" y="563071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19912876">
            <a:off x="6434506" y="2972893"/>
            <a:ext cx="363003" cy="511228"/>
            <a:chOff x="4982101" y="5100418"/>
            <a:chExt cx="363003" cy="511228"/>
          </a:xfrm>
        </p:grpSpPr>
        <p:sp>
          <p:nvSpPr>
            <p:cNvPr id="119" name="타원 118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9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 rot="16200000">
            <a:off x="5692122" y="2809263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22" name="그룹 121"/>
          <p:cNvGrpSpPr/>
          <p:nvPr/>
        </p:nvGrpSpPr>
        <p:grpSpPr>
          <a:xfrm rot="313565">
            <a:off x="8350481" y="2263301"/>
            <a:ext cx="465295" cy="429840"/>
            <a:chOff x="5764817" y="2081712"/>
            <a:chExt cx="465295" cy="429840"/>
          </a:xfrm>
        </p:grpSpPr>
        <p:sp>
          <p:nvSpPr>
            <p:cNvPr id="123" name="타원 1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>
              <a:endCxn id="1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 rot="2877606">
            <a:off x="8406452" y="2214125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6394325">
            <a:off x="7104590" y="1015530"/>
            <a:ext cx="363003" cy="511228"/>
            <a:chOff x="4982101" y="5100418"/>
            <a:chExt cx="363003" cy="511228"/>
          </a:xfrm>
        </p:grpSpPr>
        <p:sp>
          <p:nvSpPr>
            <p:cNvPr id="127" name="타원 126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2681449">
            <a:off x="6988693" y="723710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grpSp>
        <p:nvGrpSpPr>
          <p:cNvPr id="130" name="그룹 129"/>
          <p:cNvGrpSpPr/>
          <p:nvPr/>
        </p:nvGrpSpPr>
        <p:grpSpPr>
          <a:xfrm rot="9363860">
            <a:off x="9059076" y="4929339"/>
            <a:ext cx="363003" cy="511228"/>
            <a:chOff x="4982101" y="5100418"/>
            <a:chExt cx="363003" cy="511228"/>
          </a:xfrm>
        </p:grpSpPr>
        <p:sp>
          <p:nvSpPr>
            <p:cNvPr id="131" name="타원 13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 rot="16200000">
            <a:off x="8210029" y="4937338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강의평가 질문</a:t>
            </a:r>
            <a:endParaRPr lang="en-US" altLang="ko-KR" sz="1100" dirty="0" smtClean="0"/>
          </a:p>
          <a:p>
            <a:r>
              <a:rPr lang="ko-KR" altLang="en-US" sz="1100" dirty="0" smtClean="0"/>
              <a:t>조회 성공 여부</a:t>
            </a:r>
            <a:endParaRPr lang="ko-KR" altLang="en-US" sz="1600" dirty="0"/>
          </a:p>
        </p:txBody>
      </p:sp>
      <p:sp>
        <p:nvSpPr>
          <p:cNvPr id="134" name="직사각형 133"/>
          <p:cNvSpPr/>
          <p:nvPr/>
        </p:nvSpPr>
        <p:spPr>
          <a:xfrm>
            <a:off x="10591544" y="618150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 평가 질문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조회권한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확인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오류 정보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 rot="6937687">
            <a:off x="7830627" y="1679805"/>
            <a:ext cx="363003" cy="511228"/>
            <a:chOff x="4982101" y="5100418"/>
            <a:chExt cx="363003" cy="511228"/>
          </a:xfrm>
        </p:grpSpPr>
        <p:sp>
          <p:nvSpPr>
            <p:cNvPr id="136" name="타원 135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/>
            <p:cNvCxnSpPr>
              <a:endCxn id="136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2978533">
            <a:off x="7820931" y="145346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endCxn id="134" idx="0"/>
          </p:cNvCxnSpPr>
          <p:nvPr/>
        </p:nvCxnSpPr>
        <p:spPr>
          <a:xfrm>
            <a:off x="9779373" y="4342951"/>
            <a:ext cx="1590667" cy="18385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 rot="6937687">
            <a:off x="10511585" y="4705437"/>
            <a:ext cx="363003" cy="511228"/>
            <a:chOff x="4982101" y="5100418"/>
            <a:chExt cx="363003" cy="511228"/>
          </a:xfrm>
        </p:grpSpPr>
        <p:sp>
          <p:nvSpPr>
            <p:cNvPr id="141" name="타원 140"/>
            <p:cNvSpPr/>
            <p:nvPr/>
          </p:nvSpPr>
          <p:spPr>
            <a:xfrm rot="15236613">
              <a:off x="4982101" y="535666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>
              <a:endCxn id="141" idx="5"/>
            </p:cNvCxnSpPr>
            <p:nvPr/>
          </p:nvCxnSpPr>
          <p:spPr>
            <a:xfrm rot="15236613" flipH="1" flipV="1">
              <a:off x="5115178" y="5118146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 rot="2978533">
            <a:off x="10501889" y="447909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권한 확인</a:t>
            </a:r>
            <a:endParaRPr lang="en-US" altLang="ko-KR" sz="1100" dirty="0" smtClean="0"/>
          </a:p>
          <a:p>
            <a:r>
              <a:rPr lang="ko-KR" altLang="en-US" sz="1100" dirty="0" smtClean="0"/>
              <a:t>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138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16</cp:revision>
  <dcterms:created xsi:type="dcterms:W3CDTF">2016-05-30T10:22:57Z</dcterms:created>
  <dcterms:modified xsi:type="dcterms:W3CDTF">2016-05-30T15:16:02Z</dcterms:modified>
</cp:coreProperties>
</file>