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1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/>
          <p:cNvSpPr/>
          <p:nvPr/>
        </p:nvSpPr>
        <p:spPr>
          <a:xfrm>
            <a:off x="4159538" y="716280"/>
            <a:ext cx="991195" cy="1002366"/>
          </a:xfrm>
          <a:prstGeom prst="flowChartOffpageConnector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게시판 추가 화면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57281" y="370099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게시판 등록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 flipH="1">
            <a:off x="2435777" y="1718646"/>
            <a:ext cx="2219359" cy="198234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3803131" y="1327338"/>
            <a:ext cx="1605277" cy="1015983"/>
          </a:xfrm>
          <a:prstGeom prst="arc">
            <a:avLst>
              <a:gd name="adj1" fmla="val 26877"/>
              <a:gd name="adj2" fmla="val 6408125"/>
            </a:avLst>
          </a:prstGeom>
          <a:ln w="381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직사각형 9"/>
          <p:cNvSpPr/>
          <p:nvPr/>
        </p:nvSpPr>
        <p:spPr>
          <a:xfrm>
            <a:off x="3876640" y="370099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게시판 입력 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0" y="370099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게시판 중복 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>
            <a:stCxn id="4" idx="2"/>
            <a:endCxn id="10" idx="0"/>
          </p:cNvCxnSpPr>
          <p:nvPr/>
        </p:nvCxnSpPr>
        <p:spPr>
          <a:xfrm>
            <a:off x="4655136" y="1718646"/>
            <a:ext cx="0" cy="198234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11" idx="0"/>
          </p:cNvCxnSpPr>
          <p:nvPr/>
        </p:nvCxnSpPr>
        <p:spPr>
          <a:xfrm>
            <a:off x="4655136" y="1718646"/>
            <a:ext cx="2219360" cy="198234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743867" y="2279979"/>
            <a:ext cx="465295" cy="429840"/>
            <a:chOff x="5764817" y="2081712"/>
            <a:chExt cx="465295" cy="429840"/>
          </a:xfrm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626229" y="20611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게시판 이름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 rot="6067542">
            <a:off x="2917298" y="2320043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536288" y="2057808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게시판 입력 데이터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 rot="13869964">
            <a:off x="4715719" y="2782215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444450" y="3280589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게시판 입력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405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김용겸</dc:creator>
  <cp:lastModifiedBy>김용겸</cp:lastModifiedBy>
  <cp:revision>3</cp:revision>
  <dcterms:created xsi:type="dcterms:W3CDTF">2016-05-20T08:04:41Z</dcterms:created>
  <dcterms:modified xsi:type="dcterms:W3CDTF">2016-05-20T08:54:27Z</dcterms:modified>
</cp:coreProperties>
</file>