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2913" y="115947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9363" y="340749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정보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16463" y="346808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정보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2913" y="346808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정보 변환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607859" y="188560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5901409" y="188560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5901409" y="188560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2</cp:revision>
  <dcterms:created xsi:type="dcterms:W3CDTF">2016-05-29T15:27:43Z</dcterms:created>
  <dcterms:modified xsi:type="dcterms:W3CDTF">2016-05-30T11:36:03Z</dcterms:modified>
</cp:coreProperties>
</file>