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18000663"/>
  <p:notesSz cx="6858000" cy="9144000"/>
  <p:defaultTextStyle>
    <a:defPPr>
      <a:defRPr lang="ko-KR"/>
    </a:defPPr>
    <a:lvl1pPr marL="0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>
        <p:scale>
          <a:sx n="66" d="100"/>
          <a:sy n="66" d="100"/>
        </p:scale>
        <p:origin x="-3138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4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6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9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0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4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518E-29B0-4B6A-B530-DF4F4A33BFD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F7D4-64C1-441E-AAD9-354FDC40D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918" y="4464610"/>
            <a:ext cx="14841902" cy="9071441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10477500" y="5490783"/>
            <a:ext cx="14897100" cy="4237417"/>
          </a:xfrm>
          <a:custGeom>
            <a:avLst/>
            <a:gdLst>
              <a:gd name="connsiteX0" fmla="*/ 0 w 14897100"/>
              <a:gd name="connsiteY0" fmla="*/ 2942017 h 4237417"/>
              <a:gd name="connsiteX1" fmla="*/ 3619500 w 14897100"/>
              <a:gd name="connsiteY1" fmla="*/ 2459417 h 4237417"/>
              <a:gd name="connsiteX2" fmla="*/ 4483100 w 14897100"/>
              <a:gd name="connsiteY2" fmla="*/ 376617 h 4237417"/>
              <a:gd name="connsiteX3" fmla="*/ 7340600 w 14897100"/>
              <a:gd name="connsiteY3" fmla="*/ 1075117 h 4237417"/>
              <a:gd name="connsiteX4" fmla="*/ 8496300 w 14897100"/>
              <a:gd name="connsiteY4" fmla="*/ 1748217 h 4237417"/>
              <a:gd name="connsiteX5" fmla="*/ 9588500 w 14897100"/>
              <a:gd name="connsiteY5" fmla="*/ 859217 h 4237417"/>
              <a:gd name="connsiteX6" fmla="*/ 11023600 w 14897100"/>
              <a:gd name="connsiteY6" fmla="*/ 59117 h 4237417"/>
              <a:gd name="connsiteX7" fmla="*/ 11836400 w 14897100"/>
              <a:gd name="connsiteY7" fmla="*/ 2548317 h 4237417"/>
              <a:gd name="connsiteX8" fmla="*/ 12090400 w 14897100"/>
              <a:gd name="connsiteY8" fmla="*/ 3919917 h 4237417"/>
              <a:gd name="connsiteX9" fmla="*/ 14897100 w 14897100"/>
              <a:gd name="connsiteY9" fmla="*/ 4237417 h 423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97100" h="4237417">
                <a:moveTo>
                  <a:pt x="0" y="2942017"/>
                </a:moveTo>
                <a:cubicBezTo>
                  <a:pt x="1436158" y="2914500"/>
                  <a:pt x="2872317" y="2886984"/>
                  <a:pt x="3619500" y="2459417"/>
                </a:cubicBezTo>
                <a:cubicBezTo>
                  <a:pt x="4366683" y="2031850"/>
                  <a:pt x="3862917" y="607334"/>
                  <a:pt x="4483100" y="376617"/>
                </a:cubicBezTo>
                <a:cubicBezTo>
                  <a:pt x="5103283" y="145900"/>
                  <a:pt x="6671734" y="846517"/>
                  <a:pt x="7340600" y="1075117"/>
                </a:cubicBezTo>
                <a:cubicBezTo>
                  <a:pt x="8009466" y="1303717"/>
                  <a:pt x="8121650" y="1784200"/>
                  <a:pt x="8496300" y="1748217"/>
                </a:cubicBezTo>
                <a:cubicBezTo>
                  <a:pt x="8870950" y="1712234"/>
                  <a:pt x="9167283" y="1140734"/>
                  <a:pt x="9588500" y="859217"/>
                </a:cubicBezTo>
                <a:cubicBezTo>
                  <a:pt x="10009717" y="577700"/>
                  <a:pt x="10648950" y="-222400"/>
                  <a:pt x="11023600" y="59117"/>
                </a:cubicBezTo>
                <a:cubicBezTo>
                  <a:pt x="11398250" y="340634"/>
                  <a:pt x="11658600" y="1904850"/>
                  <a:pt x="11836400" y="2548317"/>
                </a:cubicBezTo>
                <a:cubicBezTo>
                  <a:pt x="12014200" y="3191784"/>
                  <a:pt x="11580283" y="3638400"/>
                  <a:pt x="12090400" y="3919917"/>
                </a:cubicBezTo>
                <a:cubicBezTo>
                  <a:pt x="12600517" y="4201434"/>
                  <a:pt x="13748808" y="4219425"/>
                  <a:pt x="14897100" y="423741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10299700" y="8940800"/>
            <a:ext cx="3750112" cy="1358900"/>
          </a:xfrm>
          <a:custGeom>
            <a:avLst/>
            <a:gdLst>
              <a:gd name="connsiteX0" fmla="*/ 12700 w 3750112"/>
              <a:gd name="connsiteY0" fmla="*/ 0 h 1358900"/>
              <a:gd name="connsiteX1" fmla="*/ 3314700 w 3750112"/>
              <a:gd name="connsiteY1" fmla="*/ 495300 h 1358900"/>
              <a:gd name="connsiteX2" fmla="*/ 3352800 w 3750112"/>
              <a:gd name="connsiteY2" fmla="*/ 1130300 h 1358900"/>
              <a:gd name="connsiteX3" fmla="*/ 0 w 3750112"/>
              <a:gd name="connsiteY3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0112" h="1358900">
                <a:moveTo>
                  <a:pt x="12700" y="0"/>
                </a:moveTo>
                <a:cubicBezTo>
                  <a:pt x="1385358" y="153458"/>
                  <a:pt x="2758017" y="306917"/>
                  <a:pt x="3314700" y="495300"/>
                </a:cubicBezTo>
                <a:cubicBezTo>
                  <a:pt x="3871383" y="683683"/>
                  <a:pt x="3905250" y="986367"/>
                  <a:pt x="3352800" y="1130300"/>
                </a:cubicBezTo>
                <a:cubicBezTo>
                  <a:pt x="2800350" y="1274233"/>
                  <a:pt x="1400175" y="1316566"/>
                  <a:pt x="0" y="135890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10083800" y="11049000"/>
            <a:ext cx="4306862" cy="1574800"/>
          </a:xfrm>
          <a:custGeom>
            <a:avLst/>
            <a:gdLst>
              <a:gd name="connsiteX0" fmla="*/ 241300 w 4306862"/>
              <a:gd name="connsiteY0" fmla="*/ 0 h 1574800"/>
              <a:gd name="connsiteX1" fmla="*/ 4076700 w 4306862"/>
              <a:gd name="connsiteY1" fmla="*/ 723900 h 1574800"/>
              <a:gd name="connsiteX2" fmla="*/ 3454400 w 4306862"/>
              <a:gd name="connsiteY2" fmla="*/ 1422400 h 1574800"/>
              <a:gd name="connsiteX3" fmla="*/ 0 w 4306862"/>
              <a:gd name="connsiteY3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862" h="1574800">
                <a:moveTo>
                  <a:pt x="241300" y="0"/>
                </a:moveTo>
                <a:cubicBezTo>
                  <a:pt x="1891241" y="243416"/>
                  <a:pt x="3541183" y="486833"/>
                  <a:pt x="4076700" y="723900"/>
                </a:cubicBezTo>
                <a:cubicBezTo>
                  <a:pt x="4612217" y="960967"/>
                  <a:pt x="4133850" y="1280583"/>
                  <a:pt x="3454400" y="1422400"/>
                </a:cubicBezTo>
                <a:cubicBezTo>
                  <a:pt x="2774950" y="1564217"/>
                  <a:pt x="1387475" y="1569508"/>
                  <a:pt x="0" y="157480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18924018" y="9602245"/>
            <a:ext cx="5810810" cy="4228055"/>
          </a:xfrm>
          <a:custGeom>
            <a:avLst/>
            <a:gdLst>
              <a:gd name="connsiteX0" fmla="*/ 5663182 w 5810810"/>
              <a:gd name="connsiteY0" fmla="*/ 824455 h 4228055"/>
              <a:gd name="connsiteX1" fmla="*/ 5523482 w 5810810"/>
              <a:gd name="connsiteY1" fmla="*/ 799055 h 4228055"/>
              <a:gd name="connsiteX2" fmla="*/ 24382 w 5810810"/>
              <a:gd name="connsiteY2" fmla="*/ 164055 h 4228055"/>
              <a:gd name="connsiteX3" fmla="*/ 3885182 w 5810810"/>
              <a:gd name="connsiteY3" fmla="*/ 4228055 h 422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810" h="4228055">
                <a:moveTo>
                  <a:pt x="5663182" y="824455"/>
                </a:moveTo>
                <a:cubicBezTo>
                  <a:pt x="6063232" y="866788"/>
                  <a:pt x="5523482" y="799055"/>
                  <a:pt x="5523482" y="799055"/>
                </a:cubicBezTo>
                <a:cubicBezTo>
                  <a:pt x="4583682" y="688988"/>
                  <a:pt x="297432" y="-407445"/>
                  <a:pt x="24382" y="164055"/>
                </a:cubicBezTo>
                <a:cubicBezTo>
                  <a:pt x="-248668" y="735555"/>
                  <a:pt x="1818257" y="2481805"/>
                  <a:pt x="3885182" y="422805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10337800" y="7924800"/>
            <a:ext cx="4769497" cy="1456511"/>
          </a:xfrm>
          <a:custGeom>
            <a:avLst/>
            <a:gdLst>
              <a:gd name="connsiteX0" fmla="*/ 139700 w 4769497"/>
              <a:gd name="connsiteY0" fmla="*/ 0 h 1456511"/>
              <a:gd name="connsiteX1" fmla="*/ 4660900 w 4769497"/>
              <a:gd name="connsiteY1" fmla="*/ 508000 h 1456511"/>
              <a:gd name="connsiteX2" fmla="*/ 3086100 w 4769497"/>
              <a:gd name="connsiteY2" fmla="*/ 1320800 h 1456511"/>
              <a:gd name="connsiteX3" fmla="*/ 0 w 4769497"/>
              <a:gd name="connsiteY3" fmla="*/ 1447800 h 145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497" h="1456511">
                <a:moveTo>
                  <a:pt x="139700" y="0"/>
                </a:moveTo>
                <a:cubicBezTo>
                  <a:pt x="2154766" y="143933"/>
                  <a:pt x="4169833" y="287867"/>
                  <a:pt x="4660900" y="508000"/>
                </a:cubicBezTo>
                <a:cubicBezTo>
                  <a:pt x="5151967" y="728133"/>
                  <a:pt x="3862917" y="1164167"/>
                  <a:pt x="3086100" y="1320800"/>
                </a:cubicBezTo>
                <a:cubicBezTo>
                  <a:pt x="2309283" y="1477433"/>
                  <a:pt x="1154641" y="1462616"/>
                  <a:pt x="0" y="14478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0261600" y="9893300"/>
            <a:ext cx="4800762" cy="1714500"/>
          </a:xfrm>
          <a:custGeom>
            <a:avLst/>
            <a:gdLst>
              <a:gd name="connsiteX0" fmla="*/ 0 w 4800762"/>
              <a:gd name="connsiteY0" fmla="*/ 0 h 1714500"/>
              <a:gd name="connsiteX1" fmla="*/ 4800600 w 4800762"/>
              <a:gd name="connsiteY1" fmla="*/ 685800 h 1714500"/>
              <a:gd name="connsiteX2" fmla="*/ 190500 w 4800762"/>
              <a:gd name="connsiteY2" fmla="*/ 1714500 h 1714500"/>
              <a:gd name="connsiteX3" fmla="*/ 190500 w 4800762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0762" h="1714500">
                <a:moveTo>
                  <a:pt x="0" y="0"/>
                </a:moveTo>
                <a:cubicBezTo>
                  <a:pt x="2384425" y="200025"/>
                  <a:pt x="4768850" y="400050"/>
                  <a:pt x="4800600" y="685800"/>
                </a:cubicBezTo>
                <a:cubicBezTo>
                  <a:pt x="4832350" y="971550"/>
                  <a:pt x="190500" y="1714500"/>
                  <a:pt x="190500" y="1714500"/>
                </a:cubicBezTo>
                <a:lnTo>
                  <a:pt x="190500" y="171450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10033000" y="12471400"/>
            <a:ext cx="4420209" cy="1627523"/>
          </a:xfrm>
          <a:custGeom>
            <a:avLst/>
            <a:gdLst>
              <a:gd name="connsiteX0" fmla="*/ 228600 w 4420209"/>
              <a:gd name="connsiteY0" fmla="*/ 0 h 1627523"/>
              <a:gd name="connsiteX1" fmla="*/ 4076700 w 4420209"/>
              <a:gd name="connsiteY1" fmla="*/ 292100 h 1627523"/>
              <a:gd name="connsiteX2" fmla="*/ 3771900 w 4420209"/>
              <a:gd name="connsiteY2" fmla="*/ 1536700 h 1627523"/>
              <a:gd name="connsiteX3" fmla="*/ 0 w 4420209"/>
              <a:gd name="connsiteY3" fmla="*/ 1435100 h 162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209" h="1627523">
                <a:moveTo>
                  <a:pt x="228600" y="0"/>
                </a:moveTo>
                <a:cubicBezTo>
                  <a:pt x="1857375" y="17991"/>
                  <a:pt x="3486150" y="35983"/>
                  <a:pt x="4076700" y="292100"/>
                </a:cubicBezTo>
                <a:cubicBezTo>
                  <a:pt x="4667250" y="548217"/>
                  <a:pt x="4451350" y="1346200"/>
                  <a:pt x="3771900" y="1536700"/>
                </a:cubicBezTo>
                <a:cubicBezTo>
                  <a:pt x="3092450" y="1727200"/>
                  <a:pt x="1546225" y="1581150"/>
                  <a:pt x="0" y="14351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852481" y="472134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입력</a:t>
            </a:r>
            <a:endParaRPr lang="ko-KR" altLang="en-US" sz="4400" dirty="0"/>
          </a:p>
        </p:txBody>
      </p:sp>
      <p:sp>
        <p:nvSpPr>
          <p:cNvPr id="57" name="TextBox 56"/>
          <p:cNvSpPr txBox="1"/>
          <p:nvPr/>
        </p:nvSpPr>
        <p:spPr>
          <a:xfrm>
            <a:off x="9464212" y="927669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입력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384293" y="1160007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입력</a:t>
            </a:r>
            <a:endParaRPr lang="ko-KR" altLang="en-US" sz="4400" dirty="0"/>
          </a:p>
        </p:txBody>
      </p:sp>
      <p:sp>
        <p:nvSpPr>
          <p:cNvPr id="59" name="TextBox 58"/>
          <p:cNvSpPr txBox="1"/>
          <p:nvPr/>
        </p:nvSpPr>
        <p:spPr>
          <a:xfrm>
            <a:off x="9386924" y="842684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/>
              <a:t>출력</a:t>
            </a:r>
            <a:endParaRPr lang="ko-KR" alt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9497655" y="1049628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출력</a:t>
            </a:r>
            <a:endParaRPr lang="ko-KR" altLang="en-US" sz="4400" dirty="0"/>
          </a:p>
        </p:txBody>
      </p:sp>
      <p:sp>
        <p:nvSpPr>
          <p:cNvPr id="61" name="TextBox 60"/>
          <p:cNvSpPr txBox="1"/>
          <p:nvPr/>
        </p:nvSpPr>
        <p:spPr>
          <a:xfrm>
            <a:off x="9427210" y="1286490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출력</a:t>
            </a:r>
            <a:endParaRPr lang="ko-KR" altLang="en-US" sz="4400" dirty="0"/>
          </a:p>
        </p:txBody>
      </p:sp>
      <p:sp>
        <p:nvSpPr>
          <p:cNvPr id="62" name="TextBox 61"/>
          <p:cNvSpPr txBox="1"/>
          <p:nvPr/>
        </p:nvSpPr>
        <p:spPr>
          <a:xfrm>
            <a:off x="22393910" y="11066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출력</a:t>
            </a:r>
            <a:endParaRPr lang="ko-KR" altLang="en-US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17446353" y="870463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변환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90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4</cp:revision>
  <dcterms:created xsi:type="dcterms:W3CDTF">2016-05-30T11:02:55Z</dcterms:created>
  <dcterms:modified xsi:type="dcterms:W3CDTF">2016-05-30T11:33:31Z</dcterms:modified>
</cp:coreProperties>
</file>