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>
        <p:scale>
          <a:sx n="100" d="100"/>
          <a:sy n="100" d="100"/>
        </p:scale>
        <p:origin x="-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02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5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9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9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22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8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88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8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8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AEB98-3777-4085-A3C9-73A6E37CAD33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0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3431" y="394000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삭제</a:t>
            </a:r>
            <a:br>
              <a:rPr lang="en-US" altLang="ko-KR" sz="1100" dirty="0">
                <a:solidFill>
                  <a:sysClr val="windowText" lastClr="000000"/>
                </a:solidFill>
              </a:rPr>
            </a:br>
            <a:r>
              <a:rPr lang="ko-KR" altLang="en-US" sz="1100" dirty="0">
                <a:solidFill>
                  <a:sysClr val="windowText" lastClr="000000"/>
                </a:solidFill>
              </a:rPr>
              <a:t>정보 입력</a:t>
            </a:r>
          </a:p>
        </p:txBody>
      </p:sp>
      <p:cxnSp>
        <p:nvCxnSpPr>
          <p:cNvPr id="6" name="직선 화살표 연결선 5"/>
          <p:cNvCxnSpPr>
            <a:endCxn id="5" idx="0"/>
          </p:cNvCxnSpPr>
          <p:nvPr/>
        </p:nvCxnSpPr>
        <p:spPr>
          <a:xfrm flipH="1">
            <a:off x="1141927" y="924746"/>
            <a:ext cx="3716977" cy="301525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959514" y="493412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</a:t>
            </a:r>
            <a:br>
              <a:rPr lang="en-US" altLang="ko-KR" sz="1100" dirty="0">
                <a:solidFill>
                  <a:sysClr val="windowText" lastClr="000000"/>
                </a:solidFill>
              </a:rPr>
            </a:br>
            <a:r>
              <a:rPr lang="ko-KR" altLang="en-US" sz="1100" dirty="0">
                <a:solidFill>
                  <a:sysClr val="windowText" lastClr="000000"/>
                </a:solidFill>
              </a:rPr>
              <a:t>삭제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570107" y="394000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삭제 결과 출력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91321" y="921779"/>
            <a:ext cx="1617940" cy="401234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9" idx="0"/>
          </p:cNvCxnSpPr>
          <p:nvPr/>
        </p:nvCxnSpPr>
        <p:spPr>
          <a:xfrm>
            <a:off x="5959514" y="921779"/>
            <a:ext cx="3389089" cy="301822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 rot="282253">
            <a:off x="7589569" y="2003062"/>
            <a:ext cx="465295" cy="429840"/>
            <a:chOff x="5764817" y="2081712"/>
            <a:chExt cx="465295" cy="429840"/>
          </a:xfrm>
        </p:grpSpPr>
        <p:sp>
          <p:nvSpPr>
            <p:cNvPr id="13" name="타원 1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>
              <a:endCxn id="1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 rot="2557281">
            <a:off x="7715372" y="202899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삭제 결과</a:t>
            </a:r>
            <a:endParaRPr lang="ko-KR" altLang="en-US" sz="1600" dirty="0"/>
          </a:p>
        </p:txBody>
      </p:sp>
      <p:grpSp>
        <p:nvGrpSpPr>
          <p:cNvPr id="16" name="그룹 15"/>
          <p:cNvGrpSpPr/>
          <p:nvPr/>
        </p:nvGrpSpPr>
        <p:grpSpPr>
          <a:xfrm rot="16602684">
            <a:off x="2290570" y="2287675"/>
            <a:ext cx="465295" cy="429840"/>
            <a:chOff x="5764817" y="2081712"/>
            <a:chExt cx="465295" cy="429840"/>
          </a:xfrm>
        </p:grpSpPr>
        <p:sp>
          <p:nvSpPr>
            <p:cNvPr id="17" name="타원 1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endCxn id="1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 rot="19199642">
            <a:off x="1284126" y="2221873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 평가 질문 삭제 정보</a:t>
            </a:r>
            <a:endParaRPr lang="ko-KR" altLang="en-US" sz="1600" dirty="0"/>
          </a:p>
        </p:txBody>
      </p:sp>
      <p:sp>
        <p:nvSpPr>
          <p:cNvPr id="25" name="직사각형 24"/>
          <p:cNvSpPr/>
          <p:nvPr/>
        </p:nvSpPr>
        <p:spPr>
          <a:xfrm>
            <a:off x="4631947" y="18263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삭제</a:t>
            </a:r>
            <a:endParaRPr lang="en-US" altLang="ko-KR" sz="1100" dirty="0">
              <a:solidFill>
                <a:sysClr val="windowText" lastClr="00000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 rot="1952499">
            <a:off x="5431728" y="1752728"/>
            <a:ext cx="465295" cy="429840"/>
            <a:chOff x="5764817" y="2081712"/>
            <a:chExt cx="465295" cy="429840"/>
          </a:xfrm>
        </p:grpSpPr>
        <p:sp>
          <p:nvSpPr>
            <p:cNvPr id="28" name="타원 2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endCxn id="2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 rot="15427772">
            <a:off x="4698308" y="1833640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삭제할 강의평가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질문 정보</a:t>
            </a:r>
            <a:endParaRPr lang="ko-KR" altLang="en-US" sz="16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2760187" y="4959490"/>
            <a:ext cx="1561933" cy="676405"/>
            <a:chOff x="8118153" y="2442575"/>
            <a:chExt cx="1561933" cy="676405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8118153" y="2442575"/>
              <a:ext cx="1560286" cy="0"/>
            </a:xfrm>
            <a:prstGeom prst="line">
              <a:avLst/>
            </a:prstGeom>
            <a:ln w="381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8119800" y="3118980"/>
              <a:ext cx="1560286" cy="0"/>
            </a:xfrm>
            <a:prstGeom prst="line">
              <a:avLst/>
            </a:prstGeom>
            <a:ln w="381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8217074" y="2530257"/>
              <a:ext cx="1377863" cy="502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강의 평가 질문</a:t>
              </a:r>
              <a:br>
                <a:rPr lang="en-US" altLang="ko-KR" sz="1100" dirty="0">
                  <a:solidFill>
                    <a:schemeClr val="tx1"/>
                  </a:solidFill>
                </a:rPr>
              </a:br>
              <a:r>
                <a:rPr lang="ko-KR" altLang="en-US" sz="1100" dirty="0">
                  <a:solidFill>
                    <a:schemeClr val="tx1"/>
                  </a:solidFill>
                </a:rPr>
                <a:t>저장소</a:t>
              </a:r>
            </a:p>
          </p:txBody>
        </p:sp>
      </p:grpSp>
      <p:cxnSp>
        <p:nvCxnSpPr>
          <p:cNvPr id="45" name="직선 화살표 연결선 44"/>
          <p:cNvCxnSpPr>
            <a:endCxn id="8" idx="0"/>
          </p:cNvCxnSpPr>
          <p:nvPr/>
        </p:nvCxnSpPr>
        <p:spPr>
          <a:xfrm>
            <a:off x="5649865" y="924745"/>
            <a:ext cx="1088145" cy="400937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 rot="15386436">
            <a:off x="3882890" y="2829870"/>
            <a:ext cx="465295" cy="429840"/>
            <a:chOff x="5764817" y="2081712"/>
            <a:chExt cx="465295" cy="429840"/>
          </a:xfrm>
        </p:grpSpPr>
        <p:sp>
          <p:nvSpPr>
            <p:cNvPr id="49" name="타원 4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endCxn id="4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 rot="17772725">
            <a:off x="2812767" y="2766051"/>
            <a:ext cx="206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리스트 정보</a:t>
            </a:r>
            <a:endParaRPr lang="ko-KR" altLang="en-US" sz="1600" dirty="0"/>
          </a:p>
        </p:txBody>
      </p:sp>
      <p:grpSp>
        <p:nvGrpSpPr>
          <p:cNvPr id="65" name="그룹 64"/>
          <p:cNvGrpSpPr/>
          <p:nvPr/>
        </p:nvGrpSpPr>
        <p:grpSpPr>
          <a:xfrm rot="1952499">
            <a:off x="5813463" y="3359732"/>
            <a:ext cx="465295" cy="429840"/>
            <a:chOff x="5764817" y="2081712"/>
            <a:chExt cx="465295" cy="429840"/>
          </a:xfrm>
        </p:grpSpPr>
        <p:sp>
          <p:nvSpPr>
            <p:cNvPr id="66" name="타원 6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 rot="15264010">
            <a:off x="4773900" y="3557577"/>
            <a:ext cx="1885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질문 리스트 정보</a:t>
            </a:r>
            <a:endParaRPr lang="ko-KR" altLang="en-US" sz="1600" dirty="0"/>
          </a:p>
        </p:txBody>
      </p:sp>
      <p:grpSp>
        <p:nvGrpSpPr>
          <p:cNvPr id="39" name="그룹 38"/>
          <p:cNvGrpSpPr/>
          <p:nvPr/>
        </p:nvGrpSpPr>
        <p:grpSpPr>
          <a:xfrm rot="12890091">
            <a:off x="6635447" y="3768027"/>
            <a:ext cx="465295" cy="429840"/>
            <a:chOff x="5764817" y="2081712"/>
            <a:chExt cx="465295" cy="429840"/>
          </a:xfrm>
        </p:grpSpPr>
        <p:sp>
          <p:nvSpPr>
            <p:cNvPr id="40" name="타원 3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>
              <a:endCxn id="4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 rot="4467908">
            <a:off x="6542265" y="3703123"/>
            <a:ext cx="1462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 평가 질문 삭제</a:t>
            </a:r>
            <a:endParaRPr lang="en-US" altLang="ko-KR" sz="1100" dirty="0"/>
          </a:p>
          <a:p>
            <a:pPr algn="ctr"/>
            <a:r>
              <a:rPr lang="ko-KR" altLang="en-US" sz="1100" dirty="0"/>
              <a:t> 성공 여부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719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40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 Bae</dc:creator>
  <cp:lastModifiedBy>Administrator</cp:lastModifiedBy>
  <cp:revision>13</cp:revision>
  <dcterms:created xsi:type="dcterms:W3CDTF">2016-05-23T12:22:45Z</dcterms:created>
  <dcterms:modified xsi:type="dcterms:W3CDTF">2016-05-23T14:01:13Z</dcterms:modified>
</cp:coreProperties>
</file>