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25" d="100"/>
          <a:sy n="125" d="100"/>
        </p:scale>
        <p:origin x="-786" y="-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14DF-28F3-4712-BF0D-86B71E934FE9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EF48-2DD4-417F-9D82-320D171C2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48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14DF-28F3-4712-BF0D-86B71E934FE9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EF48-2DD4-417F-9D82-320D171C2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92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14DF-28F3-4712-BF0D-86B71E934FE9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EF48-2DD4-417F-9D82-320D171C2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70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14DF-28F3-4712-BF0D-86B71E934FE9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EF48-2DD4-417F-9D82-320D171C2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29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14DF-28F3-4712-BF0D-86B71E934FE9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EF48-2DD4-417F-9D82-320D171C2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40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14DF-28F3-4712-BF0D-86B71E934FE9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EF48-2DD4-417F-9D82-320D171C2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5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14DF-28F3-4712-BF0D-86B71E934FE9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EF48-2DD4-417F-9D82-320D171C2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64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14DF-28F3-4712-BF0D-86B71E934FE9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EF48-2DD4-417F-9D82-320D171C2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83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14DF-28F3-4712-BF0D-86B71E934FE9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EF48-2DD4-417F-9D82-320D171C2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17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14DF-28F3-4712-BF0D-86B71E934FE9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EF48-2DD4-417F-9D82-320D171C2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54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14DF-28F3-4712-BF0D-86B71E934FE9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EF48-2DD4-417F-9D82-320D171C2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22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F14DF-28F3-4712-BF0D-86B71E934FE9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5EF48-2DD4-417F-9D82-320D171C2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97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31" y="2067120"/>
            <a:ext cx="6885338" cy="2723760"/>
          </a:xfrm>
          <a:prstGeom prst="rect">
            <a:avLst/>
          </a:prstGeom>
        </p:spPr>
      </p:pic>
      <p:sp>
        <p:nvSpPr>
          <p:cNvPr id="5" name="자유형 4"/>
          <p:cNvSpPr/>
          <p:nvPr/>
        </p:nvSpPr>
        <p:spPr>
          <a:xfrm>
            <a:off x="3535680" y="1280160"/>
            <a:ext cx="2987040" cy="2719983"/>
          </a:xfrm>
          <a:custGeom>
            <a:avLst/>
            <a:gdLst>
              <a:gd name="connsiteX0" fmla="*/ 0 w 2987040"/>
              <a:gd name="connsiteY0" fmla="*/ 205740 h 2719983"/>
              <a:gd name="connsiteX1" fmla="*/ 883920 w 2987040"/>
              <a:gd name="connsiteY1" fmla="*/ 2278380 h 2719983"/>
              <a:gd name="connsiteX2" fmla="*/ 2316480 w 2987040"/>
              <a:gd name="connsiteY2" fmla="*/ 2529840 h 2719983"/>
              <a:gd name="connsiteX3" fmla="*/ 2987040 w 2987040"/>
              <a:gd name="connsiteY3" fmla="*/ 0 h 271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7040" h="2719983">
                <a:moveTo>
                  <a:pt x="0" y="205740"/>
                </a:moveTo>
                <a:cubicBezTo>
                  <a:pt x="248920" y="1048385"/>
                  <a:pt x="497840" y="1891030"/>
                  <a:pt x="883920" y="2278380"/>
                </a:cubicBezTo>
                <a:cubicBezTo>
                  <a:pt x="1270000" y="2665730"/>
                  <a:pt x="1965960" y="2909570"/>
                  <a:pt x="2316480" y="2529840"/>
                </a:cubicBezTo>
                <a:cubicBezTo>
                  <a:pt x="2667000" y="2150110"/>
                  <a:pt x="2827020" y="1075055"/>
                  <a:pt x="298704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6015176" y="3412055"/>
            <a:ext cx="3707944" cy="2165785"/>
          </a:xfrm>
          <a:custGeom>
            <a:avLst/>
            <a:gdLst>
              <a:gd name="connsiteX0" fmla="*/ 3707944 w 3707944"/>
              <a:gd name="connsiteY0" fmla="*/ 154105 h 2165785"/>
              <a:gd name="connsiteX1" fmla="*/ 705664 w 3707944"/>
              <a:gd name="connsiteY1" fmla="*/ 24565 h 2165785"/>
              <a:gd name="connsiteX2" fmla="*/ 65584 w 3707944"/>
              <a:gd name="connsiteY2" fmla="*/ 588445 h 2165785"/>
              <a:gd name="connsiteX3" fmla="*/ 385624 w 3707944"/>
              <a:gd name="connsiteY3" fmla="*/ 1198045 h 2165785"/>
              <a:gd name="connsiteX4" fmla="*/ 3288844 w 3707944"/>
              <a:gd name="connsiteY4" fmla="*/ 2165785 h 2165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7944" h="2165785">
                <a:moveTo>
                  <a:pt x="3707944" y="154105"/>
                </a:moveTo>
                <a:cubicBezTo>
                  <a:pt x="2510334" y="53140"/>
                  <a:pt x="1312724" y="-47825"/>
                  <a:pt x="705664" y="24565"/>
                </a:cubicBezTo>
                <a:cubicBezTo>
                  <a:pt x="98604" y="96955"/>
                  <a:pt x="118924" y="392865"/>
                  <a:pt x="65584" y="588445"/>
                </a:cubicBezTo>
                <a:cubicBezTo>
                  <a:pt x="12244" y="784025"/>
                  <a:pt x="-151586" y="935155"/>
                  <a:pt x="385624" y="1198045"/>
                </a:cubicBezTo>
                <a:cubicBezTo>
                  <a:pt x="922834" y="1460935"/>
                  <a:pt x="2105839" y="1813360"/>
                  <a:pt x="3288844" y="21657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06034" y="14889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10874" y="43102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45982" y="15933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19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김종현</dc:creator>
  <cp:lastModifiedBy>김종현</cp:lastModifiedBy>
  <cp:revision>1</cp:revision>
  <dcterms:created xsi:type="dcterms:W3CDTF">2016-05-30T14:15:21Z</dcterms:created>
  <dcterms:modified xsi:type="dcterms:W3CDTF">2016-05-30T14:16:47Z</dcterms:modified>
</cp:coreProperties>
</file>