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262" y="575100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965758" y="4303626"/>
            <a:ext cx="1306461" cy="1447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17488" y="57350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>
            <a:endCxn id="58" idx="0"/>
          </p:cNvCxnSpPr>
          <p:nvPr/>
        </p:nvCxnSpPr>
        <p:spPr>
          <a:xfrm flipH="1">
            <a:off x="2615588" y="854134"/>
            <a:ext cx="3049892" cy="107844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9" idx="0"/>
          </p:cNvCxnSpPr>
          <p:nvPr/>
        </p:nvCxnSpPr>
        <p:spPr>
          <a:xfrm>
            <a:off x="6457853" y="854134"/>
            <a:ext cx="2977046" cy="111788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68197" y="12800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관리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21" idx="2"/>
            <a:endCxn id="57" idx="0"/>
          </p:cNvCxnSpPr>
          <p:nvPr/>
        </p:nvCxnSpPr>
        <p:spPr>
          <a:xfrm>
            <a:off x="6046693" y="854134"/>
            <a:ext cx="29947" cy="108430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430278" y="5751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98144" y="193844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37092" y="193258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656403" y="197202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1" idx="0"/>
          </p:cNvCxnSpPr>
          <p:nvPr/>
        </p:nvCxnSpPr>
        <p:spPr>
          <a:xfrm>
            <a:off x="2803968" y="4303627"/>
            <a:ext cx="151260" cy="14345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6" idx="0"/>
          </p:cNvCxnSpPr>
          <p:nvPr/>
        </p:nvCxnSpPr>
        <p:spPr>
          <a:xfrm>
            <a:off x="6358500" y="4303628"/>
            <a:ext cx="837484" cy="143144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76732" y="573812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정보 읽음</a:t>
            </a:r>
          </a:p>
        </p:txBody>
      </p: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208774" y="4303628"/>
            <a:ext cx="608334" cy="144737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57" idx="2"/>
            <a:endCxn id="51" idx="0"/>
          </p:cNvCxnSpPr>
          <p:nvPr/>
        </p:nvCxnSpPr>
        <p:spPr>
          <a:xfrm>
            <a:off x="6076640" y="2664572"/>
            <a:ext cx="0" cy="91292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직선 화살표 연결선 68"/>
          <p:cNvCxnSpPr>
            <a:stCxn id="59" idx="2"/>
            <a:endCxn id="66" idx="0"/>
          </p:cNvCxnSpPr>
          <p:nvPr/>
        </p:nvCxnSpPr>
        <p:spPr>
          <a:xfrm>
            <a:off x="9434899" y="2698153"/>
            <a:ext cx="0" cy="879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56403" y="573507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0" cy="143144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8" idx="2"/>
            <a:endCxn id="80" idx="0"/>
          </p:cNvCxnSpPr>
          <p:nvPr/>
        </p:nvCxnSpPr>
        <p:spPr>
          <a:xfrm flipH="1">
            <a:off x="2613180" y="2658714"/>
            <a:ext cx="2408" cy="91878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41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7</cp:revision>
  <dcterms:created xsi:type="dcterms:W3CDTF">2016-05-30T10:22:57Z</dcterms:created>
  <dcterms:modified xsi:type="dcterms:W3CDTF">2016-05-30T14:07:50Z</dcterms:modified>
</cp:coreProperties>
</file>