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96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E637C-75BB-40A5-81DF-BF4FFB4AA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6621" y="99419"/>
            <a:ext cx="8825658" cy="2385597"/>
          </a:xfrm>
        </p:spPr>
        <p:txBody>
          <a:bodyPr/>
          <a:lstStyle/>
          <a:p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个人汇报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2AE346-72E9-41B2-9ECC-C91DE5050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6982" y="3054277"/>
            <a:ext cx="7495597" cy="2637416"/>
          </a:xfrm>
        </p:spPr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我的工作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工作展示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遇到问题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我的收获和总结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                                                   2016051604121</a:t>
            </a:r>
            <a:r>
              <a:rPr lang="zh-CN" altLang="en-US" dirty="0"/>
              <a:t>周鹏刚</a:t>
            </a:r>
          </a:p>
        </p:txBody>
      </p:sp>
    </p:spTree>
    <p:extLst>
      <p:ext uri="{BB962C8B-B14F-4D97-AF65-F5344CB8AC3E}">
        <p14:creationId xmlns:p14="http://schemas.microsoft.com/office/powerpoint/2010/main" val="168116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27C5A-C42F-450A-8C03-AF12C5B5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我的工作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F2A557-21F2-4291-87B0-22EBA56C9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ACD433"/>
              </a:buClr>
            </a:pPr>
            <a:r>
              <a:rPr lang="en-US" altLang="zh-CN" dirty="0">
                <a:solidFill>
                  <a:prstClr val="white"/>
                </a:solidFill>
              </a:rPr>
              <a:t>1.</a:t>
            </a:r>
            <a:r>
              <a:rPr lang="zh-CN" altLang="en-US" dirty="0">
                <a:solidFill>
                  <a:prstClr val="white"/>
                </a:solidFill>
              </a:rPr>
              <a:t>对于整个活动，我和大家一起约定时间，计划了和安排了任务，在</a:t>
            </a:r>
            <a:r>
              <a:rPr lang="en-US" altLang="zh-CN" dirty="0">
                <a:solidFill>
                  <a:prstClr val="white"/>
                </a:solidFill>
              </a:rPr>
              <a:t>3.10 5.14</a:t>
            </a:r>
            <a:r>
              <a:rPr lang="zh-CN" altLang="en-US" dirty="0">
                <a:solidFill>
                  <a:prstClr val="white"/>
                </a:solidFill>
              </a:rPr>
              <a:t>，</a:t>
            </a:r>
            <a:r>
              <a:rPr lang="en-US" altLang="zh-CN" dirty="0">
                <a:solidFill>
                  <a:prstClr val="white"/>
                </a:solidFill>
              </a:rPr>
              <a:t>6.09</a:t>
            </a:r>
            <a:r>
              <a:rPr lang="zh-CN" altLang="en-US" dirty="0">
                <a:solidFill>
                  <a:prstClr val="white"/>
                </a:solidFill>
              </a:rPr>
              <a:t>开会，分别讨论如何进行和任务安排，要求大家一起学习新知识，在后期</a:t>
            </a:r>
            <a:r>
              <a:rPr lang="en-US" altLang="zh-CN" dirty="0">
                <a:solidFill>
                  <a:prstClr val="white"/>
                </a:solidFill>
              </a:rPr>
              <a:t>6.14</a:t>
            </a:r>
            <a:r>
              <a:rPr lang="zh-CN" altLang="en-US" dirty="0">
                <a:solidFill>
                  <a:prstClr val="white"/>
                </a:solidFill>
              </a:rPr>
              <a:t>开始集中式进展工作</a:t>
            </a:r>
            <a:endParaRPr lang="en-US" altLang="zh-CN" dirty="0">
              <a:solidFill>
                <a:prstClr val="white"/>
              </a:solidFill>
            </a:endParaRPr>
          </a:p>
          <a:p>
            <a:pPr lvl="0">
              <a:buClr>
                <a:srgbClr val="ACD433"/>
              </a:buClr>
            </a:pPr>
            <a:r>
              <a:rPr lang="en-US" altLang="zh-CN" dirty="0">
                <a:solidFill>
                  <a:prstClr val="white"/>
                </a:solidFill>
              </a:rPr>
              <a:t>2.</a:t>
            </a:r>
            <a:r>
              <a:rPr lang="zh-CN" altLang="en-US" dirty="0">
                <a:solidFill>
                  <a:prstClr val="white"/>
                </a:solidFill>
              </a:rPr>
              <a:t>我的工作是和成员李楷一起进行</a:t>
            </a:r>
            <a:r>
              <a:rPr lang="en-US" altLang="zh-CN" dirty="0">
                <a:solidFill>
                  <a:prstClr val="white"/>
                </a:solidFill>
              </a:rPr>
              <a:t>Diner</a:t>
            </a:r>
            <a:r>
              <a:rPr lang="zh-CN" altLang="en-US" dirty="0">
                <a:solidFill>
                  <a:prstClr val="white"/>
                </a:solidFill>
              </a:rPr>
              <a:t>端开发，本人主要进行的是对登陆注册</a:t>
            </a:r>
            <a:r>
              <a:rPr lang="en-US" altLang="zh-CN" dirty="0" err="1">
                <a:solidFill>
                  <a:prstClr val="white"/>
                </a:solidFill>
              </a:rPr>
              <a:t>bmob</a:t>
            </a:r>
            <a:r>
              <a:rPr lang="zh-CN" altLang="en-US" dirty="0">
                <a:solidFill>
                  <a:prstClr val="white"/>
                </a:solidFill>
              </a:rPr>
              <a:t>的使用和</a:t>
            </a:r>
            <a:r>
              <a:rPr lang="en-US" altLang="zh-CN" dirty="0">
                <a:solidFill>
                  <a:prstClr val="white"/>
                </a:solidFill>
              </a:rPr>
              <a:t>Diner</a:t>
            </a:r>
            <a:r>
              <a:rPr lang="zh-CN" altLang="en-US" dirty="0">
                <a:solidFill>
                  <a:prstClr val="white"/>
                </a:solidFill>
              </a:rPr>
              <a:t>订单跟踪模块和个人信息管理模块的工作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在用况分析中，我参与从开始拟定用况制作到目前版本的全过程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125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D8E6A-7D9A-4220-AB56-8B762D53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835A80-2B05-4E62-9DB6-A09F3F5B1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2.1.</a:t>
            </a:r>
            <a:r>
              <a:rPr lang="zh-CN" altLang="en-US" dirty="0"/>
              <a:t>在用况分析，画用况图到后面的时序图，通讯图遇到了很多问题</a:t>
            </a:r>
            <a:endParaRPr lang="en-US" altLang="zh-CN" dirty="0"/>
          </a:p>
          <a:p>
            <a:r>
              <a:rPr lang="zh-CN" altLang="en-US" dirty="0"/>
              <a:t>由于</a:t>
            </a:r>
            <a:r>
              <a:rPr lang="en-US" altLang="zh-CN" dirty="0"/>
              <a:t>Android</a:t>
            </a:r>
            <a:r>
              <a:rPr lang="zh-CN" altLang="en-US" dirty="0"/>
              <a:t>的</a:t>
            </a:r>
            <a:r>
              <a:rPr lang="en-US" altLang="zh-CN" dirty="0"/>
              <a:t>Activity</a:t>
            </a:r>
            <a:r>
              <a:rPr lang="zh-CN" altLang="en-US" dirty="0"/>
              <a:t>和</a:t>
            </a:r>
            <a:r>
              <a:rPr lang="en-US" altLang="zh-CN" dirty="0"/>
              <a:t>xml</a:t>
            </a:r>
            <a:r>
              <a:rPr lang="zh-CN" altLang="en-US" dirty="0"/>
              <a:t>布局的机制，拉过来考虑做边界类，控制类的地方处理和正常的</a:t>
            </a:r>
            <a:r>
              <a:rPr lang="en-US" altLang="zh-CN" dirty="0" err="1"/>
              <a:t>qtC</a:t>
            </a:r>
            <a:r>
              <a:rPr lang="en-US" altLang="zh-CN" dirty="0"/>
              <a:t>++</a:t>
            </a:r>
            <a:r>
              <a:rPr lang="zh-CN" altLang="en-US" dirty="0"/>
              <a:t>有点出入，因此，遇到了绘图问题，但是我们</a:t>
            </a:r>
            <a:r>
              <a:rPr lang="en-US" altLang="zh-CN" dirty="0"/>
              <a:t>CSND</a:t>
            </a:r>
            <a:r>
              <a:rPr lang="zh-CN" altLang="en-US" dirty="0"/>
              <a:t>和一些其他的相关网站结合自己的考虑还是解决了这个问题</a:t>
            </a:r>
            <a:endParaRPr lang="en-US" altLang="zh-CN" dirty="0"/>
          </a:p>
          <a:p>
            <a:r>
              <a:rPr lang="en-US" altLang="zh-CN" dirty="0"/>
              <a:t>2.2.</a:t>
            </a:r>
            <a:r>
              <a:rPr lang="zh-CN" altLang="en-US" dirty="0"/>
              <a:t>在写代码时也遇到很多问题，还有登陆的逻辑问题处理，如何标识，让</a:t>
            </a:r>
            <a:r>
              <a:rPr lang="en-US" altLang="zh-CN" dirty="0"/>
              <a:t>app</a:t>
            </a:r>
            <a:r>
              <a:rPr lang="zh-CN" altLang="en-US" dirty="0"/>
              <a:t>记住当前状态，下次登录时就不需要再次登录，而直接使用。还有订单的状态标识，偏好商家偏好菜品和偏好</a:t>
            </a:r>
            <a:r>
              <a:rPr lang="en-US" altLang="zh-CN" dirty="0"/>
              <a:t>Diner</a:t>
            </a:r>
            <a:r>
              <a:rPr lang="zh-CN" altLang="en-US" dirty="0"/>
              <a:t>的分析，如何从历史数据中分出偏好，想法是在这里设置权重，按数量的多少排序，然后匹配权重，这样就能分出那个商家是热销的，哪个顾客经常点你们家的哪个菜，就能很好的归结出偏好。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7002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17499-EDAD-4EC5-9232-45381177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我的工作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E46845-EA19-49A2-8B7E-97A53F70D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21656"/>
            <a:ext cx="8946541" cy="4195481"/>
          </a:xfrm>
        </p:spPr>
        <p:txBody>
          <a:bodyPr/>
          <a:lstStyle/>
          <a:p>
            <a:r>
              <a:rPr lang="zh-CN" altLang="en-US" dirty="0"/>
              <a:t>这是子用况账户验证的用狂图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根据用况图画出通信图和顺序图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然后在进行代码的编写，便是我们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理想的开发顺序。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D1F194-16DD-4942-9A34-379A532E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096" y="2153225"/>
            <a:ext cx="3968873" cy="266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2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9D449-20C1-49B8-8CD6-381F628BF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998542-BCAA-4AF9-A69D-15997801F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063046-50A7-421A-9F4B-4E1305967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56" y="2057399"/>
            <a:ext cx="82105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8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12946-0CC8-4282-B6EB-89E26B98A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92F3F-C9A5-442A-AE40-603170340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还做了个人订单的相关工作和我的信息更改，又有一个模块是</a:t>
            </a:r>
            <a:r>
              <a:rPr lang="en-US" altLang="zh-CN" dirty="0" err="1"/>
              <a:t>AboutMe</a:t>
            </a:r>
            <a:r>
              <a:rPr lang="zh-CN" altLang="en-US" dirty="0"/>
              <a:t>，是对自己的信息进行修改，可以改我的地址，我的个性心情，头像等。</a:t>
            </a:r>
            <a:endParaRPr lang="en-US" altLang="zh-CN" dirty="0"/>
          </a:p>
          <a:p>
            <a:r>
              <a:rPr lang="zh-CN" altLang="en-US" dirty="0"/>
              <a:t>这里头像的图片是存储在</a:t>
            </a:r>
            <a:r>
              <a:rPr lang="en-US" altLang="zh-CN" dirty="0" err="1"/>
              <a:t>Bmob</a:t>
            </a:r>
            <a:r>
              <a:rPr lang="zh-CN" altLang="en-US" dirty="0"/>
              <a:t>当中。</a:t>
            </a:r>
          </a:p>
        </p:txBody>
      </p:sp>
    </p:spTree>
    <p:extLst>
      <p:ext uri="{BB962C8B-B14F-4D97-AF65-F5344CB8AC3E}">
        <p14:creationId xmlns:p14="http://schemas.microsoft.com/office/powerpoint/2010/main" val="41922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8897B-B3F1-4CDB-8EEC-89B49B8D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个人收获和总结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D6940F-E794-4728-9EA3-24D2FE86E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自我反思：在活动中并没能好好安排时间计划，部署的计划也没能带动大家的积极性，但后期及时调整，团结成员共同开发。</a:t>
            </a:r>
            <a:endParaRPr lang="en-US" altLang="zh-CN" dirty="0"/>
          </a:p>
          <a:p>
            <a:r>
              <a:rPr lang="zh-CN" altLang="en-US" dirty="0"/>
              <a:t>在此次活动中，我学会了怎么更好的安排时间和计划，如何和大家一起配合工作，调动大家的积极性，在技术方面，了解了</a:t>
            </a:r>
            <a:r>
              <a:rPr lang="en-US" altLang="zh-CN" dirty="0" err="1"/>
              <a:t>bmob</a:t>
            </a:r>
            <a:r>
              <a:rPr lang="zh-CN" altLang="en-US" dirty="0"/>
              <a:t>后端云，会使用，会安卓开发，线程调度问问题，对于</a:t>
            </a:r>
            <a:r>
              <a:rPr lang="en-US" altLang="zh-CN" dirty="0" err="1"/>
              <a:t>uml</a:t>
            </a:r>
            <a:r>
              <a:rPr lang="zh-CN" altLang="en-US" dirty="0"/>
              <a:t>也有更深的了解，在对象建模，对象的封装有更清晰的认识</a:t>
            </a:r>
          </a:p>
        </p:txBody>
      </p:sp>
    </p:spTree>
    <p:extLst>
      <p:ext uri="{BB962C8B-B14F-4D97-AF65-F5344CB8AC3E}">
        <p14:creationId xmlns:p14="http://schemas.microsoft.com/office/powerpoint/2010/main" val="3091260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119</TotalTime>
  <Words>534</Words>
  <Application>Microsoft Office PowerPoint</Application>
  <PresentationFormat>宽屏</PresentationFormat>
  <Paragraphs>25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离子</vt:lpstr>
      <vt:lpstr>个人汇报</vt:lpstr>
      <vt:lpstr>1.我的工作</vt:lpstr>
      <vt:lpstr>2.问题</vt:lpstr>
      <vt:lpstr>3.我的工作</vt:lpstr>
      <vt:lpstr>PowerPoint 演示文稿</vt:lpstr>
      <vt:lpstr>PowerPoint 演示文稿</vt:lpstr>
      <vt:lpstr>个人收获和总结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个人汇报</dc:title>
  <dc:creator>祥 周</dc:creator>
  <cp:lastModifiedBy>祥 周</cp:lastModifiedBy>
  <cp:revision>15</cp:revision>
  <dcterms:created xsi:type="dcterms:W3CDTF">2019-01-11T15:29:26Z</dcterms:created>
  <dcterms:modified xsi:type="dcterms:W3CDTF">2019-06-26T03:37:46Z</dcterms:modified>
</cp:coreProperties>
</file>