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1" r:id="rId4"/>
    <p:sldId id="262" r:id="rId6"/>
    <p:sldId id="263" r:id="rId7"/>
    <p:sldId id="264" r:id="rId8"/>
    <p:sldId id="265" r:id="rId9"/>
    <p:sldId id="275" r:id="rId10"/>
    <p:sldId id="27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03d5c4df-ddd2-42c3-a443-33c223a89ff7}">
          <p14:sldIdLst>
            <p14:sldId id="267"/>
            <p14:sldId id="263"/>
            <p14:sldId id="262"/>
            <p14:sldId id="261"/>
            <p14:sldId id="264"/>
            <p14:sldId id="265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1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2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388441" y="841695"/>
            <a:ext cx="5479709" cy="608297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962366" y="2870201"/>
            <a:ext cx="5426075" cy="55879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962366" y="1412694"/>
            <a:ext cx="5426075" cy="138205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  <p:custDataLst>
              <p:tags r:id="rId6"/>
            </p:custDataLst>
          </p:nvPr>
        </p:nvSpPr>
        <p:spPr>
          <a:xfrm>
            <a:off x="962025" y="3667125"/>
            <a:ext cx="462438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  <p:custDataLst>
              <p:tags r:id="rId7"/>
            </p:custDataLst>
          </p:nvPr>
        </p:nvSpPr>
        <p:spPr>
          <a:xfrm>
            <a:off x="962025" y="4080504"/>
            <a:ext cx="4630738" cy="3524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810001" y="2618626"/>
            <a:ext cx="4936521" cy="1620749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pic>
        <p:nvPicPr>
          <p:cNvPr id="33" name="图形 3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26051"/>
          <a:stretch>
            <a:fillRect/>
          </a:stretch>
        </p:blipFill>
        <p:spPr>
          <a:xfrm>
            <a:off x="553698" y="2426329"/>
            <a:ext cx="5479709" cy="449834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89447" y="5863917"/>
            <a:ext cx="4116000" cy="9629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76000" y="334800"/>
            <a:ext cx="10440000" cy="90232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876000" y="1672115"/>
            <a:ext cx="10440000" cy="45001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平行四边形 7"/>
          <p:cNvSpPr/>
          <p:nvPr>
            <p:custDataLst>
              <p:tags r:id="rId9"/>
            </p:custDataLst>
          </p:nvPr>
        </p:nvSpPr>
        <p:spPr>
          <a:xfrm flipH="1">
            <a:off x="690562" y="1399853"/>
            <a:ext cx="10810876" cy="109538"/>
          </a:xfrm>
          <a:prstGeom prst="parallelogram">
            <a:avLst>
              <a:gd name="adj" fmla="val 423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828473" y="2400290"/>
            <a:ext cx="4535055" cy="831797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822700" y="3292227"/>
            <a:ext cx="4546600" cy="831798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84613" y="1248032"/>
            <a:ext cx="4422775" cy="103468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3.jpeg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5.jpeg"/><Relationship Id="rId1" Type="http://schemas.openxmlformats.org/officeDocument/2006/relationships/tags" Target="../tags/tag7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8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软件工程三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个人演示</a:t>
            </a:r>
            <a:endParaRPr lang="zh-CN" altLang="en-US"/>
          </a:p>
          <a:p>
            <a:r>
              <a:rPr lang="zh-CN" altLang="en-US"/>
              <a:t>李楷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44152" y="1419051"/>
            <a:ext cx="4231088" cy="4605456"/>
          </a:xfrm>
          <a:prstGeom prst="rect">
            <a:avLst/>
          </a:prstGeom>
          <a:blipFill>
            <a:blip r:embed="rId2"/>
            <a:srcRect/>
            <a:stretch>
              <a:fillRect l="-34142" t="85" r="-34114" b="-8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1" name="五边形 30"/>
          <p:cNvSpPr/>
          <p:nvPr>
            <p:custDataLst>
              <p:tags r:id="rId3"/>
            </p:custDataLst>
          </p:nvPr>
        </p:nvSpPr>
        <p:spPr bwMode="auto">
          <a:xfrm>
            <a:off x="839416" y="1780630"/>
            <a:ext cx="5508612" cy="68854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2" name="平行四边形 31"/>
          <p:cNvSpPr/>
          <p:nvPr>
            <p:custDataLst>
              <p:tags r:id="rId4"/>
            </p:custDataLst>
          </p:nvPr>
        </p:nvSpPr>
        <p:spPr bwMode="auto">
          <a:xfrm>
            <a:off x="5364347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33" name="平行四边形 32"/>
          <p:cNvSpPr/>
          <p:nvPr>
            <p:custDataLst>
              <p:tags r:id="rId5"/>
            </p:custDataLst>
          </p:nvPr>
        </p:nvSpPr>
        <p:spPr bwMode="auto">
          <a:xfrm>
            <a:off x="5757820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857704" y="1921101"/>
            <a:ext cx="1702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87500"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0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8095" y="2977515"/>
            <a:ext cx="4281805" cy="2674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这次工作是和其他小组成员先讨论各种模型的建立，然后进行用况建模，编写用况描述，以及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时序图，通信图，状态图的绘画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6775" y="1920875"/>
            <a:ext cx="2824480" cy="729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一</a:t>
            </a:r>
            <a:r>
              <a:rPr lang="en-US" altLang="zh-CN" sz="3200" b="1">
                <a:solidFill>
                  <a:schemeClr val="tx1"/>
                </a:solidFill>
              </a:rPr>
              <a:t>.</a:t>
            </a:r>
            <a:r>
              <a:rPr lang="zh-CN" altLang="en-US" sz="3200" b="1">
                <a:solidFill>
                  <a:schemeClr val="tx1"/>
                </a:solidFill>
              </a:rPr>
              <a:t>主要工作</a:t>
            </a:r>
            <a:endParaRPr lang="zh-CN" altLang="en-US" sz="3200" b="1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2660" y="1412875"/>
            <a:ext cx="5426075" cy="94043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用况建模的重新构建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1122045" y="2585085"/>
            <a:ext cx="4631055" cy="3613785"/>
          </a:xfrm>
        </p:spPr>
        <p:txBody>
          <a:bodyPr/>
          <a:lstStyle/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在前期，由于用况建模的不完善，必须对用况进行重新分析，在基于需求分析和涉众的基础上，我们对用况进行了重新的建模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主要用况图，如下：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1" descr="`A%2U}EF(K80G%NR}$}RE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40" y="4211320"/>
            <a:ext cx="3764915" cy="1987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6"/>
          <a:stretch>
            <a:fillRect/>
          </a:stretch>
        </p:blipFill>
        <p:spPr>
          <a:xfrm>
            <a:off x="6553835" y="2540"/>
            <a:ext cx="4763135" cy="634238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770890" y="1159510"/>
            <a:ext cx="5693410" cy="464502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1200" dirty="0"/>
              <a:t>通信图是对象之间的交互，强调空间上的结构</a:t>
            </a:r>
            <a:endParaRPr lang="zh-CN" altLang="en-US" sz="1200" dirty="0"/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1200" dirty="0"/>
              <a:t>，在用况的基础上，根据需求，设计了通信图：</a:t>
            </a:r>
            <a:endParaRPr lang="zh-CN" altLang="en-US" sz="1200" dirty="0"/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endParaRPr lang="zh-CN" altLang="en-US" sz="1200" dirty="0"/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1600" dirty="0"/>
              <a:t>下订单通信图：</a:t>
            </a:r>
            <a:endParaRPr lang="zh-CN" altLang="en-US" sz="1200" dirty="0"/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425908" y="233780"/>
            <a:ext cx="3834145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dirty="0"/>
              <a:t>三</a:t>
            </a:r>
            <a:r>
              <a:rPr lang="en-US" altLang="zh-CN" sz="2800" dirty="0"/>
              <a:t>.</a:t>
            </a:r>
            <a:r>
              <a:rPr lang="zh-CN" altLang="en-US" sz="2800" dirty="0"/>
              <a:t>通信图</a:t>
            </a:r>
            <a:endParaRPr lang="zh-CN" altLang="en-US" sz="2800" dirty="0"/>
          </a:p>
        </p:txBody>
      </p:sp>
      <p:pic>
        <p:nvPicPr>
          <p:cNvPr id="2" name="图片 1" descr="]ZS68RBDZJ%4[IAX@IKYKH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70" y="2988310"/>
            <a:ext cx="5541010" cy="2816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030" y="1711960"/>
            <a:ext cx="5194935" cy="306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  <a:sym typeface="+mn-ea"/>
              </a:rPr>
              <a:t>时序图也是对象之间的交互作用，但是，强调时间顺序的空间结构，根据用况和通信图及需求，建立了如下通信图：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点外卖通信图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5270" y="351155"/>
            <a:ext cx="2484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4.</a:t>
            </a:r>
            <a:r>
              <a:rPr lang="zh-CN" altLang="en-US" sz="3600"/>
              <a:t>时序图</a:t>
            </a:r>
            <a:endParaRPr lang="zh-CN" altLang="en-US" sz="3600"/>
          </a:p>
        </p:txBody>
      </p:sp>
      <p:pic>
        <p:nvPicPr>
          <p:cNvPr id="2" name="图片 1" descr="5KUXUOVQU)O_RQ35VP$X96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975" y="1711960"/>
            <a:ext cx="6293485" cy="304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状态图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17020" y="1542575"/>
            <a:ext cx="10440000" cy="45001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表示了通过某一动作，改变某个进程的状态的过程，显示了实体如何根据当前所处状态对不同事件做出的反应。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我们主要的状态图是外卖的订单跟踪，通过订单的状态变化，确认订单所处的阶段，确定是否完成整个订单的交易。图如下：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</a:t>
            </a:r>
            <a:endParaRPr lang="zh-CN" altLang="en-US" sz="1800" dirty="0"/>
          </a:p>
        </p:txBody>
      </p:sp>
      <p:pic>
        <p:nvPicPr>
          <p:cNvPr id="16" name="图片 10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0" y="3494405"/>
            <a:ext cx="5036185" cy="2673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代码的实现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3910" y="3292475"/>
            <a:ext cx="6113145" cy="1619885"/>
          </a:xfrm>
        </p:spPr>
        <p:txBody>
          <a:bodyPr>
            <a:normAutofit/>
          </a:bodyPr>
          <a:p>
            <a:pPr algn="l"/>
            <a:r>
              <a:rPr lang="en-US" altLang="zh-CN"/>
              <a:t>    </a:t>
            </a:r>
            <a:r>
              <a:rPr lang="zh-CN" altLang="en-US"/>
              <a:t>根据下订单的用况图，通信图，时序图，基于</a:t>
            </a:r>
            <a:r>
              <a:rPr lang="en-US" altLang="zh-CN"/>
              <a:t>Android</a:t>
            </a:r>
            <a:r>
              <a:rPr lang="zh-CN" altLang="en-US"/>
              <a:t>工具，对模型进行了代码的实现，用户选单算法的实现，用户信息的补充，还有一段时间消费的统计等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665" y="382270"/>
            <a:ext cx="10440035" cy="599440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8.</a:t>
            </a:r>
            <a:r>
              <a:rPr lang="zh-CN" altLang="en-US"/>
              <a:t>具体代码</a:t>
            </a:r>
            <a:r>
              <a:rPr lang="en-US" altLang="zh-CN"/>
              <a:t>-</a:t>
            </a:r>
            <a:r>
              <a:rPr lang="zh-CN" altLang="en-US"/>
              <a:t>选单的实现</a:t>
            </a:r>
            <a:endParaRPr lang="zh-CN" altLang="en-US"/>
          </a:p>
        </p:txBody>
      </p:sp>
      <p:pic>
        <p:nvPicPr>
          <p:cNvPr id="3" name="图片 2" descr="BSJ@`9A856I~NX5B66R6O@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985" y="1261745"/>
            <a:ext cx="7745730" cy="5271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0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TEMPLATE_INDEX" val="20186509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6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9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86509_2*i*1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COLOR_SCHEME_SHAPE_ID" val="3"/>
  <p:tag name="KSO_WM_UNIT_COLOR_SCHEME_PARENT_PAGE" val="0_4"/>
  <p:tag name="KSO_WM_UNIT_DIAGRAM_ISNUMVISUAL" val="0"/>
  <p:tag name="KSO_WM_UNIT_DIAGRAM_ISREFERUNIT" val="0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86509_2*i*2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COLOR_SCHEME_SHAPE_ID" val="31"/>
  <p:tag name="KSO_WM_UNIT_COLOR_SCHEME_PARENT_PAGE" val="0_4"/>
  <p:tag name="KSO_WM_UNIT_DIAGRAM_ISNUMVISUAL" val="0"/>
  <p:tag name="KSO_WM_UNIT_DIAGRAM_ISREFERUNIT" val="0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86509_2*i*3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COLOR_SCHEME_SHAPE_ID" val="32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4"/>
  <p:tag name="KSO_WM_UNIT_ID" val="custom20186509_2*i*4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COLOR_SCHEME_SHAPE_ID" val="33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1"/>
  <p:tag name="KSO_WM_UNIT_PRESET_TEXT" val="Contents"/>
  <p:tag name="KSO_WM_UNIT_VALUE" val="5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86509_2*a*1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COLOR_SCHEME_SHAPE_ID" val="28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ID" val="custom20186509_2"/>
  <p:tag name="KSO_WM_SLIDE_TYPE" val="contents"/>
  <p:tag name="KSO_WM_SLIDE_SUBTYPE" val="diag"/>
  <p:tag name="KSO_WM_SLIDE_ITEM_CNT" val="5"/>
  <p:tag name="KSO_WM_SLIDE_INDEX" val="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6509"/>
  <p:tag name="KSO_WM_SLIDE_LAYOUT" val="a_m"/>
  <p:tag name="KSO_WM_SLIDE_LAYOUT_CNT" val="1_1"/>
  <p:tag name="KSO_WM_SLIDE_COLORSCHEME_VERSION" val="3.2"/>
</p:tagLst>
</file>

<file path=ppt/tags/tag76.xml><?xml version="1.0" encoding="utf-8"?>
<p:tagLst xmlns:p="http://schemas.openxmlformats.org/presentationml/2006/main">
  <p:tag name="KSO_WM_TEMPLATE_CATEGORY" val="custom"/>
  <p:tag name="KSO_WM_TEMPLATE_INDEX" val="20186509"/>
  <p:tag name="KSO_WM_UNIT_TYPE" val="a"/>
  <p:tag name="KSO_WM_UNIT_INDEX" val="1"/>
  <p:tag name="KSO_WM_UNIT_ID" val="custom20186509_1*a*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ID" val="custom20186509_1*b*1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ISCONTENTSTITLE" val="0"/>
  <p:tag name="KSO_WM_UNIT_TYPE" val="b"/>
  <p:tag name="KSO_WM_UNIT_INDEX" val="1"/>
  <p:tag name="KSO_WM_UNIT_PRESET_TEXT" val="汇报人姓名"/>
  <p:tag name="KSO_WM_UNIT_VALUE" val="19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EMPLATE_CATEGORY" val="custom"/>
  <p:tag name="KSO_WM_TEMPLATE_INDEX" val="20186509"/>
  <p:tag name="KSO_WM_TAG_VERSION" val="1.0"/>
  <p:tag name="KSO_WM_SLIDE_ID" val="custom20186509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TEMPLATE_THUMBS_INDEX" val="1、2、3、4、5、6、7、8、9、10、11、12、13、14、15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79.xml><?xml version="1.0" encoding="utf-8"?>
<p:tagLst xmlns:p="http://schemas.openxmlformats.org/presentationml/2006/main">
  <p:tag name="KSO_WM_UNIT_VALUE" val="1619*16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86509_9*d*1"/>
  <p:tag name="KSO_WM_TEMPLATE_CATEGORY" val="custom"/>
  <p:tag name="KSO_WM_TEMPLATE_INDEX" val="20186509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6509"/>
  <p:tag name="KSO_WM_UNIT_TYPE" val="f"/>
  <p:tag name="KSO_WM_UNIT_INDEX" val="1"/>
  <p:tag name="KSO_WM_UNIT_ID" val="custom20186509_9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EMPLATE_CATEGORY" val="custom"/>
  <p:tag name="KSO_WM_TEMPLATE_INDEX" val="20186509"/>
  <p:tag name="KSO_WM_UNIT_TYPE" val="a"/>
  <p:tag name="KSO_WM_UNIT_INDEX" val="1"/>
  <p:tag name="KSO_WM_UNIT_ID" val="custom20186509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SLIDE_ID" val="custom20186509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86509"/>
  <p:tag name="KSO_WM_SLIDE_LAYOUT" val="a_d_f"/>
  <p:tag name="KSO_WM_SLIDE_LAYOUT_CNT" val="1_1_1"/>
</p:tagLst>
</file>

<file path=ppt/tags/tag83.xml><?xml version="1.0" encoding="utf-8"?>
<p:tagLst xmlns:p="http://schemas.openxmlformats.org/presentationml/2006/main">
  <p:tag name="KSO_WM_TEMPLATE_CATEGORY" val="custom"/>
  <p:tag name="KSO_WM_TEMPLATE_INDEX" val="20186509"/>
  <p:tag name="KSO_WM_TAG_VERSION" val="1.0"/>
  <p:tag name="KSO_WM_SLIDE_ID" val="custom20186509_15"/>
  <p:tag name="KSO_WM_SLIDE_INDEX" val="15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509_4*a*1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PRESET_TEXT" val="单击此处添加标题"/>
  <p:tag name="KSO_WM_UNIT_VALUE" val="22"/>
  <p:tag name="KSO_WM_UNIT_DIAGRAM_ISNUMVISUAL" val="0"/>
  <p:tag name="KSO_WM_UNIT_DIAGRAM_ISREFERUNIT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TYPE" val="f"/>
  <p:tag name="KSO_WM_UNIT_INDEX" val="1"/>
  <p:tag name="KSO_WM_UNIT_ID" val="custom20186509_4*f*1"/>
  <p:tag name="KSO_WM_TEMPLATE_CATEGORY" val="custom"/>
  <p:tag name="KSO_WM_TEMPLATE_INDEX" val="20186509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SLIDE_ID" val="custom20186509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9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9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86509">
      <a:dk1>
        <a:srgbClr val="000000"/>
      </a:dk1>
      <a:lt1>
        <a:srgbClr val="FFFFFF"/>
      </a:lt1>
      <a:dk2>
        <a:srgbClr val="A1887F"/>
      </a:dk2>
      <a:lt2>
        <a:srgbClr val="F0F0F0"/>
      </a:lt2>
      <a:accent1>
        <a:srgbClr val="A1887F"/>
      </a:accent1>
      <a:accent2>
        <a:srgbClr val="4B578F"/>
      </a:accent2>
      <a:accent3>
        <a:srgbClr val="51CCDC"/>
      </a:accent3>
      <a:accent4>
        <a:srgbClr val="C1EEEF"/>
      </a:accent4>
      <a:accent5>
        <a:srgbClr val="DBE674"/>
      </a:accent5>
      <a:accent6>
        <a:srgbClr val="FF8A65"/>
      </a:accent6>
      <a:hlink>
        <a:srgbClr val="2ABC5D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Black</vt:lpstr>
      <vt:lpstr>黑体</vt:lpstr>
      <vt:lpstr>Arial Unicode MS</vt:lpstr>
      <vt:lpstr>Office 主题​​</vt:lpstr>
      <vt:lpstr>软件工程三</vt:lpstr>
      <vt:lpstr>PowerPoint 演示文稿</vt:lpstr>
      <vt:lpstr>二.用况建模的重新构建</vt:lpstr>
      <vt:lpstr>PowerPoint 演示文稿</vt:lpstr>
      <vt:lpstr>PowerPoint 演示文稿</vt:lpstr>
      <vt:lpstr>五.愿景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sb</dc:creator>
  <cp:lastModifiedBy>Administrator</cp:lastModifiedBy>
  <cp:revision>5</cp:revision>
  <dcterms:created xsi:type="dcterms:W3CDTF">2019-01-11T06:14:00Z</dcterms:created>
  <dcterms:modified xsi:type="dcterms:W3CDTF">2019-06-25T09:08:40Z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  <property fmtid="{D5CDD505-2E9C-101B-9397-08002B2CF9AE}" pid="3" name="KSORubyTemplateID">
    <vt:lpwstr>8</vt:lpwstr>
  </property>
</Properties>
</file>