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6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87278"/>
            <a:ext cx="6883898" cy="1422990"/>
          </a:xfrm>
        </p:spPr>
        <p:txBody>
          <a:bodyPr/>
          <a:lstStyle/>
          <a:p>
            <a:r>
              <a:rPr lang="zh-CN" altLang="en-US" dirty="0"/>
              <a:t>小组作品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246" y="2183802"/>
            <a:ext cx="8389968" cy="3517751"/>
          </a:xfrm>
        </p:spPr>
        <p:txBody>
          <a:bodyPr>
            <a:normAutofit/>
          </a:bodyPr>
          <a:lstStyle/>
          <a:p>
            <a:pPr algn="l"/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小组成员：周鹏刚 罗仁华 李楷 杨豪 </a:t>
            </a:r>
            <a:r>
              <a:rPr lang="zh-CN" altLang="en-US">
                <a:solidFill>
                  <a:schemeClr val="tx1"/>
                </a:solidFill>
              </a:rPr>
              <a:t>谢逸青 </a:t>
            </a:r>
            <a:r>
              <a:rPr lang="zh-CN" altLang="en-US" dirty="0">
                <a:solidFill>
                  <a:schemeClr val="tx1"/>
                </a:solidFill>
              </a:rPr>
              <a:t>杨宸宇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作品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项目简介：我们项目就想做一个类似与饿了么的那种外卖平台，为运营者带来直接的经济效益，为点餐者带来外卖平台的多选性，为商家提供多销渠道，这是初衷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android studio</a:t>
            </a:r>
            <a:r>
              <a:rPr lang="zh-CN" altLang="en-US" dirty="0"/>
              <a:t>开发 采用了</a:t>
            </a:r>
            <a:r>
              <a:rPr lang="en-US" altLang="zh-CN" dirty="0"/>
              <a:t>bmob</a:t>
            </a:r>
            <a:r>
              <a:rPr lang="zh-CN" altLang="en-US" dirty="0"/>
              <a:t>后端云公司</a:t>
            </a:r>
            <a:r>
              <a:rPr lang="zh-CN" altLang="en-US" dirty="0"/>
              <a:t>提供的数据库以及服务器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作品截图展示</a:t>
            </a:r>
            <a:endParaRPr lang="zh-CN" altLang="en-US" dirty="0"/>
          </a:p>
        </p:txBody>
      </p:sp>
      <p:pic>
        <p:nvPicPr>
          <p:cNvPr id="5" name="内容占位符 4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6605" y="2007870"/>
            <a:ext cx="2024380" cy="3599815"/>
          </a:xfrm>
          <a:prstGeom prst="rect">
            <a:avLst/>
          </a:prstGeom>
        </p:spPr>
      </p:pic>
      <p:pic>
        <p:nvPicPr>
          <p:cNvPr id="6" name="图片 5" descr="QQ图片201906221625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2094865"/>
            <a:ext cx="1561465" cy="3299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QQ图片20190622162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716915"/>
            <a:ext cx="1979295" cy="4180840"/>
          </a:xfrm>
          <a:prstGeom prst="rect">
            <a:avLst/>
          </a:prstGeom>
        </p:spPr>
      </p:pic>
      <p:pic>
        <p:nvPicPr>
          <p:cNvPr id="8" name="图片 7" descr="QQ图片201906221625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35" y="716915"/>
            <a:ext cx="2090420" cy="4420235"/>
          </a:xfrm>
          <a:prstGeom prst="rect">
            <a:avLst/>
          </a:prstGeom>
        </p:spPr>
      </p:pic>
      <p:pic>
        <p:nvPicPr>
          <p:cNvPr id="9" name="图片 8" descr="QQ图片201906221626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75" y="640080"/>
            <a:ext cx="2101215" cy="4439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图片201906221626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828675"/>
            <a:ext cx="2579370" cy="4585335"/>
          </a:xfrm>
          <a:prstGeom prst="rect">
            <a:avLst/>
          </a:prstGeom>
        </p:spPr>
      </p:pic>
      <p:pic>
        <p:nvPicPr>
          <p:cNvPr id="5" name="图片 4" descr="QQ图片201906221626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465" y="885190"/>
            <a:ext cx="2320925" cy="4128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作品部分代码</a:t>
            </a:r>
            <a:endParaRPr lang="zh-CN" altLang="en-US"/>
          </a:p>
        </p:txBody>
      </p:sp>
      <p:pic>
        <p:nvPicPr>
          <p:cNvPr id="5" name="图片 4" descr="QQ截图201906221629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1741805"/>
            <a:ext cx="5502910" cy="4172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90622162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608330"/>
            <a:ext cx="6214745" cy="5494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作品演示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175</Words>
  <Application>WPS 演示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Wingdings 3</vt:lpstr>
      <vt:lpstr>Arial</vt:lpstr>
      <vt:lpstr>方正姚体</vt:lpstr>
      <vt:lpstr>Segoe Print</vt:lpstr>
      <vt:lpstr>Trebuchet MS</vt:lpstr>
      <vt:lpstr>华文新魏</vt:lpstr>
      <vt:lpstr>微软雅黑</vt:lpstr>
      <vt:lpstr>Arial Unicode MS</vt:lpstr>
      <vt:lpstr>Calibri</vt:lpstr>
      <vt:lpstr>Symbol</vt:lpstr>
      <vt:lpstr>平面</vt:lpstr>
      <vt:lpstr>小组项目汇报</vt:lpstr>
      <vt:lpstr>1.项目的开发计划</vt:lpstr>
      <vt:lpstr>2.活动频率</vt:lpstr>
      <vt:lpstr>4.后期的开发计划</vt:lpstr>
      <vt:lpstr>PowerPoint 演示文稿</vt:lpstr>
      <vt:lpstr>PowerPoint 演示文稿</vt:lpstr>
      <vt:lpstr>PowerPoint 演示文稿</vt:lpstr>
      <vt:lpstr>3.会议记录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小组项目汇报</dc:title>
  <dc:creator>祥 周</dc:creator>
  <cp:lastModifiedBy>罗</cp:lastModifiedBy>
  <cp:revision>10</cp:revision>
  <dcterms:created xsi:type="dcterms:W3CDTF">2019-01-11T15:43:00Z</dcterms:created>
  <dcterms:modified xsi:type="dcterms:W3CDTF">2019-06-22T08:32:45Z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