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84985" autoAdjust="0"/>
  </p:normalViewPr>
  <p:slideViewPr>
    <p:cSldViewPr snapToGrid="0">
      <p:cViewPr varScale="1">
        <p:scale>
          <a:sx n="78" d="100"/>
          <a:sy n="78" d="100"/>
        </p:scale>
        <p:origin x="57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25FF-D23A-4859-A110-4741A8B28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开源杯答辩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0F180-DBAE-4775-9F72-CA13A520C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2CC3-E769-45CD-B8EE-8E0ADCA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主要参与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64C4-4485-4753-ADC8-6220F527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参与小组讨论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辅助代码编写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7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67F1-EA59-441E-94C3-73A7779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D914-37D3-42B0-95FD-58D1295F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明显实力不足</a:t>
            </a:r>
            <a:endParaRPr lang="en-US" altLang="zh-CN" sz="3600" dirty="0"/>
          </a:p>
          <a:p>
            <a:r>
              <a:rPr lang="zh-CN" altLang="en-US" sz="3600" dirty="0"/>
              <a:t>知识储量不够</a:t>
            </a:r>
            <a:endParaRPr lang="en-US" altLang="zh-CN" sz="3600" dirty="0"/>
          </a:p>
          <a:p>
            <a:r>
              <a:rPr lang="zh-CN" altLang="en-US" sz="3600" dirty="0"/>
              <a:t>尽力参与</a:t>
            </a:r>
            <a:endParaRPr lang="en-US" altLang="zh-CN" sz="3600" dirty="0"/>
          </a:p>
          <a:p>
            <a:r>
              <a:rPr lang="zh-CN" altLang="en-US" sz="3600" dirty="0"/>
              <a:t>继续学习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846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44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Ion</vt:lpstr>
      <vt:lpstr>开源杯答辩</vt:lpstr>
      <vt:lpstr>主要参与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开源杯答辩</dc:title>
  <dc:creator>Kan DS</dc:creator>
  <cp:lastModifiedBy>DS Kan</cp:lastModifiedBy>
  <cp:revision>2</cp:revision>
  <dcterms:created xsi:type="dcterms:W3CDTF">2019-06-22T08:32:22Z</dcterms:created>
  <dcterms:modified xsi:type="dcterms:W3CDTF">2019-06-22T08:46:12Z</dcterms:modified>
</cp:coreProperties>
</file>