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9"/>
  </p:notesMasterIdLst>
  <p:sldIdLst>
    <p:sldId id="256" r:id="rId2"/>
    <p:sldId id="259" r:id="rId3"/>
    <p:sldId id="260" r:id="rId4"/>
    <p:sldId id="261" r:id="rId5"/>
    <p:sldId id="262" r:id="rId6"/>
    <p:sldId id="266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=""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-63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68F2C-C9AA-4EBA-943D-911137513765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DC492-F0A6-4CDC-BE44-E86E3BA0C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090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53190" y="753036"/>
            <a:ext cx="5196481" cy="1712773"/>
          </a:xfrm>
        </p:spPr>
        <p:txBody>
          <a:bodyPr/>
          <a:lstStyle/>
          <a:p>
            <a:r>
              <a:rPr lang="zh-CN" altLang="en-US" dirty="0" smtClean="0"/>
              <a:t>软件工程</a:t>
            </a:r>
            <a:r>
              <a:rPr lang="en-US" altLang="zh-CN" dirty="0" smtClean="0"/>
              <a:t>Ⅲ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83442" y="2872433"/>
            <a:ext cx="5056093" cy="101376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Takeout    </a:t>
            </a:r>
            <a:r>
              <a:rPr lang="zh-CN" altLang="en-US" sz="3600" dirty="0" smtClean="0"/>
              <a:t>外卖点餐项目</a:t>
            </a:r>
            <a:endParaRPr lang="en-US" altLang="zh-CN" sz="3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756648" y="4874718"/>
            <a:ext cx="3509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杨豪      个人</a:t>
            </a:r>
            <a:r>
              <a:rPr lang="en-US" altLang="zh-CN" sz="3200" dirty="0" smtClean="0">
                <a:solidFill>
                  <a:schemeClr val="bg1"/>
                </a:solidFill>
              </a:rPr>
              <a:t>PPT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31507" y="1196788"/>
            <a:ext cx="2487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 smtClean="0"/>
              <a:t>TakeOut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9864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eaVert">
            <a:normAutofit/>
          </a:bodyPr>
          <a:lstStyle/>
          <a:p>
            <a:r>
              <a:rPr lang="zh-CN" altLang="en-US" sz="7200" dirty="0" smtClean="0"/>
              <a:t>开发难点</a:t>
            </a:r>
            <a:endParaRPr lang="zh-CN" altLang="en-US" sz="7200" dirty="0"/>
          </a:p>
        </p:txBody>
      </p:sp>
      <p:sp>
        <p:nvSpPr>
          <p:cNvPr id="5" name="TextBox 4"/>
          <p:cNvSpPr txBox="1"/>
          <p:nvPr/>
        </p:nvSpPr>
        <p:spPr>
          <a:xfrm>
            <a:off x="4417358" y="1561601"/>
            <a:ext cx="5163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定位、地图</a:t>
            </a:r>
            <a:endParaRPr lang="zh-CN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4417358" y="2555374"/>
            <a:ext cx="4558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云端数据库的操作</a:t>
            </a:r>
            <a:endParaRPr lang="zh-CN" alt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4417358" y="3617259"/>
            <a:ext cx="5983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异步更新</a:t>
            </a:r>
            <a:r>
              <a:rPr lang="en-US" altLang="zh-CN" sz="3600" dirty="0" smtClean="0"/>
              <a:t>UI</a:t>
            </a:r>
            <a:endParaRPr lang="zh-CN" alt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4417358" y="4630270"/>
            <a:ext cx="5983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对操作类进行封装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5886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eaVert">
            <a:normAutofit/>
          </a:bodyPr>
          <a:lstStyle/>
          <a:p>
            <a:r>
              <a:rPr lang="zh-CN" altLang="en-US" sz="7200" dirty="0" smtClean="0"/>
              <a:t>开发过程</a:t>
            </a:r>
            <a:endParaRPr lang="zh-CN" altLang="en-US" sz="7200" dirty="0"/>
          </a:p>
        </p:txBody>
      </p:sp>
      <p:pic>
        <p:nvPicPr>
          <p:cNvPr id="3" name="Picture 2" descr="C:\Users\user_yh\Desktop\QQ截图2019062216285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424" y="0"/>
            <a:ext cx="664474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51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eaVert">
            <a:normAutofit/>
          </a:bodyPr>
          <a:lstStyle/>
          <a:p>
            <a:r>
              <a:rPr lang="zh-CN" altLang="en-US" sz="7200" dirty="0" smtClean="0"/>
              <a:t>开发过程</a:t>
            </a:r>
            <a:endParaRPr lang="zh-CN" altLang="en-US" sz="7200" dirty="0"/>
          </a:p>
        </p:txBody>
      </p:sp>
      <p:pic>
        <p:nvPicPr>
          <p:cNvPr id="3" name="Picture 2" descr="C:\Users\user_yh\Desktop\QQ截图2019062216464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598" y="354106"/>
            <a:ext cx="4895850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user_yh\Desktop\QQ截图201906221646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081" y="1494304"/>
            <a:ext cx="481965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26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eaVert">
            <a:normAutofit/>
          </a:bodyPr>
          <a:lstStyle/>
          <a:p>
            <a:r>
              <a:rPr lang="zh-CN" altLang="en-US" sz="7200" dirty="0" smtClean="0"/>
              <a:t>开发过程</a:t>
            </a:r>
            <a:endParaRPr lang="zh-CN" altLang="en-US" sz="7200" dirty="0"/>
          </a:p>
        </p:txBody>
      </p:sp>
      <p:sp>
        <p:nvSpPr>
          <p:cNvPr id="3" name="TextBox 2"/>
          <p:cNvSpPr txBox="1"/>
          <p:nvPr/>
        </p:nvSpPr>
        <p:spPr>
          <a:xfrm>
            <a:off x="4600817" y="899738"/>
            <a:ext cx="5136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针对商家   订单跟踪   用况</a:t>
            </a:r>
            <a:endParaRPr lang="zh-CN" altLang="en-US" sz="2800" dirty="0"/>
          </a:p>
        </p:txBody>
      </p:sp>
      <p:pic>
        <p:nvPicPr>
          <p:cNvPr id="4" name="Picture 2" descr="C:\Users\user_yh\Desktop\QQ截图201906221652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265" y="2481263"/>
            <a:ext cx="8599881" cy="268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26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eaVert">
            <a:normAutofit/>
          </a:bodyPr>
          <a:lstStyle/>
          <a:p>
            <a:r>
              <a:rPr lang="zh-CN" altLang="en-US" sz="7200" dirty="0" smtClean="0"/>
              <a:t>开发过程</a:t>
            </a:r>
            <a:endParaRPr lang="zh-CN" altLang="en-US" sz="7200" dirty="0"/>
          </a:p>
        </p:txBody>
      </p:sp>
      <p:sp>
        <p:nvSpPr>
          <p:cNvPr id="3" name="TextBox 2"/>
          <p:cNvSpPr txBox="1"/>
          <p:nvPr/>
        </p:nvSpPr>
        <p:spPr>
          <a:xfrm>
            <a:off x="4464424" y="845949"/>
            <a:ext cx="5136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针对商家   订单跟踪   用况</a:t>
            </a:r>
            <a:endParaRPr lang="zh-CN" altLang="en-US" sz="2800" dirty="0"/>
          </a:p>
        </p:txBody>
      </p:sp>
      <p:pic>
        <p:nvPicPr>
          <p:cNvPr id="4098" name="Picture 2" descr="C:\Users\user_yh\Desktop\QQ截图2019062216533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376" y="1369169"/>
            <a:ext cx="6351212" cy="494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63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146599" y="1757099"/>
            <a:ext cx="267958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谢谢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755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框架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130</TotalTime>
  <Words>46</Words>
  <Application>Microsoft Office PowerPoint</Application>
  <PresentationFormat>自定义</PresentationFormat>
  <Paragraphs>16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框架</vt:lpstr>
      <vt:lpstr>软件工程Ⅲ</vt:lpstr>
      <vt:lpstr>开发难点</vt:lpstr>
      <vt:lpstr>开发过程</vt:lpstr>
      <vt:lpstr>开发过程</vt:lpstr>
      <vt:lpstr>开发过程</vt:lpstr>
      <vt:lpstr>开发过程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user_yh</cp:lastModifiedBy>
  <cp:revision>15</cp:revision>
  <dcterms:created xsi:type="dcterms:W3CDTF">2019-06-13T02:56:53Z</dcterms:created>
  <dcterms:modified xsi:type="dcterms:W3CDTF">2019-06-22T08:58:10Z</dcterms:modified>
</cp:coreProperties>
</file>