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2610" y="439420"/>
            <a:ext cx="9144000" cy="742950"/>
          </a:xfrm>
        </p:spPr>
        <p:txBody>
          <a:bodyPr>
            <a:normAutofit fontScale="90000"/>
          </a:bodyPr>
          <a:p>
            <a:pPr algn="l"/>
            <a:r>
              <a:rPr lang="zh-CN" altLang="en-US" sz="4800"/>
              <a:t>工作</a:t>
            </a:r>
            <a:endParaRPr lang="zh-CN" altLang="en-US" sz="4800"/>
          </a:p>
        </p:txBody>
      </p:sp>
      <p:sp>
        <p:nvSpPr>
          <p:cNvPr id="5" name="文本框 4"/>
          <p:cNvSpPr txBox="1"/>
          <p:nvPr/>
        </p:nvSpPr>
        <p:spPr>
          <a:xfrm>
            <a:off x="562610" y="1707515"/>
            <a:ext cx="10681970" cy="40925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文档部分：</a:t>
            </a:r>
            <a:endParaRPr lang="zh-CN" altLang="en-US" sz="3200"/>
          </a:p>
          <a:p>
            <a:pPr algn="l"/>
            <a:r>
              <a:rPr lang="en-US" altLang="zh-CN" sz="3200"/>
              <a:t>1.</a:t>
            </a:r>
            <a:r>
              <a:rPr lang="zh-CN" altLang="en-US" sz="3200"/>
              <a:t>参与讨论软件设计和文档编写。</a:t>
            </a:r>
            <a:endParaRPr lang="zh-CN" altLang="en-US" sz="3200"/>
          </a:p>
          <a:p>
            <a:pPr algn="l"/>
            <a:r>
              <a:rPr lang="en-US" altLang="zh-CN" sz="3200"/>
              <a:t>2.</a:t>
            </a:r>
            <a:r>
              <a:rPr lang="zh-CN" altLang="en-US" sz="3200"/>
              <a:t>编写与绘制部分软件的分析、设计文档和图。</a:t>
            </a:r>
            <a:endParaRPr lang="zh-CN" altLang="en-US" sz="3200"/>
          </a:p>
          <a:p>
            <a:pPr algn="l"/>
            <a:endParaRPr lang="zh-CN" altLang="en-US" sz="3200"/>
          </a:p>
          <a:p>
            <a:pPr algn="l"/>
            <a:r>
              <a:rPr lang="zh-CN" altLang="en-US" sz="3200"/>
              <a:t>代码部分：</a:t>
            </a:r>
            <a:endParaRPr lang="zh-CN" altLang="en-US" sz="3200"/>
          </a:p>
          <a:p>
            <a:pPr algn="l"/>
            <a:r>
              <a:rPr lang="en-US" altLang="zh-CN" sz="3200"/>
              <a:t>1.</a:t>
            </a:r>
            <a:r>
              <a:rPr lang="zh-CN" altLang="en-US" sz="3200"/>
              <a:t>私聊</a:t>
            </a:r>
            <a:r>
              <a:rPr lang="zh-CN" altLang="en-US" sz="3200">
                <a:sym typeface="+mn-ea"/>
              </a:rPr>
              <a:t>服务端</a:t>
            </a:r>
            <a:r>
              <a:rPr lang="zh-CN" altLang="en-US" sz="3200"/>
              <a:t>的部分代码（注册、查找网民、添加好友）。</a:t>
            </a:r>
            <a:endParaRPr lang="zh-CN" altLang="en-US" sz="3200"/>
          </a:p>
          <a:p>
            <a:pPr algn="l"/>
            <a:r>
              <a:rPr lang="en-US" altLang="zh-CN" sz="3200"/>
              <a:t>2.</a:t>
            </a:r>
            <a:r>
              <a:rPr lang="zh-CN" altLang="en-US" sz="3200"/>
              <a:t>群聊</a:t>
            </a:r>
            <a:r>
              <a:rPr lang="zh-CN" altLang="en-US" sz="3200">
                <a:sym typeface="+mn-ea"/>
              </a:rPr>
              <a:t>服务端</a:t>
            </a:r>
            <a:r>
              <a:rPr lang="zh-CN" altLang="en-US" sz="3200"/>
              <a:t>的所有代码。</a:t>
            </a:r>
            <a:endParaRPr lang="zh-CN" altLang="en-US"/>
          </a:p>
          <a:p>
            <a:pPr algn="l"/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800"/>
              <a:t>私聊用况</a:t>
            </a:r>
            <a:endParaRPr lang="zh-CN" altLang="en-US" sz="4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t="6897"/>
          <a:stretch>
            <a:fillRect/>
          </a:stretch>
        </p:blipFill>
        <p:spPr>
          <a:xfrm>
            <a:off x="79375" y="2529205"/>
            <a:ext cx="5998845" cy="426910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5" y="2496820"/>
            <a:ext cx="6263640" cy="4333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9165" y="1441450"/>
            <a:ext cx="101193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  </a:t>
            </a:r>
            <a:r>
              <a:rPr lang="zh-CN" altLang="en-US" sz="2000"/>
              <a:t>下面为私聊用况服务端接收到一条新消息并解析出消息类型后，对不同类型消息的处理情况。类型</a:t>
            </a:r>
            <a:r>
              <a:rPr lang="en-US" altLang="zh-CN" sz="2000"/>
              <a:t>1</a:t>
            </a:r>
            <a:r>
              <a:rPr lang="zh-CN" altLang="en-US" sz="2000"/>
              <a:t>为登录信息，类型</a:t>
            </a:r>
            <a:r>
              <a:rPr lang="en-US" altLang="zh-CN" sz="2000"/>
              <a:t>3</a:t>
            </a:r>
            <a:r>
              <a:rPr lang="zh-CN" altLang="en-US" sz="2000"/>
              <a:t>为聊天消息，类型</a:t>
            </a:r>
            <a:r>
              <a:rPr lang="en-US" altLang="zh-CN" sz="2000"/>
              <a:t>4</a:t>
            </a:r>
            <a:r>
              <a:rPr lang="zh-CN" altLang="en-US" sz="2000"/>
              <a:t>为查找网民，类型</a:t>
            </a:r>
            <a:r>
              <a:rPr lang="en-US" altLang="zh-CN" sz="2000"/>
              <a:t>5</a:t>
            </a:r>
            <a:r>
              <a:rPr lang="zh-CN" altLang="en-US" sz="2000"/>
              <a:t>为注册信息，类型</a:t>
            </a:r>
            <a:r>
              <a:rPr lang="en-US" altLang="zh-CN" sz="2000"/>
              <a:t>7</a:t>
            </a:r>
            <a:r>
              <a:rPr lang="zh-CN" altLang="en-US" sz="2000"/>
              <a:t>为添加好友请求，类型</a:t>
            </a:r>
            <a:r>
              <a:rPr lang="en-US" altLang="zh-CN" sz="2000"/>
              <a:t>8 </a:t>
            </a:r>
            <a:r>
              <a:rPr lang="zh-CN" altLang="en-US" sz="2000"/>
              <a:t>为接受添加好友。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2486660"/>
            <a:ext cx="5625465" cy="431101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2486660"/>
            <a:ext cx="6045835" cy="3881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800"/>
              <a:t>群聊用况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838200" y="1454785"/>
            <a:ext cx="101193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zh-CN" altLang="en-US" sz="2000"/>
              <a:t>下面为群聊用况服务端接收到一条新消息并解析出消息类型后，对不同类型消息的处理情况。类型</a:t>
            </a:r>
            <a:r>
              <a:rPr lang="en-US" altLang="zh-CN" sz="2000"/>
              <a:t>9</a:t>
            </a:r>
            <a:r>
              <a:rPr lang="zh-CN" altLang="en-US" sz="2000"/>
              <a:t>为创建群的信息，类型</a:t>
            </a:r>
            <a:r>
              <a:rPr lang="en-US" altLang="zh-CN" sz="2000"/>
              <a:t>11</a:t>
            </a:r>
            <a:r>
              <a:rPr lang="zh-CN" altLang="en-US" sz="2000"/>
              <a:t>为查找群，类型</a:t>
            </a:r>
            <a:r>
              <a:rPr lang="en-US" altLang="zh-CN" sz="2000"/>
              <a:t>13</a:t>
            </a:r>
            <a:r>
              <a:rPr lang="zh-CN" altLang="en-US" sz="2000"/>
              <a:t>为</a:t>
            </a:r>
            <a:r>
              <a:rPr lang="zh-CN" altLang="en-US" sz="2000">
                <a:sym typeface="+mn-ea"/>
              </a:rPr>
              <a:t>添加群的请求，类型</a:t>
            </a:r>
            <a:r>
              <a:rPr lang="en-US" altLang="zh-CN" sz="2000">
                <a:sym typeface="+mn-ea"/>
              </a:rPr>
              <a:t>14</a:t>
            </a:r>
            <a:r>
              <a:rPr lang="zh-CN" altLang="en-US" sz="2000">
                <a:sym typeface="+mn-ea"/>
              </a:rPr>
              <a:t>为群主处理网民加群的信息。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方正书宋_GBK</vt:lpstr>
      <vt:lpstr>Calibri Light</vt:lpstr>
      <vt:lpstr>Calibri</vt:lpstr>
      <vt:lpstr>微软雅黑</vt:lpstr>
      <vt:lpstr>方正黑体_GBK</vt:lpstr>
      <vt:lpstr>宋体</vt:lpstr>
      <vt:lpstr>Arial Unicode MS</vt:lpstr>
      <vt:lpstr>Times New Roman</vt:lpstr>
      <vt:lpstr>Office 主题</vt:lpstr>
      <vt:lpstr>工作</vt:lpstr>
      <vt:lpstr>私聊用况</vt:lpstr>
      <vt:lpstr>私聊用况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3</cp:revision>
  <dcterms:created xsi:type="dcterms:W3CDTF">2019-06-25T12:22:20Z</dcterms:created>
  <dcterms:modified xsi:type="dcterms:W3CDTF">2019-06-25T12:22:20Z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