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419" r:id="rId3"/>
    <p:sldId id="428" r:id="rId5"/>
    <p:sldId id="3213" r:id="rId6"/>
    <p:sldId id="3205" r:id="rId7"/>
    <p:sldId id="42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3B"/>
    <a:srgbClr val="F8F8F8"/>
    <a:srgbClr val="069180"/>
    <a:srgbClr val="00B0F0"/>
    <a:srgbClr val="6A6666"/>
    <a:srgbClr val="EDEDEE"/>
    <a:srgbClr val="EA6103"/>
    <a:srgbClr val="A9A9A9"/>
    <a:srgbClr val="5EDB2A"/>
    <a:srgbClr val="BBE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972" y="864"/>
      </p:cViewPr>
      <p:guideLst>
        <p:guide orient="horz" pos="2258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DB9F0-A68F-48D2-B908-012CF0BFD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7"/>
            <a:ext cx="948861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479998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790715" y="1145877"/>
            <a:ext cx="2571751" cy="4762501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DC80-34F0-4DF7-BA10-10FBFEC4FA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D0D5-D030-4412-97DE-003CC78C2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7077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17240" y="2665438"/>
            <a:ext cx="2468880" cy="3311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10327341" y="2424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北京外国语中学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11054">
            <a:off x="212155" y="74732"/>
            <a:ext cx="546775" cy="54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45B17-E36C-43D7-BA97-B5717BC17F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E865-3306-4D30-B278-F5933F8CB5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4330881" y="2750171"/>
            <a:ext cx="2600325" cy="523220"/>
            <a:chOff x="647700" y="2262491"/>
            <a:chExt cx="2600325" cy="523220"/>
          </a:xfrm>
        </p:grpSpPr>
        <p:sp>
          <p:nvSpPr>
            <p:cNvPr id="75" name="对角圆角矩形 5"/>
            <p:cNvSpPr/>
            <p:nvPr/>
          </p:nvSpPr>
          <p:spPr>
            <a:xfrm>
              <a:off x="647700" y="2262491"/>
              <a:ext cx="2600325" cy="523220"/>
            </a:xfrm>
            <a:prstGeom prst="round2Diag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6456" y="2324046"/>
              <a:ext cx="2182812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思源宋體 Heavy" panose="02020900000000000000" pitchFamily="18" charset="-128"/>
                  <a:ea typeface="思源宋體 Heavy" panose="02020900000000000000" pitchFamily="18" charset="-128"/>
                </a:rPr>
                <a:t>第四组答辩</a:t>
              </a:r>
              <a:endParaRPr lang="zh-CN" altLang="en-US" sz="2000" dirty="0">
                <a:solidFill>
                  <a:schemeClr val="bg1"/>
                </a:solidFill>
                <a:latin typeface="思源宋體 Heavy" panose="02020900000000000000" pitchFamily="18" charset="-128"/>
                <a:ea typeface="思源宋體 Heavy" panose="02020900000000000000" pitchFamily="18" charset="-128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752725" y="1404620"/>
            <a:ext cx="72415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4720" y="3457575"/>
            <a:ext cx="579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git@github.com:se1604/LiteCoze.git</a:t>
            </a:r>
            <a:endParaRPr lang="zh-CN" altLang="en-US"/>
          </a:p>
          <a:p>
            <a:r>
              <a:rPr lang="zh-CN" altLang="en-US"/>
              <a:t>成员：王婷 万坤 汪慧玲 杜虹朋 范珈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550" y="821690"/>
            <a:ext cx="9976485" cy="5214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44550" y="948690"/>
            <a:ext cx="9976485" cy="5214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7550" y="948690"/>
            <a:ext cx="9976485" cy="5214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我们的项目名叫</a:t>
            </a:r>
            <a:r>
              <a:rPr lang="en-US" altLang="zh-CN"/>
              <a:t>LiiteCoze</a:t>
            </a:r>
            <a:r>
              <a:rPr lang="zh-CN" altLang="en-US"/>
              <a:t>（轻聊版的</a:t>
            </a:r>
            <a:r>
              <a:rPr lang="en-US" altLang="zh-CN"/>
              <a:t>QQ</a:t>
            </a:r>
            <a:r>
              <a:rPr lang="zh-CN" altLang="en-US"/>
              <a:t>），主要用到的工具</a:t>
            </a:r>
            <a:r>
              <a:rPr lang="en-US" altLang="zh-CN"/>
              <a:t>Qt</a:t>
            </a:r>
            <a:r>
              <a:rPr lang="zh-CN" altLang="en-US"/>
              <a:t>框架、</a:t>
            </a:r>
            <a:r>
              <a:rPr lang="en-US" altLang="zh-CN"/>
              <a:t>Boost.asio</a:t>
            </a:r>
            <a:r>
              <a:rPr lang="zh-CN" altLang="en-US"/>
              <a:t>库</a:t>
            </a:r>
            <a:endParaRPr lang="zh-CN" altLang="en-US"/>
          </a:p>
          <a:p>
            <a:pPr algn="ctr"/>
            <a:r>
              <a:rPr lang="zh-CN" altLang="en-US"/>
              <a:t>使用到了</a:t>
            </a:r>
            <a:r>
              <a:rPr lang="en-US" altLang="zh-CN"/>
              <a:t>json</a:t>
            </a:r>
            <a:r>
              <a:rPr lang="zh-CN" altLang="en-US"/>
              <a:t>数据转换等技术。前期照着上学期的私聊用况写了一个能聊天的</a:t>
            </a:r>
            <a:r>
              <a:rPr lang="en-US" altLang="zh-CN"/>
              <a:t>demo</a:t>
            </a:r>
            <a:r>
              <a:rPr lang="zh-CN" altLang="en-US"/>
              <a:t>。接着大家对剩下两个用况进行了用况分析、健壮性分析、交互模型分析。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工作安排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68990" y="215492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2390" y="2369185"/>
            <a:ext cx="8553450" cy="34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07160" y="3098165"/>
            <a:ext cx="85775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文档用况分析部分大家讨论得出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服务器端由万坤、王婷、范珈完成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客户端由杜虹朋、汪慧玲完成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关键技术与实践难点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39500" y="250925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45866" y="4054793"/>
            <a:ext cx="213766" cy="213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4695" y="1482725"/>
            <a:ext cx="10624185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4695" y="2581275"/>
            <a:ext cx="10318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主要难点在于在设计方面，因经验不足，某些设计不合理导致后面的工作难以继续。在实现方面对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boost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库的不熟悉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需要新学习网络编程，数据传输等技术。在团队协作方面，沟通还不够。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等线" panose="02010600030101010101" pitchFamily="2" charset="-122"/>
                <a:cs typeface="+mn-cs"/>
              </a:rPr>
              <a:t>通过大家重新设计，完成了最后的项目。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bldLvl="0" animBg="1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endParaRPr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2692400"/>
            <a:ext cx="213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7200" dirty="0">
                <a:solidFill>
                  <a:schemeClr val="accent1"/>
                </a:solidFill>
                <a:cs typeface="+mn-ea"/>
                <a:sym typeface="+mn-lt"/>
              </a:rPr>
              <a:t>谢谢</a:t>
            </a:r>
            <a:endParaRPr lang="zh-CN" altLang="en-US" sz="7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5C116"/>
      </a:accent1>
      <a:accent2>
        <a:srgbClr val="FFCB19"/>
      </a:accent2>
      <a:accent3>
        <a:srgbClr val="FFCB19"/>
      </a:accent3>
      <a:accent4>
        <a:srgbClr val="FFCB19"/>
      </a:accent4>
      <a:accent5>
        <a:srgbClr val="FFCB19"/>
      </a:accent5>
      <a:accent6>
        <a:srgbClr val="FFCB19"/>
      </a:accent6>
      <a:hlink>
        <a:srgbClr val="FFCB19"/>
      </a:hlink>
      <a:folHlink>
        <a:srgbClr val="FFCB19"/>
      </a:folHlink>
    </a:clrScheme>
    <a:fontScheme name="自定义 2">
      <a:majorFont>
        <a:latin typeface="Arial"/>
        <a:ea typeface="造字工房悦黑体验版常规体"/>
        <a:cs typeface=""/>
      </a:majorFont>
      <a:minorFont>
        <a:latin typeface="Arial"/>
        <a:ea typeface="造字工房悦黑体验版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5E5E5E"/>
    </a:dk2>
    <a:lt2>
      <a:srgbClr val="DDDDDD"/>
    </a:lt2>
    <a:accent1>
      <a:srgbClr val="F5C116"/>
    </a:accent1>
    <a:accent2>
      <a:srgbClr val="FFCB19"/>
    </a:accent2>
    <a:accent3>
      <a:srgbClr val="FFCB19"/>
    </a:accent3>
    <a:accent4>
      <a:srgbClr val="FFCB19"/>
    </a:accent4>
    <a:accent5>
      <a:srgbClr val="FFCB19"/>
    </a:accent5>
    <a:accent6>
      <a:srgbClr val="FFCB19"/>
    </a:accent6>
    <a:hlink>
      <a:srgbClr val="FFCB19"/>
    </a:hlink>
    <a:folHlink>
      <a:srgbClr val="FFCB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26</Paragraphs>
  <Slides>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思源宋體 Heavy</vt:lpstr>
      <vt:lpstr>Century Gothic</vt:lpstr>
      <vt:lpstr>等线</vt:lpstr>
      <vt:lpstr>微软雅黑</vt:lpstr>
      <vt:lpstr>Calibri</vt:lpstr>
      <vt:lpstr>Arial</vt:lpstr>
      <vt:lpstr>宋体</vt:lpstr>
      <vt:lpstr>FreeSans</vt:lpstr>
      <vt:lpstr>造字工房悦黑体验版常规体</vt:lpstr>
      <vt:lpstr>方正黑体_GBK</vt:lpstr>
      <vt:lpstr>Arial Unicode MS</vt:lpstr>
      <vt:lpstr>方正书宋_GBK</vt:lpstr>
      <vt:lpstr>华文黑体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4.pptx</dc:title>
  <dc:creator/>
  <cp:lastModifiedBy>root</cp:lastModifiedBy>
  <cp:revision>39</cp:revision>
  <dcterms:created xsi:type="dcterms:W3CDTF">2019-06-25T08:34:20Z</dcterms:created>
  <dcterms:modified xsi:type="dcterms:W3CDTF">2019-06-25T08:34:20Z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