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419" r:id="rId3"/>
    <p:sldId id="428" r:id="rId5"/>
    <p:sldId id="3213" r:id="rId6"/>
    <p:sldId id="3205" r:id="rId7"/>
    <p:sldId id="3209" r:id="rId8"/>
    <p:sldId id="3210" r:id="rId9"/>
    <p:sldId id="3214" r:id="rId10"/>
    <p:sldId id="42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3B"/>
    <a:srgbClr val="F8F8F8"/>
    <a:srgbClr val="069180"/>
    <a:srgbClr val="00B0F0"/>
    <a:srgbClr val="6A6666"/>
    <a:srgbClr val="EDEDEE"/>
    <a:srgbClr val="EA6103"/>
    <a:srgbClr val="A9A9A9"/>
    <a:srgbClr val="5EDB2A"/>
    <a:srgbClr val="BBE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972" y="864"/>
      </p:cViewPr>
      <p:guideLst>
        <p:guide orient="horz" pos="2258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D1D9-B2DD-4942-BC4F-B6655ADEE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4FF2-319C-447C-A346-25196F1D62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838731" y="621507"/>
            <a:ext cx="948861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79998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790715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DC80-34F0-4DF7-BA10-10FBFEC4FA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0D5-D030-4412-97DE-003CC78C2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07077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17240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45B17-E36C-43D7-BA97-B5717BC17F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E865-3306-4D30-B278-F5933F8CB5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4796336" y="802626"/>
            <a:ext cx="2600325" cy="523220"/>
            <a:chOff x="647700" y="2262491"/>
            <a:chExt cx="2600325" cy="523220"/>
          </a:xfrm>
        </p:grpSpPr>
        <p:sp>
          <p:nvSpPr>
            <p:cNvPr id="75" name="对角圆角矩形 5"/>
            <p:cNvSpPr/>
            <p:nvPr/>
          </p:nvSpPr>
          <p:spPr>
            <a:xfrm>
              <a:off x="647700" y="2262491"/>
              <a:ext cx="2600325" cy="523220"/>
            </a:xfrm>
            <a:prstGeom prst="round2Diag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6456" y="2324046"/>
              <a:ext cx="2182812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sz="2000" dirty="0">
                  <a:solidFill>
                    <a:schemeClr val="bg1"/>
                  </a:solidFill>
                  <a:cs typeface="+mn-ea"/>
                  <a:sym typeface="+mn-lt"/>
                </a:rPr>
                <a:t>工作和任务</a:t>
              </a:r>
              <a:r>
                <a:rPr lang="zh-CN" altLang="en-US" sz="2000" dirty="0">
                  <a:solidFill>
                    <a:schemeClr val="bg1"/>
                  </a:solidFill>
                  <a:latin typeface="思源宋體 Heavy" panose="02020900000000000000" pitchFamily="18" charset="-128"/>
                  <a:ea typeface="思源宋體 Heavy" panose="02020900000000000000" pitchFamily="18" charset="-128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思源宋體 Heavy" panose="02020900000000000000" pitchFamily="18" charset="-128"/>
                <a:ea typeface="思源宋體 Heavy" panose="02020900000000000000" pitchFamily="18" charset="-128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2896235" y="1395730"/>
            <a:ext cx="72415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en-US" sz="2000">
                <a:sym typeface="+mn-ea"/>
              </a:rPr>
              <a:t>主要负责</a:t>
            </a:r>
            <a:r>
              <a:rPr lang="en-US" altLang="zh-CN" sz="2000">
                <a:sym typeface="+mn-ea"/>
              </a:rPr>
              <a:t>qml</a:t>
            </a:r>
            <a:r>
              <a:rPr lang="zh-CN" altLang="en-US" sz="2000">
                <a:sym typeface="+mn-ea"/>
              </a:rPr>
              <a:t>界面以及客户端的边界对象和控制对象的编写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Screenshot_20190622_1839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2238375"/>
            <a:ext cx="1849120" cy="4022090"/>
          </a:xfrm>
          <a:prstGeom prst="rect">
            <a:avLst/>
          </a:prstGeom>
        </p:spPr>
      </p:pic>
      <p:pic>
        <p:nvPicPr>
          <p:cNvPr id="6" name="图片 5" descr="Screenshot_20190622_184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80" y="2395855"/>
            <a:ext cx="7096760" cy="370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175" y="1092835"/>
            <a:ext cx="4587240" cy="2332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00175" y="1174750"/>
            <a:ext cx="45491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界面大量采用了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modle/view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模型来实现动态加载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qml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自带的LocalStorage本地数据库来储存本地消息以及用来加载离线消息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 descr="Screenshot_20190622_1844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2405" y="819150"/>
            <a:ext cx="4071620" cy="4672330"/>
          </a:xfrm>
          <a:prstGeom prst="rect">
            <a:avLst/>
          </a:prstGeom>
        </p:spPr>
      </p:pic>
      <p:pic>
        <p:nvPicPr>
          <p:cNvPr id="5" name="图片 4" descr="Screenshot_20190622_1848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3934460"/>
            <a:ext cx="5180965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68990" y="215492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1565" y="1128395"/>
            <a:ext cx="4587240" cy="2346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29665" y="1128395"/>
            <a:ext cx="45491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loginUI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边界对象与登录注册界面直接联系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clientui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边界对象与主聊天界面直接联系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searchui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边界对象与搜索框界面直接联系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 descr="Screenshot_20190622_1852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3570" y="950595"/>
            <a:ext cx="4547870" cy="2702560"/>
          </a:xfrm>
          <a:prstGeom prst="rect">
            <a:avLst/>
          </a:prstGeom>
        </p:spPr>
      </p:pic>
      <p:pic>
        <p:nvPicPr>
          <p:cNvPr id="3" name="图片 2" descr="Screenshot_20190622_185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3653155"/>
            <a:ext cx="5514340" cy="3008630"/>
          </a:xfrm>
          <a:prstGeom prst="rect">
            <a:avLst/>
          </a:prstGeom>
        </p:spPr>
      </p:pic>
      <p:pic>
        <p:nvPicPr>
          <p:cNvPr id="5" name="图片 4" descr="Screenshot_20190622_1853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0" y="3917315"/>
            <a:ext cx="4190365" cy="268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695" y="1482725"/>
            <a:ext cx="4115435" cy="390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2335" y="1739900"/>
            <a:ext cx="3764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client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控制对象负责发送数据给服务器和接收来自服务器的数据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privatechat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控制对象主要负责私聊的一系列操作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groupchat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控制对象主要负责群聊的一系列操作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 descr="Screenshot_20190622_1857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1770" y="1379220"/>
            <a:ext cx="6559550" cy="409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9950" y="199390"/>
            <a:ext cx="6821170" cy="339725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举例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3110" y="669925"/>
            <a:ext cx="4131310" cy="2713355"/>
            <a:chOff x="1186" y="1313"/>
            <a:chExt cx="6506" cy="4273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2343" y="1313"/>
              <a:ext cx="4168" cy="1076"/>
            </a:xfrm>
            <a:prstGeom prst="rect">
              <a:avLst/>
            </a:prstGeom>
          </p:spPr>
          <p:txBody>
            <a:bodyPr vert="horz" lIns="91435" tIns="45718" rIns="91435" bIns="457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显示好友和群列表</a:t>
              </a:r>
              <a:endParaRPr 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86" y="2389"/>
              <a:ext cx="6506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宋体" charset="0"/>
                </a:rPr>
                <a:t>在登录成功后</a:t>
              </a:r>
              <a:r>
                <a:rPr lang="en-US">
                  <a:ea typeface="宋体" charset="0"/>
                </a:rPr>
                <a:t>client</a:t>
              </a:r>
              <a:r>
                <a:rPr lang="zh-CN" altLang="en-US">
                  <a:ea typeface="宋体" charset="0"/>
                </a:rPr>
                <a:t>控制对象会接收到服务器传回的自己所关联的好友和群信息，控制对象在解析后先把数据存到实体对象，再调用边界对象函数吧列表信息通过信号的新式传给界面，界面通过</a:t>
              </a:r>
              <a:r>
                <a:rPr lang="en-US" altLang="zh-CN">
                  <a:ea typeface="宋体" charset="0"/>
                </a:rPr>
                <a:t>connect</a:t>
              </a:r>
              <a:r>
                <a:rPr lang="zh-CN" altLang="en-US">
                  <a:ea typeface="宋体" charset="0"/>
                </a:rPr>
                <a:t>接收到信号，以</a:t>
              </a:r>
              <a:r>
                <a:rPr lang="en-US" altLang="zh-CN">
                  <a:ea typeface="宋体" charset="0"/>
                </a:rPr>
                <a:t>mvc</a:t>
              </a:r>
              <a:r>
                <a:rPr lang="zh-CN" altLang="en-US">
                  <a:ea typeface="宋体" charset="0"/>
                </a:rPr>
                <a:t>形式显示在界面上。</a:t>
              </a:r>
              <a:endParaRPr lang="zh-CN" altLang="en-US">
                <a:ea typeface="宋体" charset="0"/>
              </a:endParaRPr>
            </a:p>
          </p:txBody>
        </p:sp>
      </p:grpSp>
      <p:pic>
        <p:nvPicPr>
          <p:cNvPr id="3" name="图片 2" descr="Screenshot_20190622_1859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7825" y="1757680"/>
            <a:ext cx="4914265" cy="1009650"/>
          </a:xfrm>
          <a:prstGeom prst="rect">
            <a:avLst/>
          </a:prstGeom>
        </p:spPr>
      </p:pic>
      <p:pic>
        <p:nvPicPr>
          <p:cNvPr id="4" name="图片 3" descr="Screenshot_20190622_1859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775075"/>
            <a:ext cx="7694930" cy="213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9950" y="199390"/>
            <a:ext cx="6821170" cy="339725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举例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3110" y="669925"/>
            <a:ext cx="4131310" cy="2990215"/>
            <a:chOff x="1186" y="1313"/>
            <a:chExt cx="6506" cy="4709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3433" y="1313"/>
              <a:ext cx="3314" cy="1076"/>
            </a:xfrm>
            <a:prstGeom prst="rect">
              <a:avLst/>
            </a:prstGeom>
          </p:spPr>
          <p:txBody>
            <a:bodyPr vert="horz" lIns="91435" tIns="45718" rIns="91435" bIns="457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搜索用户和群</a:t>
              </a:r>
              <a:endParaRPr 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86" y="2389"/>
              <a:ext cx="6506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宋体" charset="0"/>
                </a:rPr>
                <a:t>通过</a:t>
              </a:r>
              <a:r>
                <a:rPr lang="en-US" altLang="zh-CN">
                  <a:ea typeface="宋体" charset="0"/>
                </a:rPr>
                <a:t>id</a:t>
              </a:r>
              <a:r>
                <a:rPr lang="zh-CN" altLang="en-US">
                  <a:ea typeface="宋体" charset="0"/>
                </a:rPr>
                <a:t>进行搜索，先把搜索的</a:t>
              </a:r>
              <a:r>
                <a:rPr lang="en-US" altLang="zh-CN">
                  <a:ea typeface="宋体" charset="0"/>
                </a:rPr>
                <a:t>id</a:t>
              </a:r>
              <a:r>
                <a:rPr lang="zh-CN" altLang="en-US">
                  <a:ea typeface="宋体" charset="0"/>
                </a:rPr>
                <a:t>通过</a:t>
              </a:r>
              <a:r>
                <a:rPr lang="en-US" altLang="zh-CN">
                  <a:ea typeface="宋体" charset="0"/>
                </a:rPr>
                <a:t>searchui</a:t>
              </a:r>
              <a:r>
                <a:rPr lang="zh-CN" altLang="en-US">
                  <a:ea typeface="宋体" charset="0"/>
                </a:rPr>
                <a:t>边界对象传给</a:t>
              </a:r>
              <a:r>
                <a:rPr lang="en-US" altLang="zh-CN">
                  <a:ea typeface="宋体" charset="0"/>
                </a:rPr>
                <a:t>client</a:t>
              </a:r>
              <a:r>
                <a:rPr lang="zh-CN" altLang="en-US">
                  <a:ea typeface="宋体" charset="0"/>
                </a:rPr>
                <a:t>控制对象，控制对象进行</a:t>
              </a:r>
              <a:r>
                <a:rPr lang="en-US" altLang="zh-CN">
                  <a:ea typeface="宋体" charset="0"/>
                </a:rPr>
                <a:t>json</a:t>
              </a:r>
              <a:r>
                <a:rPr lang="zh-CN" altLang="en-US">
                  <a:ea typeface="宋体" charset="0"/>
                </a:rPr>
                <a:t>打包后发送给服务器</a:t>
              </a:r>
              <a:endParaRPr lang="zh-CN" altLang="en-US">
                <a:ea typeface="宋体" charset="0"/>
              </a:endParaRPr>
            </a:p>
            <a:p>
              <a:endParaRPr lang="zh-CN" altLang="en-US">
                <a:ea typeface="宋体" charset="0"/>
              </a:endParaRPr>
            </a:p>
            <a:p>
              <a:r>
                <a:rPr lang="zh-CN" altLang="en-US">
                  <a:ea typeface="宋体" charset="0"/>
                </a:rPr>
                <a:t>服务器检索完毕后把对应的信息发个客户端，</a:t>
              </a:r>
              <a:r>
                <a:rPr lang="en-US" altLang="zh-CN">
                  <a:ea typeface="宋体" charset="0"/>
                </a:rPr>
                <a:t>client</a:t>
              </a:r>
              <a:r>
                <a:rPr lang="zh-CN" altLang="en-US">
                  <a:ea typeface="宋体" charset="0"/>
                </a:rPr>
                <a:t>控制对象调用</a:t>
              </a:r>
              <a:r>
                <a:rPr lang="en-US" altLang="zh-CN">
                  <a:ea typeface="宋体" charset="0"/>
                </a:rPr>
                <a:t>seatchui</a:t>
              </a:r>
              <a:r>
                <a:rPr lang="zh-CN" altLang="en-US">
                  <a:ea typeface="宋体" charset="0"/>
                </a:rPr>
                <a:t>的函数把数据传给客户端显示在搜索框列表下</a:t>
              </a:r>
              <a:endParaRPr lang="zh-CN" altLang="en-US">
                <a:ea typeface="宋体" charset="0"/>
              </a:endParaRPr>
            </a:p>
          </p:txBody>
        </p:sp>
      </p:grpSp>
      <p:pic>
        <p:nvPicPr>
          <p:cNvPr id="3" name="图片 2" descr="Screenshot_20190622_210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3660140"/>
            <a:ext cx="3647440" cy="3009265"/>
          </a:xfrm>
          <a:prstGeom prst="rect">
            <a:avLst/>
          </a:prstGeom>
        </p:spPr>
      </p:pic>
      <p:pic>
        <p:nvPicPr>
          <p:cNvPr id="4" name="图片 3" descr="Screenshot_20190622_210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85" y="1633220"/>
            <a:ext cx="6500495" cy="1029970"/>
          </a:xfrm>
          <a:prstGeom prst="rect">
            <a:avLst/>
          </a:prstGeom>
        </p:spPr>
      </p:pic>
      <p:pic>
        <p:nvPicPr>
          <p:cNvPr id="7" name="图片 6" descr="Screenshot_20190622_2106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85" y="2994660"/>
            <a:ext cx="6346190" cy="2223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9950" y="199390"/>
            <a:ext cx="6821170" cy="339725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举例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3110" y="669925"/>
            <a:ext cx="4131310" cy="1605280"/>
            <a:chOff x="1186" y="1313"/>
            <a:chExt cx="6506" cy="2528"/>
          </a:xfrm>
        </p:grpSpPr>
        <p:sp>
          <p:nvSpPr>
            <p:cNvPr id="31" name="Content Placeholder 2"/>
            <p:cNvSpPr txBox="1"/>
            <p:nvPr/>
          </p:nvSpPr>
          <p:spPr>
            <a:xfrm>
              <a:off x="3433" y="1313"/>
              <a:ext cx="3314" cy="1076"/>
            </a:xfrm>
            <a:prstGeom prst="rect">
              <a:avLst/>
            </a:prstGeom>
          </p:spPr>
          <p:txBody>
            <a:bodyPr vert="horz" lIns="91435" tIns="45718" rIns="91435" bIns="45718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聊天</a:t>
              </a:r>
              <a:endParaRPr 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86" y="2389"/>
              <a:ext cx="650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a typeface="宋体" charset="0"/>
                </a:rPr>
                <a:t>每次打开聊天框的时候会先导入本地数据库，每次销毁聊天框的时候会向本地数据库插入数据</a:t>
              </a:r>
              <a:endParaRPr lang="zh-CN" altLang="en-US">
                <a:ea typeface="宋体" charset="0"/>
              </a:endParaRPr>
            </a:p>
          </p:txBody>
        </p:sp>
      </p:grpSp>
      <p:pic>
        <p:nvPicPr>
          <p:cNvPr id="4" name="图片 3" descr="Screenshot_20190622_2108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4605" y="946785"/>
            <a:ext cx="6958330" cy="2314575"/>
          </a:xfrm>
          <a:prstGeom prst="rect">
            <a:avLst/>
          </a:prstGeom>
        </p:spPr>
      </p:pic>
      <p:pic>
        <p:nvPicPr>
          <p:cNvPr id="7" name="图片 6" descr="Screenshot_20190622_2108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3366135"/>
            <a:ext cx="6538595" cy="316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2692400"/>
            <a:ext cx="213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7200" dirty="0">
                <a:solidFill>
                  <a:schemeClr val="accent1"/>
                </a:solidFill>
                <a:cs typeface="+mn-ea"/>
                <a:sym typeface="+mn-lt"/>
              </a:rPr>
              <a:t>谢谢</a:t>
            </a:r>
            <a:endParaRPr lang="zh-CN" altLang="en-US" sz="7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3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F5C116"/>
      </a:accent1>
      <a:accent2>
        <a:srgbClr val="FFCB19"/>
      </a:accent2>
      <a:accent3>
        <a:srgbClr val="FFCB19"/>
      </a:accent3>
      <a:accent4>
        <a:srgbClr val="FFCB19"/>
      </a:accent4>
      <a:accent5>
        <a:srgbClr val="FFCB19"/>
      </a:accent5>
      <a:accent6>
        <a:srgbClr val="FFCB19"/>
      </a:accent6>
      <a:hlink>
        <a:srgbClr val="FFCB19"/>
      </a:hlink>
      <a:folHlink>
        <a:srgbClr val="FFCB19"/>
      </a:folHlink>
    </a:clrScheme>
    <a:fontScheme name="自定义 2">
      <a:majorFont>
        <a:latin typeface="Arial"/>
        <a:ea typeface="造字工房悦黑体验版常规体"/>
        <a:cs typeface=""/>
      </a:majorFont>
      <a:minorFont>
        <a:latin typeface="Arial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6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7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8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宽屏</PresentationFormat>
  <Paragraphs>50</Paragraphs>
  <Slides>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思源宋體 Heavy</vt:lpstr>
      <vt:lpstr>Century Gothic</vt:lpstr>
      <vt:lpstr>等线</vt:lpstr>
      <vt:lpstr>Calibri</vt:lpstr>
      <vt:lpstr>Arial</vt:lpstr>
      <vt:lpstr>宋体</vt:lpstr>
      <vt:lpstr>思源宋体</vt:lpstr>
      <vt:lpstr>造字工房悦黑体验版常规体</vt:lpstr>
      <vt:lpstr>方正黑体_GBK</vt:lpstr>
      <vt:lpstr>Arial Unicode MS</vt:lpstr>
      <vt:lpstr>华文黑体</vt:lpstr>
      <vt:lpstr>方正书宋_GBK</vt:lpstr>
      <vt:lpstr>FreeSans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4.pptx</dc:title>
  <dc:creator/>
  <cp:lastModifiedBy>root</cp:lastModifiedBy>
  <cp:revision>31</cp:revision>
  <dcterms:created xsi:type="dcterms:W3CDTF">2019-06-22T13:11:23Z</dcterms:created>
  <dcterms:modified xsi:type="dcterms:W3CDTF">2019-06-22T13:11:23Z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