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15110"/>
          </a:xfrm>
        </p:spPr>
        <p:txBody>
          <a:bodyPr>
            <a:normAutofit fontScale="90000"/>
          </a:bodyPr>
          <a:p>
            <a:r>
              <a:rPr lang="zh-CN" altLang="en-US" sz="5400"/>
              <a:t>个人答辩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93900"/>
            <a:ext cx="9144000" cy="4124325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/>
              <a:t>                                                                         汪惠玲</a:t>
            </a:r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主要工作：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客户端实体类之间的交互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画状态机图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添加各个用况的备选流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4.</a:t>
            </a:r>
            <a:r>
              <a:rPr lang="zh-CN" altLang="en-US"/>
              <a:t>修改项目文档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6270"/>
            <a:ext cx="10515600" cy="581279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私聊用况：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选择好友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获取聊天记录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编辑并发送聊天记录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互相通信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收获：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对</a:t>
            </a:r>
            <a:r>
              <a:rPr lang="en-US" altLang="zh-CN"/>
              <a:t>Git</a:t>
            </a:r>
            <a:r>
              <a:rPr lang="zh-CN" altLang="en-US"/>
              <a:t>的运用更熟练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学习了画状态机图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对子流和备选流更了解了一点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方正书宋_GBK</vt:lpstr>
      <vt:lpstr>Calibri Light</vt:lpstr>
      <vt:lpstr>Calibri</vt:lpstr>
      <vt:lpstr>微软雅黑</vt:lpstr>
      <vt:lpstr>方正黑体_GBK</vt:lpstr>
      <vt:lpstr>宋体</vt:lpstr>
      <vt:lpstr>Arial Unicode MS</vt:lpstr>
      <vt:lpstr>Times New Roman</vt:lpstr>
      <vt:lpstr>Office 主题</vt:lpstr>
      <vt:lpstr>个人答辩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5</cp:revision>
  <dcterms:created xsi:type="dcterms:W3CDTF">2019-06-23T01:30:08Z</dcterms:created>
  <dcterms:modified xsi:type="dcterms:W3CDTF">2019-06-23T01:30:08Z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