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419" r:id="rId3"/>
    <p:sldId id="3213" r:id="rId5"/>
    <p:sldId id="3205" r:id="rId6"/>
    <p:sldId id="3216" r:id="rId7"/>
    <p:sldId id="42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3B"/>
    <a:srgbClr val="F8F8F8"/>
    <a:srgbClr val="069180"/>
    <a:srgbClr val="00B0F0"/>
    <a:srgbClr val="6A6666"/>
    <a:srgbClr val="EDEDEE"/>
    <a:srgbClr val="EA6103"/>
    <a:srgbClr val="A9A9A9"/>
    <a:srgbClr val="5EDB2A"/>
    <a:srgbClr val="BBE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972" y="864"/>
      </p:cViewPr>
      <p:guideLst>
        <p:guide orient="horz" pos="2258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D1D9-B2DD-4942-BC4F-B6655ADEE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4FF2-319C-447C-A346-25196F1D62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838731" y="621507"/>
            <a:ext cx="948861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79998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790715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DC80-34F0-4DF7-BA10-10FBFEC4FA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0D5-D030-4412-97DE-003CC78C2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07077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17240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45B17-E36C-43D7-BA97-B5717BC17F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E865-3306-4D30-B278-F5933F8CB5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4330881" y="2750171"/>
            <a:ext cx="2600325" cy="523220"/>
            <a:chOff x="647700" y="2262491"/>
            <a:chExt cx="2600325" cy="523220"/>
          </a:xfrm>
        </p:grpSpPr>
        <p:sp>
          <p:nvSpPr>
            <p:cNvPr id="75" name="对角圆角矩形 5"/>
            <p:cNvSpPr/>
            <p:nvPr/>
          </p:nvSpPr>
          <p:spPr>
            <a:xfrm>
              <a:off x="647700" y="2262491"/>
              <a:ext cx="2600325" cy="523220"/>
            </a:xfrm>
            <a:prstGeom prst="round2Diag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6456" y="2324046"/>
              <a:ext cx="2182812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思源宋體 Heavy" panose="02020900000000000000" pitchFamily="18" charset="-128"/>
                  <a:ea typeface="思源宋體 Heavy" panose="02020900000000000000" pitchFamily="18" charset="-128"/>
                </a:rPr>
                <a:t>王婷答辩</a:t>
              </a:r>
              <a:endParaRPr lang="zh-CN" altLang="en-US" sz="2000" dirty="0">
                <a:solidFill>
                  <a:schemeClr val="bg1"/>
                </a:solidFill>
                <a:latin typeface="思源宋體 Heavy" panose="02020900000000000000" pitchFamily="18" charset="-128"/>
                <a:ea typeface="思源宋體 Heavy" panose="02020900000000000000" pitchFamily="18" charset="-128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2752725" y="1404620"/>
            <a:ext cx="72415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4720" y="3457575"/>
            <a:ext cx="579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git@github.com:se1604/LiteCoze.git</a:t>
            </a:r>
            <a:endParaRPr lang="zh-CN" altLang="en-US"/>
          </a:p>
          <a:p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所做工作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68990" y="215492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985" y="1682750"/>
            <a:ext cx="8553450" cy="34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29385" y="2211070"/>
            <a:ext cx="8577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安排整个小组的工作，参与所有用况的确定，对私聊、群聊用况进行健壮性分析、交互模型分析。完成数据库、私聊的实现。完善项目文档。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遇到难点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695" y="1482725"/>
            <a:ext cx="10624185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4695" y="2581275"/>
            <a:ext cx="103181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新学习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boost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库、重新复习数据库相关内容。协调整个小组的关系。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9521" y="25343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数据库实现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695" y="838200"/>
            <a:ext cx="7651750" cy="42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4695" y="760095"/>
            <a:ext cx="929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主要实现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操作数据库，通过数据库管理服务端所有用户数据。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510030"/>
            <a:ext cx="4892675" cy="378269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40" y="1510030"/>
            <a:ext cx="6303010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2692400"/>
            <a:ext cx="213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7200" dirty="0">
                <a:solidFill>
                  <a:schemeClr val="accent1"/>
                </a:solidFill>
                <a:cs typeface="+mn-ea"/>
                <a:sym typeface="+mn-lt"/>
              </a:rPr>
              <a:t>谢谢</a:t>
            </a:r>
            <a:endParaRPr lang="zh-CN" altLang="en-US" sz="7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3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F5C116"/>
      </a:accent1>
      <a:accent2>
        <a:srgbClr val="FFCB19"/>
      </a:accent2>
      <a:accent3>
        <a:srgbClr val="FFCB19"/>
      </a:accent3>
      <a:accent4>
        <a:srgbClr val="FFCB19"/>
      </a:accent4>
      <a:accent5>
        <a:srgbClr val="FFCB19"/>
      </a:accent5>
      <a:accent6>
        <a:srgbClr val="FFCB19"/>
      </a:accent6>
      <a:hlink>
        <a:srgbClr val="FFCB19"/>
      </a:hlink>
      <a:folHlink>
        <a:srgbClr val="FFCB19"/>
      </a:folHlink>
    </a:clrScheme>
    <a:fontScheme name="自定义 2">
      <a:majorFont>
        <a:latin typeface="Arial"/>
        <a:ea typeface="造字工房悦黑体验版常规体"/>
        <a:cs typeface=""/>
      </a:majorFont>
      <a:minorFont>
        <a:latin typeface="Arial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宽屏</PresentationFormat>
  <Paragraphs>21</Paragraphs>
  <Slides>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思源宋體 Heavy</vt:lpstr>
      <vt:lpstr>Century Gothic</vt:lpstr>
      <vt:lpstr>等线</vt:lpstr>
      <vt:lpstr>微软雅黑</vt:lpstr>
      <vt:lpstr>Calibri</vt:lpstr>
      <vt:lpstr>FreeSans</vt:lpstr>
      <vt:lpstr>方正黑体_GBK</vt:lpstr>
      <vt:lpstr>宋体</vt:lpstr>
      <vt:lpstr>Arial Unicode MS</vt:lpstr>
      <vt:lpstr>方正书宋_GBK</vt:lpstr>
      <vt:lpstr>华文黑体</vt:lpstr>
      <vt:lpstr>造字工房悦黑体验版常规体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4.pptx</dc:title>
  <dc:creator/>
  <cp:lastModifiedBy>root</cp:lastModifiedBy>
  <cp:revision>42</cp:revision>
  <dcterms:created xsi:type="dcterms:W3CDTF">2019-06-25T12:46:11Z</dcterms:created>
  <dcterms:modified xsi:type="dcterms:W3CDTF">2019-06-25T12:46:11Z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