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61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开源软件杯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自我工作总结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267335"/>
            <a:ext cx="10852150" cy="6170295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主要工作：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一：参与文档的编写讨论。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二：编写了服务端的私聊（实现）。</a:t>
            </a:r>
            <a:endParaRPr lang="zh-CN" altLang="en-US"/>
          </a:p>
          <a:p>
            <a:pPr algn="l"/>
            <a:r>
              <a:rPr lang="zh-CN" altLang="en-US"/>
              <a:t>三：文件传输模块的编写（未实现）。</a:t>
            </a:r>
            <a:endParaRPr lang="zh-CN" altLang="en-US"/>
          </a:p>
          <a:p>
            <a:pPr algn="l"/>
            <a:r>
              <a:rPr lang="zh-CN" altLang="en-US"/>
              <a:t>实现理解：（如图片传输）</a:t>
            </a:r>
            <a:endParaRPr lang="zh-CN" altLang="en-US"/>
          </a:p>
          <a:p>
            <a:pPr algn="l"/>
            <a:r>
              <a:rPr lang="zh-CN" altLang="en-US"/>
              <a:t>客户端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boost::filesystem</a:t>
            </a:r>
            <a:r>
              <a:rPr lang="zh-CN" altLang="en-US"/>
              <a:t>（</a:t>
            </a:r>
            <a:r>
              <a:rPr lang="en-US" altLang="zh-CN"/>
              <a:t>f</a:t>
            </a:r>
            <a:r>
              <a:rPr lang="zh-CN" altLang="en-US"/>
              <a:t>ilesystem库是一个可移植的文件系统操作库），对指定路径下的jpg图片进行枚举；然后将枚举出来的图片放入Vector 容器；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使用了boost thread库，创建了2个线程，一个线程专门用读一帧jpeg图片，另外一个线程用来发送jpeg数据；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jpeg发送线程中调用asio库进行发送；</a:t>
            </a:r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两个线程使用boost的互斥锁进行同步；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69925" y="267335"/>
            <a:ext cx="10852150" cy="6170295"/>
          </a:xfrm>
        </p:spPr>
        <p:txBody>
          <a:bodyPr/>
          <a:lstStyle/>
          <a:p>
            <a:pPr algn="l"/>
            <a:r>
              <a:rPr lang="zh-CN" altLang="en-US"/>
              <a:t>实现了简单的使用</a:t>
            </a:r>
            <a:r>
              <a:rPr lang="en-US" altLang="zh-CN"/>
              <a:t>TCP</a:t>
            </a:r>
            <a:r>
              <a:rPr lang="zh-CN" altLang="en-US"/>
              <a:t>进行文件传输</a:t>
            </a:r>
            <a:endParaRPr lang="zh-CN" altLang="en-US"/>
          </a:p>
        </p:txBody>
      </p:sp>
      <p:pic>
        <p:nvPicPr>
          <p:cNvPr id="2" name="图片 1" descr="Screenshot_20190622_1515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835" y="185420"/>
            <a:ext cx="4565015" cy="6334125"/>
          </a:xfrm>
          <a:prstGeom prst="rect">
            <a:avLst/>
          </a:prstGeom>
        </p:spPr>
      </p:pic>
      <p:pic>
        <p:nvPicPr>
          <p:cNvPr id="4" name="图片 3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277870"/>
            <a:ext cx="4267200" cy="302514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6762750" y="2399030"/>
            <a:ext cx="127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69925" y="267335"/>
            <a:ext cx="10852150" cy="6170295"/>
          </a:xfrm>
        </p:spPr>
        <p:txBody>
          <a:bodyPr/>
          <a:lstStyle/>
          <a:p>
            <a:pPr algn="l"/>
            <a:r>
              <a:rPr lang="zh-CN" altLang="en-US"/>
              <a:t>总结：</a:t>
            </a:r>
            <a:r>
              <a:rPr lang="en-US" altLang="zh-CN"/>
              <a:t>boost</a:t>
            </a:r>
            <a:r>
              <a:rPr lang="zh-CN" altLang="en-US"/>
              <a:t>库繁琐复杂，真的需要花费大量的时间去学习和实践才能清楚的掌握，但不得不承认的就是</a:t>
            </a:r>
            <a:r>
              <a:rPr lang="en-US" altLang="zh-CN"/>
              <a:t>boost</a:t>
            </a:r>
            <a:r>
              <a:rPr lang="zh-CN" altLang="en-US"/>
              <a:t>库性能很好，可移植性强。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演示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方正黑体_GBK</vt:lpstr>
      <vt:lpstr>宋体</vt:lpstr>
      <vt:lpstr>Arial Unicode MS</vt:lpstr>
      <vt:lpstr>微软雅黑</vt:lpstr>
      <vt:lpstr>方正书宋_GBK</vt:lpstr>
      <vt:lpstr>Times New Roman</vt:lpstr>
      <vt:lpstr>Office 主题​​</vt:lpstr>
      <vt:lpstr>开源软件杯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root</cp:lastModifiedBy>
  <cp:revision>9</cp:revision>
  <dcterms:created xsi:type="dcterms:W3CDTF">2019-06-23T01:24:51Z</dcterms:created>
  <dcterms:modified xsi:type="dcterms:W3CDTF">2019-06-23T01:24:51Z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