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57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>
        <p:scale>
          <a:sx n="114" d="100"/>
          <a:sy n="114" d="100"/>
        </p:scale>
        <p:origin x="-2000" y="-15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1146" y="3228449"/>
            <a:ext cx="2355188" cy="33798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Leasepilot.co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4205"/>
            <a:ext cx="8229600" cy="562622"/>
          </a:xfrm>
          <a:prstGeom prst="rect">
            <a:avLst/>
          </a:prstGeom>
        </p:spPr>
        <p:txBody>
          <a:bodyPr/>
          <a:lstStyle>
            <a:lvl1pPr algn="l">
              <a:defRPr sz="28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smtClean="0"/>
              <a:t>style.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14506" y="1570984"/>
            <a:ext cx="7611037" cy="2684170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1200">
                <a:solidFill>
                  <a:schemeClr val="tx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tx1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chemeClr val="tx1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Nullam</a:t>
            </a:r>
            <a:r>
              <a:rPr lang="en-US" dirty="0" smtClean="0"/>
              <a:t> at ante </a:t>
            </a:r>
            <a:r>
              <a:rPr lang="en-US" dirty="0" err="1" smtClean="0"/>
              <a:t>ipsum</a:t>
            </a:r>
            <a:r>
              <a:rPr lang="en-US" dirty="0" smtClean="0"/>
              <a:t>. </a:t>
            </a:r>
            <a:r>
              <a:rPr lang="en-US" dirty="0" err="1" smtClean="0"/>
              <a:t>Proin</a:t>
            </a:r>
            <a:r>
              <a:rPr lang="en-US" dirty="0" smtClean="0"/>
              <a:t> </a:t>
            </a:r>
            <a:r>
              <a:rPr lang="en-US" dirty="0" err="1" smtClean="0"/>
              <a:t>molestie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vestibulum</a:t>
            </a:r>
            <a:r>
              <a:rPr lang="en-US" dirty="0" smtClean="0"/>
              <a:t> </a:t>
            </a:r>
            <a:r>
              <a:rPr lang="en-US" dirty="0" err="1" smtClean="0"/>
              <a:t>pulvinar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, </a:t>
            </a:r>
            <a:r>
              <a:rPr lang="en-US" dirty="0" err="1" smtClean="0"/>
              <a:t>tristique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sed.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Section title goes here.</a:t>
            </a:r>
          </a:p>
          <a:p>
            <a:pPr lvl="0"/>
            <a:r>
              <a:rPr lang="en-US" dirty="0" err="1" smtClean="0"/>
              <a:t>Vestibulum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a </a:t>
            </a:r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</a:t>
            </a:r>
            <a:r>
              <a:rPr lang="en-US" dirty="0" err="1" smtClean="0"/>
              <a:t>molestie</a:t>
            </a:r>
            <a:r>
              <a:rPr lang="en-US" dirty="0" smtClean="0"/>
              <a:t>. </a:t>
            </a:r>
            <a:r>
              <a:rPr lang="en-US" dirty="0" err="1" smtClean="0"/>
              <a:t>Proin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, id </a:t>
            </a:r>
            <a:r>
              <a:rPr lang="en-US" dirty="0" err="1" smtClean="0"/>
              <a:t>fermentum</a:t>
            </a:r>
            <a:r>
              <a:rPr lang="en-US" dirty="0" smtClean="0"/>
              <a:t> magna. </a:t>
            </a:r>
            <a:r>
              <a:rPr lang="en-US" dirty="0" err="1" smtClean="0"/>
              <a:t>Proin</a:t>
            </a:r>
            <a:r>
              <a:rPr lang="en-US" dirty="0" smtClean="0"/>
              <a:t> </a:t>
            </a:r>
            <a:r>
              <a:rPr lang="en-US" dirty="0" err="1" smtClean="0"/>
              <a:t>mattis</a:t>
            </a:r>
            <a:r>
              <a:rPr lang="en-US" dirty="0" smtClean="0"/>
              <a:t> dictum </a:t>
            </a:r>
            <a:r>
              <a:rPr lang="en-US" dirty="0" err="1" smtClean="0"/>
              <a:t>sem</a:t>
            </a:r>
            <a:r>
              <a:rPr lang="en-US" dirty="0" smtClean="0"/>
              <a:t> a </a:t>
            </a:r>
            <a:r>
              <a:rPr lang="en-US" dirty="0" err="1" smtClean="0"/>
              <a:t>efficitur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condimentum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Section title goes here.</a:t>
            </a:r>
          </a:p>
          <a:p>
            <a:pPr lvl="0"/>
            <a:r>
              <a:rPr lang="en-US" dirty="0" err="1" smtClean="0"/>
              <a:t>Praesent</a:t>
            </a:r>
            <a:r>
              <a:rPr lang="en-US" dirty="0" smtClean="0"/>
              <a:t> semper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porttitor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quam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maximus</a:t>
            </a:r>
            <a:r>
              <a:rPr lang="en-US" dirty="0" smtClean="0"/>
              <a:t>, a </a:t>
            </a:r>
            <a:r>
              <a:rPr lang="en-US" dirty="0" err="1" smtClean="0"/>
              <a:t>maximus</a:t>
            </a:r>
            <a:r>
              <a:rPr lang="en-US" dirty="0" smtClean="0"/>
              <a:t> dui </a:t>
            </a:r>
            <a:r>
              <a:rPr lang="en-US" dirty="0" err="1" smtClean="0"/>
              <a:t>pharetra</a:t>
            </a:r>
            <a:r>
              <a:rPr lang="en-US" dirty="0" smtClean="0"/>
              <a:t>. </a:t>
            </a:r>
            <a:r>
              <a:rPr lang="en-US" dirty="0" err="1" smtClean="0"/>
              <a:t>Suspendisse</a:t>
            </a:r>
            <a:r>
              <a:rPr lang="en-US" dirty="0" smtClean="0"/>
              <a:t> </a:t>
            </a:r>
            <a:r>
              <a:rPr lang="en-US" dirty="0" err="1" smtClean="0"/>
              <a:t>potenti</a:t>
            </a:r>
            <a:r>
              <a:rPr lang="en-US" dirty="0" smtClean="0"/>
              <a:t>. </a:t>
            </a:r>
            <a:r>
              <a:rPr lang="en-US" dirty="0" err="1" smtClean="0"/>
              <a:t>Phasellus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quam </a:t>
            </a:r>
            <a:r>
              <a:rPr lang="en-US" dirty="0" err="1" smtClean="0"/>
              <a:t>convallis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rutrum</a:t>
            </a:r>
            <a:r>
              <a:rPr lang="en-US" dirty="0" smtClean="0"/>
              <a:t> </a:t>
            </a:r>
            <a:r>
              <a:rPr lang="en-US" dirty="0" err="1" smtClean="0"/>
              <a:t>bibendum</a:t>
            </a:r>
            <a:r>
              <a:rPr lang="en-US" dirty="0" smtClean="0"/>
              <a:t> ac </a:t>
            </a:r>
            <a:r>
              <a:rPr lang="en-US" dirty="0" err="1" smtClean="0"/>
              <a:t>fringilla</a:t>
            </a:r>
            <a:r>
              <a:rPr lang="en-US" dirty="0" smtClean="0"/>
              <a:t> ante. </a:t>
            </a:r>
            <a:r>
              <a:rPr lang="en-US" dirty="0" err="1" smtClean="0"/>
              <a:t>Vestibulum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</a:t>
            </a:r>
            <a:r>
              <a:rPr lang="en-US" dirty="0" err="1" smtClean="0"/>
              <a:t>LeasePIlot</a:t>
            </a:r>
            <a:r>
              <a:rPr lang="en-US" dirty="0" smtClean="0"/>
              <a:t>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46827"/>
            <a:ext cx="8229600" cy="389884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>
                <a:latin typeface="Arial"/>
                <a:cs typeface="Arial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Subhead goes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4588933"/>
            <a:ext cx="6493933" cy="554567"/>
          </a:xfrm>
          <a:prstGeom prst="rect">
            <a:avLst/>
          </a:prstGeom>
          <a:solidFill>
            <a:srgbClr val="DCDC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522960" y="4588933"/>
            <a:ext cx="2621039" cy="554567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1146" y="4753151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© 2018 </a:t>
            </a:r>
            <a:r>
              <a:rPr lang="en-US" dirty="0" err="1" smtClean="0"/>
              <a:t>LeasePIlot</a:t>
            </a:r>
            <a:r>
              <a:rPr lang="en-US" dirty="0" smtClean="0"/>
              <a:t>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5543" y="4753151"/>
            <a:ext cx="52251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easePilot_Logo_2C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577" y="4767263"/>
            <a:ext cx="1219708" cy="20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1146" y="1280999"/>
            <a:ext cx="38480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eorgia"/>
                <a:cs typeface="Georgia"/>
              </a:rPr>
              <a:t>Evolving the leasing process </a:t>
            </a:r>
            <a:r>
              <a:rPr lang="en-US" sz="2800" dirty="0">
                <a:latin typeface="Arial"/>
                <a:cs typeface="Arial"/>
              </a:rPr>
              <a:t>– Document automation designed to streamline leasing</a:t>
            </a:r>
          </a:p>
        </p:txBody>
      </p:sp>
    </p:spTree>
    <p:extLst>
      <p:ext uri="{BB962C8B-B14F-4D97-AF65-F5344CB8AC3E}">
        <p14:creationId xmlns:p14="http://schemas.microsoft.com/office/powerpoint/2010/main" val="94964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5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rgbClr val="303434"/>
      </a:dk1>
      <a:lt1>
        <a:sysClr val="window" lastClr="FFFFFF"/>
      </a:lt1>
      <a:dk2>
        <a:srgbClr val="000000"/>
      </a:dk2>
      <a:lt2>
        <a:srgbClr val="D4CFCC"/>
      </a:lt2>
      <a:accent1>
        <a:srgbClr val="F82D11"/>
      </a:accent1>
      <a:accent2>
        <a:srgbClr val="87D2E6"/>
      </a:accent2>
      <a:accent3>
        <a:srgbClr val="878A88"/>
      </a:accent3>
      <a:accent4>
        <a:srgbClr val="2179B4"/>
      </a:accent4>
      <a:accent5>
        <a:srgbClr val="F4BA49"/>
      </a:accent5>
      <a:accent6>
        <a:srgbClr val="91D26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157</TotalTime>
  <Words>12</Words>
  <Application>Microsoft Macintosh PowerPoint</Application>
  <PresentationFormat>On-screen Show (16:9)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Eric Delin</cp:lastModifiedBy>
  <cp:revision>42</cp:revision>
  <dcterms:created xsi:type="dcterms:W3CDTF">2010-04-12T23:12:02Z</dcterms:created>
  <dcterms:modified xsi:type="dcterms:W3CDTF">2018-04-27T17:37:31Z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