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0AA04-36B4-4732-8B2B-C5A186694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030A7A-7F7F-4DB2-8387-E2704AF9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78CAB7-E9B4-4E49-BCFF-C52D9642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EF6A-48C1-4532-86F5-6DF996763B2E}" type="datetimeFigureOut">
              <a:rPr lang="de-AT" smtClean="0"/>
              <a:t>13.03.2022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FEAA9A-8834-458A-944A-0A4E2F4B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F3CFF-0B40-4DF6-AEBB-26E33EB5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BDA2-1B4C-4068-A56B-0EA77464F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181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95535-75FD-412B-8805-1CD2789D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96E861-81D0-40C8-B952-D7ED64D29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205AC-5283-4465-BB12-DA2D43BA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EF6A-48C1-4532-86F5-6DF996763B2E}" type="datetimeFigureOut">
              <a:rPr lang="de-AT" smtClean="0"/>
              <a:t>13.03.2022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7304B0-200C-41B4-8D71-C79FA419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243FC-715D-4ECA-9C5A-861DDC4E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BDA2-1B4C-4068-A56B-0EA77464F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37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2E681-C821-4D42-9715-2422BDC55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ACD981-7C53-4626-A544-70AE7A7AB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EC1AC8-B5B5-41C3-B75D-03316F16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EF6A-48C1-4532-86F5-6DF996763B2E}" type="datetimeFigureOut">
              <a:rPr lang="de-AT" smtClean="0"/>
              <a:t>13.03.2022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FC2DC-1677-4FD6-A45B-DEE7E5D9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FE003-143E-426C-86EB-71907514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BDA2-1B4C-4068-A56B-0EA77464F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49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43DF3-0C7B-45FA-A3EB-E24263FE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35BB1-B4B7-44F0-B890-2C53730F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552D9A-4048-4663-BB95-8BB50420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EF6A-48C1-4532-86F5-6DF996763B2E}" type="datetimeFigureOut">
              <a:rPr lang="de-AT" smtClean="0"/>
              <a:t>13.03.2022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EF7E3-EA0F-4A4B-AC90-94A96031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8F639E-BD4D-434F-9FDE-3E6A790C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BDA2-1B4C-4068-A56B-0EA77464F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106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109F7-3BCB-4810-B8CD-CEA50F0F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7D71D-B5A1-402F-8A12-384C4645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38CCC7-502C-41D0-AA00-F172DF57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EF6A-48C1-4532-86F5-6DF996763B2E}" type="datetimeFigureOut">
              <a:rPr lang="de-AT" smtClean="0"/>
              <a:t>13.03.2022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385C1-5ED4-46F2-A790-E6926375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AB420-76AE-455F-B3A3-0EB53016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BDA2-1B4C-4068-A56B-0EA77464F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232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E7156-ABF2-49D4-A709-5D1C796D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CFCF5-8A2E-42F7-BBB1-5CCE3AA1A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BB6BB5-84AA-4120-8001-635EFA8E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4AA679-92C2-41CD-BF8A-5C9A4AC9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EF6A-48C1-4532-86F5-6DF996763B2E}" type="datetimeFigureOut">
              <a:rPr lang="de-AT" smtClean="0"/>
              <a:t>13.03.2022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2A837B-98AA-4CB2-91E6-29856FDE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2367C6-AE50-42AC-A20D-319E3D43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BDA2-1B4C-4068-A56B-0EA77464F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761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009C5-7AFC-411E-AF78-5ABDA088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B523D2-DD4A-4F71-BA1A-965EF984F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881726-75E2-4F90-90B6-F97E4F37B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792DBD-2E94-4EA8-99C2-0E1C69D0A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135663-FE3B-4CAF-ADF9-60A56FAA4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BF93C7-84BA-435D-BC6E-8D5FB4B7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EF6A-48C1-4532-86F5-6DF996763B2E}" type="datetimeFigureOut">
              <a:rPr lang="de-AT" smtClean="0"/>
              <a:t>13.03.2022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3F7D75-B762-4163-8A64-C1571A88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EE2FD1-AC75-4C79-97D2-64E9CCB3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BDA2-1B4C-4068-A56B-0EA77464F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713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19D31-C006-45A7-B107-05864E95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55B1A4-94DD-4D6E-952E-A11A732D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EF6A-48C1-4532-86F5-6DF996763B2E}" type="datetimeFigureOut">
              <a:rPr lang="de-AT" smtClean="0"/>
              <a:t>13.03.2022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A122AF-A1CB-49A3-935F-7171B368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A8242F-EABF-4301-A01A-4AA6D206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BDA2-1B4C-4068-A56B-0EA77464F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170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6BF512-745E-4D19-A5A5-791B5F42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EF6A-48C1-4532-86F5-6DF996763B2E}" type="datetimeFigureOut">
              <a:rPr lang="de-AT" smtClean="0"/>
              <a:t>13.03.2022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6E3F56-53F7-44AB-A14E-28B7C6C9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CA0540-3A37-44A2-A341-674AF9BB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BDA2-1B4C-4068-A56B-0EA77464F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88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90343-F4E2-4D6C-9252-3AB2283F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300164-4C54-4DCF-AB4B-1A6EF75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1CB8D3-DAD3-4108-82FF-8ACC641DC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0B27A5-511A-45B4-AAEB-EB0B4B35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EF6A-48C1-4532-86F5-6DF996763B2E}" type="datetimeFigureOut">
              <a:rPr lang="de-AT" smtClean="0"/>
              <a:t>13.03.2022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392C0E-6D95-4F61-9DAE-D7183C04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482E1C-C235-4D16-85E6-1944C968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BDA2-1B4C-4068-A56B-0EA77464F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965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6B53A-9DB0-4F46-83B9-A47B16D3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B4C2C1-73A8-4EB9-B865-4FB84B172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D6C1B4-D796-4CF2-86AF-1F62518CD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AE08DE-E214-4BF8-B7CD-88BD923F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EF6A-48C1-4532-86F5-6DF996763B2E}" type="datetimeFigureOut">
              <a:rPr lang="de-AT" smtClean="0"/>
              <a:t>13.03.2022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F05289-0EF5-41B8-A742-219DF544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DE13EA-B29A-4382-8D4E-72FD5B50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BDA2-1B4C-4068-A56B-0EA77464F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694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2E1A74-4C11-4F14-9DCA-D22ADB46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353737-83F3-4DA3-87E7-800E09B18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A535C6-4A6E-4ECF-A91F-E8D500F68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EF6A-48C1-4532-86F5-6DF996763B2E}" type="datetimeFigureOut">
              <a:rPr lang="de-AT" smtClean="0"/>
              <a:t>13.03.2022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4BE76-159C-48A3-A7BA-87106872B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D2C939-63AE-43DE-B3F2-4A05DCC33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BDA2-1B4C-4068-A56B-0EA77464F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386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02E4C-7A05-498E-8F37-08CD9DF29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4996" y="206398"/>
            <a:ext cx="3732244" cy="1702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FaaS</a:t>
            </a:r>
            <a:br>
              <a:rPr lang="en-US" sz="4400" dirty="0"/>
            </a:br>
            <a:r>
              <a:rPr lang="en-US" sz="4400" dirty="0"/>
              <a:t>Frameworks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825AD00-C819-49A3-9E4A-24B5174F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810881"/>
            <a:ext cx="2945339" cy="294533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C27ECB3-3FB1-46B0-AA8C-C9EF7D54A4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1" t="2567" r="25206" b="6652"/>
          <a:stretch/>
        </p:blipFill>
        <p:spPr>
          <a:xfrm>
            <a:off x="4634402" y="810882"/>
            <a:ext cx="1812528" cy="18125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fik 8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9EB8461E-41F9-4393-B5DC-A69CD3EF2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4452896"/>
            <a:ext cx="3044697" cy="141578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1B08F5-0972-4406-A5B2-D491CFA221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357450"/>
            <a:ext cx="2434338" cy="2434338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E10B5E26-DEA2-48E3-B397-AA7933E51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4996" y="2074459"/>
            <a:ext cx="3965511" cy="440981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114300" algn="l"/>
            <a:r>
              <a:rPr lang="en-US" sz="1600" b="1" dirty="0"/>
              <a:t>Benefits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Abstraction Layer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Provider Independence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Hides Details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Dashboard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Monitoring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Administration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Declarative style of Desired State Configuration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DevOps Automation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Reproducible environments and setups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Easy to use</a:t>
            </a:r>
          </a:p>
          <a:p>
            <a:pPr marL="114300" algn="l"/>
            <a:endParaRPr lang="en-US" sz="1600" dirty="0"/>
          </a:p>
          <a:p>
            <a:pPr marL="114300" algn="l"/>
            <a:r>
              <a:rPr lang="en-US" sz="1600" b="1" dirty="0"/>
              <a:t>Keep in mind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Watch out for cloud specific features</a:t>
            </a:r>
          </a:p>
        </p:txBody>
      </p:sp>
    </p:spTree>
    <p:extLst>
      <p:ext uri="{BB962C8B-B14F-4D97-AF65-F5344CB8AC3E}">
        <p14:creationId xmlns:p14="http://schemas.microsoft.com/office/powerpoint/2010/main" val="753013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FaaS Frameworks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Stummer</dc:creator>
  <cp:lastModifiedBy>Thomas Stummer</cp:lastModifiedBy>
  <cp:revision>5</cp:revision>
  <dcterms:created xsi:type="dcterms:W3CDTF">2022-03-13T11:26:33Z</dcterms:created>
  <dcterms:modified xsi:type="dcterms:W3CDTF">2022-03-13T12:57:36Z</dcterms:modified>
</cp:coreProperties>
</file>