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FB63-E6D2-2C02-235D-5FE36AB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234C-804A-EBC8-B23B-5B29C748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8691-180C-0230-08F9-03618F9A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4415-2524-496D-886C-346B30DBB864}" type="datetimeFigureOut">
              <a:rPr lang="en-US" smtClean="0"/>
              <a:t>2022-09-19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6A59-DBE8-88DC-52AB-D0499E11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827D-AA1F-FA03-16E8-6D910BDB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180-C985-4F28-82E8-7749C2C42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97CC-4225-3D49-FA44-57497322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AF985-9DD2-49C9-AAFF-1A7BF9D64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2567-5F6E-3941-13BA-483568A2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4415-2524-496D-886C-346B30DBB864}" type="datetimeFigureOut">
              <a:rPr lang="en-US" smtClean="0"/>
              <a:t>2022-09-19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C35F-E576-264B-EABA-340638FE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9AD3-5274-2D32-B811-20A3B09C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180-C985-4F28-82E8-7749C2C42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8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8273F-1BFA-8B9A-E5F3-B6DBC9CEB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6666A-99F4-79DE-FB11-76E492ECB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2B62-072C-891F-FE23-4E1664D3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4415-2524-496D-886C-346B30DBB864}" type="datetimeFigureOut">
              <a:rPr lang="en-US" smtClean="0"/>
              <a:t>2022-09-19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ECE3-1C5A-04D6-F76A-ABED783C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59DF-ABEC-2F9E-A268-245252FF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180-C985-4F28-82E8-7749C2C42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5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94ED-2F95-B0F5-69E3-DC081837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0C0A-609A-58BB-0C22-818E6872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F1F-723A-51BC-9872-E05D7177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4415-2524-496D-886C-346B30DBB864}" type="datetimeFigureOut">
              <a:rPr lang="en-US" smtClean="0"/>
              <a:t>2022-09-19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170E-4C20-ED78-628F-2E36BB91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6EDF-480C-B64F-B8FA-E090D292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180-C985-4F28-82E8-7749C2C42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FBC1-A9C2-2DE2-A1C4-3C54B519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C7323-35D6-8A51-B577-A6F5BA48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8D77E-C30D-EDBE-98D7-154CEB1A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4415-2524-496D-886C-346B30DBB864}" type="datetimeFigureOut">
              <a:rPr lang="en-US" smtClean="0"/>
              <a:t>2022-09-19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046C-991B-C2B0-F634-D9F16856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EA21-30CD-0547-E914-34D132D4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180-C985-4F28-82E8-7749C2C42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57BC-1782-640E-0D2A-8EB1DEA8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C818-C8E6-39A6-2D65-D726AF93E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5ED11-EFC7-5DAB-885E-C06BDAD24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EB198-FE52-A6CA-BF78-7DF459CB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4415-2524-496D-886C-346B30DBB864}" type="datetimeFigureOut">
              <a:rPr lang="en-US" smtClean="0"/>
              <a:t>2022-09-19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1B8C-4745-655C-E430-6A74357D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6191E-E3EF-55AE-3B39-577718A8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180-C985-4F28-82E8-7749C2C42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3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F77E-C5AD-0732-1068-DE4DBE6B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4986-21A8-643D-7433-DC88A41FD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AE273-15C2-C78F-E9C3-9E56DF05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1D404-82BB-24F8-F892-7D3C92758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C18DF-B814-879D-DC04-F42ED8B6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AE4F6-051B-200D-555E-E44A3717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4415-2524-496D-886C-346B30DBB864}" type="datetimeFigureOut">
              <a:rPr lang="en-US" smtClean="0"/>
              <a:t>2022-09-19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4BBD4-CC59-A7B2-3A95-6EDCCED8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AD8DA-A7F3-9992-7DB6-D3E65EAE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180-C985-4F28-82E8-7749C2C42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6EFA-DCEB-E3ED-F114-E0088E96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0704-F575-B645-C5ED-E5D2DE86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4415-2524-496D-886C-346B30DBB864}" type="datetimeFigureOut">
              <a:rPr lang="en-US" smtClean="0"/>
              <a:t>2022-09-19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BC305-CA0D-87B1-9A5C-F50B212C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E40D6-7F29-3B6E-A375-416E1E1F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180-C985-4F28-82E8-7749C2C42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17E12-DF09-0B4F-6A95-4C17FD3D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4415-2524-496D-886C-346B30DBB864}" type="datetimeFigureOut">
              <a:rPr lang="en-US" smtClean="0"/>
              <a:t>2022-09-19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C3F15-D560-8F3E-6D3E-AAE147E8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F3B57-6FF6-E012-D0D5-D4D279A2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180-C985-4F28-82E8-7749C2C42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5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5364-D63B-C61D-F667-07F9EB00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E992-9DFF-A7F7-30D5-0DDCA161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858BC-6CAD-64D6-59FC-F9751389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81A57-BB9E-32E4-FF4A-3A67BDEE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4415-2524-496D-886C-346B30DBB864}" type="datetimeFigureOut">
              <a:rPr lang="en-US" smtClean="0"/>
              <a:t>2022-09-19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BABC3-68E8-5017-F23E-B8C759A1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6BB8A-1DBD-5AFE-FBBD-2901DB3A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180-C985-4F28-82E8-7749C2C42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DF3B-2DF3-0034-E8F8-7DDDFC2B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1B52D-6D16-B2BD-DCB6-73070D22E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A34A0-45D1-7505-C26C-8CA3C2D2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1863F-23A3-CDD9-2C77-562CB33A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4415-2524-496D-886C-346B30DBB864}" type="datetimeFigureOut">
              <a:rPr lang="en-US" smtClean="0"/>
              <a:t>2022-09-19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A181D-68F6-8788-9472-D79C53B3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E8D15-9372-745E-D371-629E972F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1180-C985-4F28-82E8-7749C2C42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30281-82D1-9505-9139-C8C4738E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9861A-BBC0-845D-141A-11D6182A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B025D-5422-E7A2-481F-D07C8256A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84415-2524-496D-886C-346B30DBB864}" type="datetimeFigureOut">
              <a:rPr lang="en-US" smtClean="0"/>
              <a:t>2022-09-19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3916-8E5B-17D2-79AC-0710376BF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BF82-CC4D-0F48-29C7-E5E4687D4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1180-C985-4F28-82E8-7749C2C42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857D1-9899-1E96-63C2-2525D638E40A}"/>
              </a:ext>
            </a:extLst>
          </p:cNvPr>
          <p:cNvSpPr/>
          <p:nvPr/>
        </p:nvSpPr>
        <p:spPr>
          <a:xfrm>
            <a:off x="1233996" y="685800"/>
            <a:ext cx="2286000" cy="2743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F158D-EC7D-BB02-0F86-8BABF35B24D5}"/>
              </a:ext>
            </a:extLst>
          </p:cNvPr>
          <p:cNvSpPr/>
          <p:nvPr/>
        </p:nvSpPr>
        <p:spPr>
          <a:xfrm>
            <a:off x="4425160" y="685800"/>
            <a:ext cx="2286000" cy="2743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4FE03-24C0-DCC3-8FCB-305BE3A07B62}"/>
              </a:ext>
            </a:extLst>
          </p:cNvPr>
          <p:cNvSpPr/>
          <p:nvPr/>
        </p:nvSpPr>
        <p:spPr>
          <a:xfrm>
            <a:off x="7348469" y="685800"/>
            <a:ext cx="2286000" cy="27432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F5290-1CD0-4242-B697-648D05AB08C7}"/>
              </a:ext>
            </a:extLst>
          </p:cNvPr>
          <p:cNvSpPr/>
          <p:nvPr/>
        </p:nvSpPr>
        <p:spPr>
          <a:xfrm>
            <a:off x="1487996" y="3867727"/>
            <a:ext cx="2286000" cy="2743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4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Ayoub</dc:creator>
  <cp:lastModifiedBy>Elie Ayoub</cp:lastModifiedBy>
  <cp:revision>1</cp:revision>
  <dcterms:created xsi:type="dcterms:W3CDTF">2022-09-19T09:53:34Z</dcterms:created>
  <dcterms:modified xsi:type="dcterms:W3CDTF">2022-09-19T11:47:33Z</dcterms:modified>
</cp:coreProperties>
</file>