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6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07B3DBB-51DB-40E4-8888-09BC792D8ED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3A8918-2047-4826-9339-498CDB55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2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Arial Rounded MT Bold" panose="020F0704030504030204" pitchFamily="34" charset="0"/>
              </a:rPr>
              <a:t>TESTING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sz="3600" b="0" dirty="0" smtClean="0">
                <a:latin typeface="Arial Rounded MT Bold" panose="020F0704030504030204" pitchFamily="34" charset="0"/>
              </a:rPr>
              <a:t>second project</a:t>
            </a:r>
            <a:r>
              <a:rPr lang="en-US" sz="3600" b="0" dirty="0"/>
              <a:t> </a:t>
            </a:r>
            <a:r>
              <a:rPr lang="en-US" sz="3600" b="0" dirty="0" smtClean="0"/>
              <a:t>(se327) 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E-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BagsShop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76834"/>
            <a:ext cx="10554574" cy="3636511"/>
          </a:xfrm>
        </p:spPr>
        <p:txBody>
          <a:bodyPr/>
          <a:lstStyle/>
          <a:p>
            <a:r>
              <a:rPr lang="en-US" dirty="0"/>
              <a:t>This document is a Testing Document which including, User Acceptance Testing (UAT), Integration Testing (IT) and Unit Testing (UT</a:t>
            </a:r>
            <a:r>
              <a:rPr lang="en-US" dirty="0" smtClean="0"/>
              <a:t>).</a:t>
            </a:r>
          </a:p>
          <a:p>
            <a:r>
              <a:rPr lang="en-US" sz="2400" b="1" i="1" u="sng" dirty="0"/>
              <a:t>References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requirement specification</a:t>
            </a:r>
          </a:p>
          <a:p>
            <a:pPr lvl="1"/>
            <a:r>
              <a:rPr lang="en-US" dirty="0"/>
              <a:t>System requirement specification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 </a:t>
            </a:r>
            <a:r>
              <a:rPr lang="en-US" dirty="0" smtClean="0"/>
              <a:t>TESTING (UAT)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14" y="2215166"/>
            <a:ext cx="9175293" cy="1042099"/>
          </a:xfrm>
        </p:spPr>
        <p:txBody>
          <a:bodyPr>
            <a:normAutofit/>
          </a:bodyPr>
          <a:lstStyle/>
          <a:p>
            <a:r>
              <a:rPr lang="en-US" dirty="0" smtClean="0"/>
              <a:t>UAT-08</a:t>
            </a:r>
            <a:r>
              <a:rPr lang="en-US" dirty="0"/>
              <a:t>: Customer accept the test of save product in shopping cart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10" y="3257265"/>
            <a:ext cx="8719548" cy="26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 </a:t>
            </a:r>
            <a:r>
              <a:rPr lang="en-US" dirty="0" smtClean="0"/>
              <a:t>TESTING (UAT)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92" y="2382592"/>
            <a:ext cx="4899508" cy="681491"/>
          </a:xfrm>
        </p:spPr>
        <p:txBody>
          <a:bodyPr/>
          <a:lstStyle/>
          <a:p>
            <a:r>
              <a:rPr lang="en-US" dirty="0"/>
              <a:t>Pre-data in Database: Table: Product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83" y="2914723"/>
            <a:ext cx="9265231" cy="88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82" y="4742396"/>
            <a:ext cx="9265231" cy="7902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6892" y="3838990"/>
            <a:ext cx="4899508" cy="6814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33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 </a:t>
            </a:r>
            <a:r>
              <a:rPr lang="en-US" dirty="0" smtClean="0"/>
              <a:t>TESTING (UAT)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5" y="4765625"/>
            <a:ext cx="8400496" cy="13519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4865" y="4051529"/>
            <a:ext cx="3006313" cy="7140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Unit Test of UAT-08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4865" y="2202992"/>
            <a:ext cx="4899508" cy="6814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Step Flow of execute Test: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54" y="3094878"/>
            <a:ext cx="6584577" cy="7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CASE </a:t>
            </a:r>
            <a:r>
              <a:rPr lang="en-US" dirty="0"/>
              <a:t>(</a:t>
            </a:r>
            <a:r>
              <a:rPr lang="en-US" dirty="0" smtClean="0"/>
              <a:t>UTC)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33" y="2763202"/>
            <a:ext cx="10935532" cy="1886074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i="1" u="sng" dirty="0" smtClean="0"/>
              <a:t>Product </a:t>
            </a:r>
            <a:r>
              <a:rPr lang="en-US" sz="11200" b="1" i="1" u="sng" dirty="0"/>
              <a:t>Class</a:t>
            </a:r>
          </a:p>
          <a:p>
            <a:r>
              <a:rPr lang="en-US" sz="7200" dirty="0" smtClean="0"/>
              <a:t>Class ProductDAOImpl</a:t>
            </a:r>
          </a:p>
          <a:p>
            <a:pPr lvl="1"/>
            <a:r>
              <a:rPr lang="en-US" sz="7200" b="1" dirty="0" smtClean="0"/>
              <a:t>Description</a:t>
            </a:r>
            <a:r>
              <a:rPr lang="en-US" sz="7200" b="1" dirty="0"/>
              <a:t>:  </a:t>
            </a:r>
            <a:r>
              <a:rPr lang="en-US" sz="7200" dirty="0"/>
              <a:t>Test saveProduct() by trying to save a Product information into the </a:t>
            </a:r>
            <a:r>
              <a:rPr lang="en-US" sz="7200" dirty="0" smtClean="0"/>
              <a:t>database</a:t>
            </a:r>
          </a:p>
          <a:p>
            <a:pPr lvl="1"/>
            <a:r>
              <a:rPr lang="en-US" sz="7200" b="1" dirty="0" smtClean="0"/>
              <a:t>Test </a:t>
            </a:r>
            <a:r>
              <a:rPr lang="en-US" sz="7200" b="1" dirty="0"/>
              <a:t>Data:</a:t>
            </a:r>
            <a:endParaRPr lang="en-US" sz="7200" dirty="0"/>
          </a:p>
          <a:p>
            <a:pPr lvl="2"/>
            <a:r>
              <a:rPr lang="en-US" sz="7200" b="1" dirty="0"/>
              <a:t>Data in Database:</a:t>
            </a:r>
            <a:endParaRPr lang="en-US" sz="7200" dirty="0"/>
          </a:p>
          <a:p>
            <a:pPr lvl="3"/>
            <a:r>
              <a:rPr lang="en-US" sz="7200" b="1" dirty="0"/>
              <a:t>Table: Product</a:t>
            </a:r>
            <a:endParaRPr lang="en-US" sz="7200" dirty="0"/>
          </a:p>
          <a:p>
            <a:pPr lvl="1"/>
            <a:endParaRPr lang="en-US" sz="7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22" y="4649276"/>
            <a:ext cx="9175276" cy="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(UTC)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2259339" cy="1203493"/>
          </a:xfrm>
        </p:spPr>
        <p:txBody>
          <a:bodyPr/>
          <a:lstStyle/>
          <a:p>
            <a:r>
              <a:rPr lang="en-US" b="1" dirty="0"/>
              <a:t>Input Data: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38" y="3096382"/>
            <a:ext cx="9514244" cy="6587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4027526"/>
            <a:ext cx="2259339" cy="12034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Test Case: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38" y="4805829"/>
            <a:ext cx="9179815" cy="12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(ITC)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MATRIC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146</TotalTime>
  <Words>147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Rounded MT Bold</vt:lpstr>
      <vt:lpstr>Century Gothic</vt:lpstr>
      <vt:lpstr>Wingdings 2</vt:lpstr>
      <vt:lpstr>Quotable</vt:lpstr>
      <vt:lpstr>TESTING  second project (se327) </vt:lpstr>
      <vt:lpstr>INTRODUCTION</vt:lpstr>
      <vt:lpstr>USER ACCEPTANC TESTING (UAT)</vt:lpstr>
      <vt:lpstr>USER ACCEPTANC TESTING (UAT)</vt:lpstr>
      <vt:lpstr>USER ACCEPTANC TESTING (UAT)</vt:lpstr>
      <vt:lpstr>UNIT TEST CASE (UTC)</vt:lpstr>
      <vt:lpstr>UNIT TEST CASE (UTC)</vt:lpstr>
      <vt:lpstr>INTEGRATION TEST (ITC)</vt:lpstr>
      <vt:lpstr>TRACEABILITY MATRIC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se327</dc:title>
  <dc:creator>putsacha</dc:creator>
  <cp:lastModifiedBy>putsacha</cp:lastModifiedBy>
  <cp:revision>8</cp:revision>
  <dcterms:created xsi:type="dcterms:W3CDTF">2014-03-02T19:54:52Z</dcterms:created>
  <dcterms:modified xsi:type="dcterms:W3CDTF">2014-03-02T22:21:19Z</dcterms:modified>
</cp:coreProperties>
</file>