
<file path=[Content_Types].xml><?xml version="1.0" encoding="utf-8"?>
<Types xmlns="http://schemas.openxmlformats.org/package/2006/content-types">
  <Default Extension="png" ContentType="image/png"/>
  <Default Extension="png&amp;ehk=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&amp;ehk=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B382-F83E-49B3-A9D0-419C13762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/>
              <a:t>게임 스토리 기획서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CBCCA-FF8A-4C8B-8E53-6CE816712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2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0" name="Picture 3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내용 개체 틀 4"/>
          <p:cNvPicPr>
            <a:picLocks noChangeAspect="1"/>
          </p:cNvPicPr>
          <p:nvPr/>
        </p:nvPicPr>
        <p:blipFill rotWithShape="1">
          <a:blip r:embed="rId7"/>
          <a:srcRect l="3350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03D689-B735-4AD3-93B3-C292051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게임 스토리 기획서</a:t>
            </a:r>
          </a:p>
        </p:txBody>
      </p:sp>
      <p:sp>
        <p:nvSpPr>
          <p:cNvPr id="33" name="Content Placeholder 9"/>
          <p:cNvSpPr>
            <a:spLocks noGrp="1"/>
          </p:cNvSpPr>
          <p:nvPr>
            <p:ph type="body" orient="vert" idx="1"/>
          </p:nvPr>
        </p:nvSpPr>
        <p:spPr>
          <a:xfrm>
            <a:off x="533043" y="1450258"/>
            <a:ext cx="11011256" cy="519657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ko-KR" altLang="en-US" dirty="0"/>
              <a:t>선사시대</a:t>
            </a:r>
            <a:r>
              <a:rPr lang="en-US" altLang="ko-KR" dirty="0"/>
              <a:t>(</a:t>
            </a:r>
            <a:r>
              <a:rPr lang="ko-KR" altLang="en-US" dirty="0"/>
              <a:t>先史時代</a:t>
            </a:r>
            <a:r>
              <a:rPr lang="en-US" altLang="ko-KR" dirty="0"/>
              <a:t>)</a:t>
            </a:r>
            <a:r>
              <a:rPr lang="ko-KR" altLang="en-US" dirty="0"/>
              <a:t>란 기록으로 남아 있지 않은 역사를 말한다</a:t>
            </a:r>
            <a:r>
              <a:rPr lang="en-US" altLang="ko-KR" dirty="0"/>
              <a:t>. </a:t>
            </a:r>
            <a:r>
              <a:rPr lang="ko-KR" altLang="en-US" dirty="0"/>
              <a:t>글자가 만들어져 역사를 기록하기 시작한 바로 전 까지를 말하는데</a:t>
            </a:r>
            <a:r>
              <a:rPr lang="en-US" altLang="ko-KR" dirty="0"/>
              <a:t>, </a:t>
            </a:r>
            <a:r>
              <a:rPr lang="ko-KR" altLang="en-US" dirty="0"/>
              <a:t>이 기간은 수백만 년에 달하는 인류의 역사에서 </a:t>
            </a:r>
            <a:r>
              <a:rPr lang="en-US" altLang="ko-KR" dirty="0"/>
              <a:t>95%  </a:t>
            </a:r>
            <a:r>
              <a:rPr lang="ko-KR" altLang="en-US" dirty="0"/>
              <a:t>이상을 차지하는 긴 시간이다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기록되어 지지않은 이 긴 시간동안 인류는 매 순간 생존하기 위해 전투를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시기엔 동굴에 모여서 살았는데 서로의 동굴에 먹을 것이 많다는 것을 알고 약탈을 위한 전투를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도구가 한정적이었던 </a:t>
            </a:r>
            <a:r>
              <a:rPr lang="ko-KR" altLang="en-US" b="1" u="sng" dirty="0"/>
              <a:t>그들은 고유의 무술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스킬</a:t>
            </a:r>
            <a:r>
              <a:rPr lang="en-US" altLang="ko-KR" b="1" u="sng" dirty="0"/>
              <a:t>)</a:t>
            </a:r>
            <a:r>
              <a:rPr lang="ko-KR" altLang="en-US" b="1" u="sng" dirty="0"/>
              <a:t>을 배워서 사용한다</a:t>
            </a:r>
            <a:r>
              <a:rPr lang="en-US" altLang="ko-KR" b="1" u="sng" dirty="0"/>
              <a:t>. </a:t>
            </a:r>
            <a:r>
              <a:rPr lang="ko-KR" altLang="en-US" b="1" u="sng" dirty="0"/>
              <a:t> 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ko-KR" altLang="en-US" b="1" u="sng" dirty="0"/>
              <a:t>서로의 각 동굴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기지</a:t>
            </a:r>
            <a:r>
              <a:rPr lang="en-US" altLang="ko-KR" b="1" u="sng" dirty="0"/>
              <a:t>)</a:t>
            </a:r>
            <a:r>
              <a:rPr lang="ko-KR" altLang="en-US" b="1" u="sng" dirty="0"/>
              <a:t>에 간헐적으로 침입하는 야생동물의 공격도 막아야 한다</a:t>
            </a:r>
            <a:r>
              <a:rPr lang="en-US" altLang="ko-KR" b="1" u="sng" dirty="0"/>
              <a:t>.</a:t>
            </a:r>
          </a:p>
          <a:p>
            <a:endParaRPr lang="en-US" altLang="ko-KR" dirty="0"/>
          </a:p>
          <a:p>
            <a:r>
              <a:rPr lang="ko-KR" altLang="en-US" b="1" u="sng" dirty="0"/>
              <a:t>불이 없다는 가정하에 밤과 낮을 구분을 만들어서 시야 차이를 둔다</a:t>
            </a:r>
            <a:r>
              <a:rPr lang="en-US" altLang="ko-KR" b="1" u="sng" dirty="0"/>
              <a:t>. (ex. </a:t>
            </a:r>
            <a:r>
              <a:rPr lang="ko-KR" altLang="en-US" b="1" u="sng" dirty="0"/>
              <a:t>밤엔 화면이 반정도 밖에 보이지 않는다</a:t>
            </a:r>
            <a:r>
              <a:rPr lang="en-US" altLang="ko-KR" b="1" u="sng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91306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1CC8-00FA-4EA5-A283-1005A47D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게임 스토리 기획서</a:t>
            </a:r>
            <a:endParaRPr lang="ko-KR" altLang="en-US" dirty="0"/>
          </a:p>
        </p:txBody>
      </p:sp>
      <p:pic>
        <p:nvPicPr>
          <p:cNvPr id="5" name="내용 개체 틀 4" descr="잔디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68583D01-F6DD-490B-AB85-6F99955E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006" y="2037007"/>
            <a:ext cx="4629150" cy="3543300"/>
          </a:xfrm>
        </p:spPr>
      </p:pic>
      <p:pic>
        <p:nvPicPr>
          <p:cNvPr id="7" name="그림 6" descr="실외, 자연이(가) 표시된 사진&#10;&#10;매우 높은 신뢰도로 생성된 설명">
            <a:extLst>
              <a:ext uri="{FF2B5EF4-FFF2-40B4-BE49-F238E27FC236}">
                <a16:creationId xmlns:a16="http://schemas.microsoft.com/office/drawing/2014/main" id="{37F2E2E2-FDAB-4649-A361-D31CC0A8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248"/>
            <a:ext cx="3742006" cy="3910818"/>
          </a:xfrm>
          <a:prstGeom prst="rect">
            <a:avLst/>
          </a:prstGeom>
        </p:spPr>
      </p:pic>
      <p:pic>
        <p:nvPicPr>
          <p:cNvPr id="9" name="그림 8" descr="실외, 자연이(가) 표시된 사진&#10;&#10;매우 높은 신뢰도로 생성된 설명">
            <a:extLst>
              <a:ext uri="{FF2B5EF4-FFF2-40B4-BE49-F238E27FC236}">
                <a16:creationId xmlns:a16="http://schemas.microsoft.com/office/drawing/2014/main" id="{BE9613BA-86A7-430C-A9CB-4CEAA7EA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56" y="1853248"/>
            <a:ext cx="3742006" cy="391081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7D1B6C-ADA5-4347-959F-E040EBF98EAF}"/>
              </a:ext>
            </a:extLst>
          </p:cNvPr>
          <p:cNvCxnSpPr/>
          <p:nvPr/>
        </p:nvCxnSpPr>
        <p:spPr>
          <a:xfrm>
            <a:off x="4532243" y="3485321"/>
            <a:ext cx="2769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1C8D44-5BA6-41EE-BF20-B745784670F9}"/>
              </a:ext>
            </a:extLst>
          </p:cNvPr>
          <p:cNvCxnSpPr/>
          <p:nvPr/>
        </p:nvCxnSpPr>
        <p:spPr>
          <a:xfrm flipH="1">
            <a:off x="4532243" y="4041913"/>
            <a:ext cx="2769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9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124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Century Gothic</vt:lpstr>
      <vt:lpstr>Wingdings 3</vt:lpstr>
      <vt:lpstr>이온</vt:lpstr>
      <vt:lpstr>게임 스토리 기획서 작성</vt:lpstr>
      <vt:lpstr>게임 스토리 기획서</vt:lpstr>
      <vt:lpstr>게임 스토리 기획서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Seung Eon Kim</dc:creator>
  <cp:lastModifiedBy>Seung Eon Kim</cp:lastModifiedBy>
  <cp:revision>6</cp:revision>
  <dcterms:created xsi:type="dcterms:W3CDTF">2017-09-14T09:09:04Z</dcterms:created>
  <dcterms:modified xsi:type="dcterms:W3CDTF">2017-09-14T09:51:35Z</dcterms:modified>
</cp:coreProperties>
</file>