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 id="2147483686" r:id="rId4"/>
  </p:sldMasterIdLst>
  <p:notesMasterIdLst>
    <p:notesMasterId r:id="rId31"/>
  </p:notesMasterIdLst>
  <p:sldIdLst>
    <p:sldId id="259" r:id="rId5"/>
    <p:sldId id="257" r:id="rId6"/>
    <p:sldId id="256" r:id="rId7"/>
    <p:sldId id="322" r:id="rId8"/>
    <p:sldId id="289" r:id="rId9"/>
    <p:sldId id="323" r:id="rId10"/>
    <p:sldId id="290" r:id="rId11"/>
    <p:sldId id="324" r:id="rId12"/>
    <p:sldId id="292" r:id="rId13"/>
    <p:sldId id="327" r:id="rId14"/>
    <p:sldId id="328" r:id="rId15"/>
    <p:sldId id="291" r:id="rId16"/>
    <p:sldId id="325" r:id="rId17"/>
    <p:sldId id="321" r:id="rId18"/>
    <p:sldId id="326" r:id="rId19"/>
    <p:sldId id="283" r:id="rId20"/>
    <p:sldId id="329" r:id="rId21"/>
    <p:sldId id="301" r:id="rId22"/>
    <p:sldId id="320" r:id="rId23"/>
    <p:sldId id="308" r:id="rId24"/>
    <p:sldId id="330" r:id="rId25"/>
    <p:sldId id="317" r:id="rId26"/>
    <p:sldId id="310" r:id="rId27"/>
    <p:sldId id="311" r:id="rId28"/>
    <p:sldId id="312" r:id="rId29"/>
    <p:sldId id="33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5D50"/>
    <a:srgbClr val="FE9E50"/>
    <a:srgbClr val="FD9952"/>
    <a:srgbClr val="5BABC9"/>
    <a:srgbClr val="3B94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A9E06-9CAC-466E-9A1C-490E6E2E924A}" type="datetimeFigureOut">
              <a:rPr lang="en-US" smtClean="0"/>
              <a:t>3/23/2024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F9BD22-F8B2-4ABE-A93A-FFC8A64C842C}" type="slidenum">
              <a:rPr lang="en-US" smtClean="0"/>
              <a:t>‹#›</a:t>
            </a:fld>
            <a:endParaRPr lang="en-US"/>
          </a:p>
        </p:txBody>
      </p:sp>
    </p:spTree>
    <p:extLst>
      <p:ext uri="{BB962C8B-B14F-4D97-AF65-F5344CB8AC3E}">
        <p14:creationId xmlns:p14="http://schemas.microsoft.com/office/powerpoint/2010/main" val="3200326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8f98426d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8f98426d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95530bdf8e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95530bdf8e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4348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95530bdf8e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95530bdf8e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2704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95530bdf8e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95530bdf8e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598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7ae687167_0_1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7ae687167_0_1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95530bdf8e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95530bdf8e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4828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F9BD22-F8B2-4ABE-A93A-FFC8A64C842C}" type="slidenum">
              <a:rPr lang="en-US" smtClean="0"/>
              <a:t>8</a:t>
            </a:fld>
            <a:endParaRPr lang="en-US"/>
          </a:p>
        </p:txBody>
      </p:sp>
    </p:spTree>
    <p:extLst>
      <p:ext uri="{BB962C8B-B14F-4D97-AF65-F5344CB8AC3E}">
        <p14:creationId xmlns:p14="http://schemas.microsoft.com/office/powerpoint/2010/main" val="2998964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6"/>
        <p:cNvGrpSpPr/>
        <p:nvPr/>
      </p:nvGrpSpPr>
      <p:grpSpPr>
        <a:xfrm>
          <a:off x="0" y="0"/>
          <a:ext cx="0" cy="0"/>
          <a:chOff x="0" y="0"/>
          <a:chExt cx="0" cy="0"/>
        </a:xfrm>
      </p:grpSpPr>
      <p:sp>
        <p:nvSpPr>
          <p:cNvPr id="2087" name="Google Shape;2087;g8fa4da2005_0_4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8" name="Google Shape;2088;g8fa4da2005_0_4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95530bdf8e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95530bdf8e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9967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95530bdf8e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95530bdf8e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8368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95530bdf8e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95530bdf8e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7511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5"/>
        <p:cNvGrpSpPr/>
        <p:nvPr/>
      </p:nvGrpSpPr>
      <p:grpSpPr>
        <a:xfrm>
          <a:off x="0" y="0"/>
          <a:ext cx="0" cy="0"/>
          <a:chOff x="0" y="0"/>
          <a:chExt cx="0" cy="0"/>
        </a:xfrm>
      </p:grpSpPr>
      <p:sp>
        <p:nvSpPr>
          <p:cNvPr id="1466" name="Google Shape;1466;g639a466128134c87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7" name="Google Shape;1467;g639a466128134c87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4096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B069B-728A-43AA-ADBE-39F41DE2E0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574788-CA66-4DCA-BB60-44C977BAFF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C7561F-9618-4C84-88C1-4AE2472BC021}"/>
              </a:ext>
            </a:extLst>
          </p:cNvPr>
          <p:cNvSpPr>
            <a:spLocks noGrp="1"/>
          </p:cNvSpPr>
          <p:nvPr>
            <p:ph type="dt" sz="half" idx="10"/>
          </p:nvPr>
        </p:nvSpPr>
        <p:spPr/>
        <p:txBody>
          <a:bodyPr/>
          <a:lstStyle/>
          <a:p>
            <a:fld id="{1A509D55-1C5F-410D-9E24-734879B5CADC}" type="datetimeFigureOut">
              <a:rPr lang="en-US" smtClean="0"/>
              <a:t>3/23/2024</a:t>
            </a:fld>
            <a:endParaRPr lang="en-US"/>
          </a:p>
        </p:txBody>
      </p:sp>
      <p:sp>
        <p:nvSpPr>
          <p:cNvPr id="5" name="Footer Placeholder 4">
            <a:extLst>
              <a:ext uri="{FF2B5EF4-FFF2-40B4-BE49-F238E27FC236}">
                <a16:creationId xmlns:a16="http://schemas.microsoft.com/office/drawing/2014/main" id="{D85D0B43-0E36-4684-943A-52B5A805B5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D717E-EB45-4E1B-A29F-B45245D10177}"/>
              </a:ext>
            </a:extLst>
          </p:cNvPr>
          <p:cNvSpPr>
            <a:spLocks noGrp="1"/>
          </p:cNvSpPr>
          <p:nvPr>
            <p:ph type="sldNum" sz="quarter" idx="12"/>
          </p:nvPr>
        </p:nvSpPr>
        <p:spPr/>
        <p:txBody>
          <a:bodyPr/>
          <a:lstStyle/>
          <a:p>
            <a:fld id="{BC4A79F0-D750-466F-8ADE-ACD71F27C331}" type="slidenum">
              <a:rPr lang="en-US" smtClean="0"/>
              <a:t>‹#›</a:t>
            </a:fld>
            <a:endParaRPr lang="en-US"/>
          </a:p>
        </p:txBody>
      </p:sp>
    </p:spTree>
    <p:extLst>
      <p:ext uri="{BB962C8B-B14F-4D97-AF65-F5344CB8AC3E}">
        <p14:creationId xmlns:p14="http://schemas.microsoft.com/office/powerpoint/2010/main" val="1226867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0EBDF-3C03-42A9-92EE-BE9DE5600E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5A8B46-0DA8-4158-9701-2EA1044A6F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E5A293-939E-4E14-92D1-5517B7C16D22}"/>
              </a:ext>
            </a:extLst>
          </p:cNvPr>
          <p:cNvSpPr>
            <a:spLocks noGrp="1"/>
          </p:cNvSpPr>
          <p:nvPr>
            <p:ph type="dt" sz="half" idx="10"/>
          </p:nvPr>
        </p:nvSpPr>
        <p:spPr/>
        <p:txBody>
          <a:bodyPr/>
          <a:lstStyle/>
          <a:p>
            <a:fld id="{1A509D55-1C5F-410D-9E24-734879B5CADC}" type="datetimeFigureOut">
              <a:rPr lang="en-US" smtClean="0"/>
              <a:t>3/23/2024</a:t>
            </a:fld>
            <a:endParaRPr lang="en-US"/>
          </a:p>
        </p:txBody>
      </p:sp>
      <p:sp>
        <p:nvSpPr>
          <p:cNvPr id="5" name="Footer Placeholder 4">
            <a:extLst>
              <a:ext uri="{FF2B5EF4-FFF2-40B4-BE49-F238E27FC236}">
                <a16:creationId xmlns:a16="http://schemas.microsoft.com/office/drawing/2014/main" id="{0F837C52-91CE-4162-A2EF-99C584F97D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839D5A-9463-456E-87CC-38405129E7D6}"/>
              </a:ext>
            </a:extLst>
          </p:cNvPr>
          <p:cNvSpPr>
            <a:spLocks noGrp="1"/>
          </p:cNvSpPr>
          <p:nvPr>
            <p:ph type="sldNum" sz="quarter" idx="12"/>
          </p:nvPr>
        </p:nvSpPr>
        <p:spPr/>
        <p:txBody>
          <a:bodyPr/>
          <a:lstStyle/>
          <a:p>
            <a:fld id="{BC4A79F0-D750-466F-8ADE-ACD71F27C331}" type="slidenum">
              <a:rPr lang="en-US" smtClean="0"/>
              <a:t>‹#›</a:t>
            </a:fld>
            <a:endParaRPr lang="en-US"/>
          </a:p>
        </p:txBody>
      </p:sp>
    </p:spTree>
    <p:extLst>
      <p:ext uri="{BB962C8B-B14F-4D97-AF65-F5344CB8AC3E}">
        <p14:creationId xmlns:p14="http://schemas.microsoft.com/office/powerpoint/2010/main" val="3690388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91A2AC-1CF4-4986-A38F-23D75FEFF9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84B321-BD95-47F4-AA6B-1BCBC59403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DBD204-FBC7-4168-9F9C-BEC1EABF61CF}"/>
              </a:ext>
            </a:extLst>
          </p:cNvPr>
          <p:cNvSpPr>
            <a:spLocks noGrp="1"/>
          </p:cNvSpPr>
          <p:nvPr>
            <p:ph type="dt" sz="half" idx="10"/>
          </p:nvPr>
        </p:nvSpPr>
        <p:spPr/>
        <p:txBody>
          <a:bodyPr/>
          <a:lstStyle/>
          <a:p>
            <a:fld id="{1A509D55-1C5F-410D-9E24-734879B5CADC}" type="datetimeFigureOut">
              <a:rPr lang="en-US" smtClean="0"/>
              <a:t>3/23/2024</a:t>
            </a:fld>
            <a:endParaRPr lang="en-US"/>
          </a:p>
        </p:txBody>
      </p:sp>
      <p:sp>
        <p:nvSpPr>
          <p:cNvPr id="5" name="Footer Placeholder 4">
            <a:extLst>
              <a:ext uri="{FF2B5EF4-FFF2-40B4-BE49-F238E27FC236}">
                <a16:creationId xmlns:a16="http://schemas.microsoft.com/office/drawing/2014/main" id="{064CC80C-8F6A-426C-BE9F-8B08DDCFC0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635F8-FCCF-456A-93C3-E2601225E4B3}"/>
              </a:ext>
            </a:extLst>
          </p:cNvPr>
          <p:cNvSpPr>
            <a:spLocks noGrp="1"/>
          </p:cNvSpPr>
          <p:nvPr>
            <p:ph type="sldNum" sz="quarter" idx="12"/>
          </p:nvPr>
        </p:nvSpPr>
        <p:spPr/>
        <p:txBody>
          <a:bodyPr/>
          <a:lstStyle/>
          <a:p>
            <a:fld id="{BC4A79F0-D750-466F-8ADE-ACD71F27C331}" type="slidenum">
              <a:rPr lang="en-US" smtClean="0"/>
              <a:t>‹#›</a:t>
            </a:fld>
            <a:endParaRPr lang="en-US"/>
          </a:p>
        </p:txBody>
      </p:sp>
    </p:spTree>
    <p:extLst>
      <p:ext uri="{BB962C8B-B14F-4D97-AF65-F5344CB8AC3E}">
        <p14:creationId xmlns:p14="http://schemas.microsoft.com/office/powerpoint/2010/main" val="2527608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6403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09391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570455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368488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749865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909895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34497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2692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89FF0-DF97-4007-AFF8-5C085BCAE5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F8416C-BEF7-447E-9576-77871F8F71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E2881C-1469-403B-9507-20EE83B7DBBC}"/>
              </a:ext>
            </a:extLst>
          </p:cNvPr>
          <p:cNvSpPr>
            <a:spLocks noGrp="1"/>
          </p:cNvSpPr>
          <p:nvPr>
            <p:ph type="dt" sz="half" idx="10"/>
          </p:nvPr>
        </p:nvSpPr>
        <p:spPr/>
        <p:txBody>
          <a:bodyPr/>
          <a:lstStyle/>
          <a:p>
            <a:fld id="{1A509D55-1C5F-410D-9E24-734879B5CADC}" type="datetimeFigureOut">
              <a:rPr lang="en-US" smtClean="0"/>
              <a:t>3/23/2024</a:t>
            </a:fld>
            <a:endParaRPr lang="en-US"/>
          </a:p>
        </p:txBody>
      </p:sp>
      <p:sp>
        <p:nvSpPr>
          <p:cNvPr id="5" name="Footer Placeholder 4">
            <a:extLst>
              <a:ext uri="{FF2B5EF4-FFF2-40B4-BE49-F238E27FC236}">
                <a16:creationId xmlns:a16="http://schemas.microsoft.com/office/drawing/2014/main" id="{05C2DE12-E135-4BCB-9561-E8014B3226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04221D-7D23-49C8-86CF-14E4EBC1638B}"/>
              </a:ext>
            </a:extLst>
          </p:cNvPr>
          <p:cNvSpPr>
            <a:spLocks noGrp="1"/>
          </p:cNvSpPr>
          <p:nvPr>
            <p:ph type="sldNum" sz="quarter" idx="12"/>
          </p:nvPr>
        </p:nvSpPr>
        <p:spPr/>
        <p:txBody>
          <a:bodyPr/>
          <a:lstStyle/>
          <a:p>
            <a:fld id="{BC4A79F0-D750-466F-8ADE-ACD71F27C331}" type="slidenum">
              <a:rPr lang="en-US" smtClean="0"/>
              <a:t>‹#›</a:t>
            </a:fld>
            <a:endParaRPr lang="en-US"/>
          </a:p>
        </p:txBody>
      </p:sp>
    </p:spTree>
    <p:extLst>
      <p:ext uri="{BB962C8B-B14F-4D97-AF65-F5344CB8AC3E}">
        <p14:creationId xmlns:p14="http://schemas.microsoft.com/office/powerpoint/2010/main" val="5271534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131535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28259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794610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727240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89FF0-DF97-4007-AFF8-5C085BCAE5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F8416C-BEF7-447E-9576-77871F8F71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E2881C-1469-403B-9507-20EE83B7DBBC}"/>
              </a:ext>
            </a:extLst>
          </p:cNvPr>
          <p:cNvSpPr>
            <a:spLocks noGrp="1"/>
          </p:cNvSpPr>
          <p:nvPr>
            <p:ph type="dt" sz="half" idx="10"/>
          </p:nvPr>
        </p:nvSpPr>
        <p:spPr/>
        <p:txBody>
          <a:bodyPr/>
          <a:lstStyle/>
          <a:p>
            <a:fld id="{1A509D55-1C5F-410D-9E24-734879B5CADC}" type="datetimeFigureOut">
              <a:rPr lang="en-US" smtClean="0"/>
              <a:t>3/23/2024</a:t>
            </a:fld>
            <a:endParaRPr lang="en-US"/>
          </a:p>
        </p:txBody>
      </p:sp>
      <p:sp>
        <p:nvSpPr>
          <p:cNvPr id="5" name="Footer Placeholder 4">
            <a:extLst>
              <a:ext uri="{FF2B5EF4-FFF2-40B4-BE49-F238E27FC236}">
                <a16:creationId xmlns:a16="http://schemas.microsoft.com/office/drawing/2014/main" id="{05C2DE12-E135-4BCB-9561-E8014B3226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04221D-7D23-49C8-86CF-14E4EBC1638B}"/>
              </a:ext>
            </a:extLst>
          </p:cNvPr>
          <p:cNvSpPr>
            <a:spLocks noGrp="1"/>
          </p:cNvSpPr>
          <p:nvPr>
            <p:ph type="sldNum" sz="quarter" idx="12"/>
          </p:nvPr>
        </p:nvSpPr>
        <p:spPr/>
        <p:txBody>
          <a:bodyPr/>
          <a:lstStyle/>
          <a:p>
            <a:fld id="{BC4A79F0-D750-466F-8ADE-ACD71F27C331}" type="slidenum">
              <a:rPr lang="en-US" smtClean="0"/>
              <a:t>‹#›</a:t>
            </a:fld>
            <a:endParaRPr lang="en-US"/>
          </a:p>
        </p:txBody>
      </p:sp>
    </p:spTree>
    <p:extLst>
      <p:ext uri="{BB962C8B-B14F-4D97-AF65-F5344CB8AC3E}">
        <p14:creationId xmlns:p14="http://schemas.microsoft.com/office/powerpoint/2010/main" val="316631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000000"/>
              </a:buClr>
              <a:buSzPts val="5200"/>
              <a:buNone/>
              <a:defRPr sz="6933" b="1">
                <a:solidFill>
                  <a:srgbClr val="000000"/>
                </a:solidFill>
              </a:defRPr>
            </a:lvl1pPr>
            <a:lvl2pPr lvl="1" algn="ctr">
              <a:spcBef>
                <a:spcPts val="0"/>
              </a:spcBef>
              <a:spcAft>
                <a:spcPts val="0"/>
              </a:spcAft>
              <a:buClr>
                <a:srgbClr val="000000"/>
              </a:buClr>
              <a:buSzPts val="5200"/>
              <a:buNone/>
              <a:defRPr sz="6933" b="1">
                <a:solidFill>
                  <a:srgbClr val="000000"/>
                </a:solidFill>
              </a:defRPr>
            </a:lvl2pPr>
            <a:lvl3pPr lvl="2" algn="ctr">
              <a:spcBef>
                <a:spcPts val="0"/>
              </a:spcBef>
              <a:spcAft>
                <a:spcPts val="0"/>
              </a:spcAft>
              <a:buClr>
                <a:srgbClr val="000000"/>
              </a:buClr>
              <a:buSzPts val="5200"/>
              <a:buNone/>
              <a:defRPr sz="6933" b="1">
                <a:solidFill>
                  <a:srgbClr val="000000"/>
                </a:solidFill>
              </a:defRPr>
            </a:lvl3pPr>
            <a:lvl4pPr lvl="3" algn="ctr">
              <a:spcBef>
                <a:spcPts val="0"/>
              </a:spcBef>
              <a:spcAft>
                <a:spcPts val="0"/>
              </a:spcAft>
              <a:buClr>
                <a:srgbClr val="000000"/>
              </a:buClr>
              <a:buSzPts val="5200"/>
              <a:buNone/>
              <a:defRPr sz="6933" b="1">
                <a:solidFill>
                  <a:srgbClr val="000000"/>
                </a:solidFill>
              </a:defRPr>
            </a:lvl4pPr>
            <a:lvl5pPr lvl="4" algn="ctr">
              <a:spcBef>
                <a:spcPts val="0"/>
              </a:spcBef>
              <a:spcAft>
                <a:spcPts val="0"/>
              </a:spcAft>
              <a:buClr>
                <a:srgbClr val="000000"/>
              </a:buClr>
              <a:buSzPts val="5200"/>
              <a:buNone/>
              <a:defRPr sz="6933" b="1">
                <a:solidFill>
                  <a:srgbClr val="000000"/>
                </a:solidFill>
              </a:defRPr>
            </a:lvl5pPr>
            <a:lvl6pPr lvl="5" algn="ctr">
              <a:spcBef>
                <a:spcPts val="0"/>
              </a:spcBef>
              <a:spcAft>
                <a:spcPts val="0"/>
              </a:spcAft>
              <a:buClr>
                <a:srgbClr val="000000"/>
              </a:buClr>
              <a:buSzPts val="5200"/>
              <a:buNone/>
              <a:defRPr sz="6933" b="1">
                <a:solidFill>
                  <a:srgbClr val="000000"/>
                </a:solidFill>
              </a:defRPr>
            </a:lvl6pPr>
            <a:lvl7pPr lvl="6" algn="ctr">
              <a:spcBef>
                <a:spcPts val="0"/>
              </a:spcBef>
              <a:spcAft>
                <a:spcPts val="0"/>
              </a:spcAft>
              <a:buClr>
                <a:srgbClr val="000000"/>
              </a:buClr>
              <a:buSzPts val="5200"/>
              <a:buNone/>
              <a:defRPr sz="6933" b="1">
                <a:solidFill>
                  <a:srgbClr val="000000"/>
                </a:solidFill>
              </a:defRPr>
            </a:lvl7pPr>
            <a:lvl8pPr lvl="7" algn="ctr">
              <a:spcBef>
                <a:spcPts val="0"/>
              </a:spcBef>
              <a:spcAft>
                <a:spcPts val="0"/>
              </a:spcAft>
              <a:buClr>
                <a:srgbClr val="000000"/>
              </a:buClr>
              <a:buSzPts val="5200"/>
              <a:buNone/>
              <a:defRPr sz="6933" b="1">
                <a:solidFill>
                  <a:srgbClr val="000000"/>
                </a:solidFill>
              </a:defRPr>
            </a:lvl8pPr>
            <a:lvl9pPr lvl="8" algn="ctr">
              <a:spcBef>
                <a:spcPts val="0"/>
              </a:spcBef>
              <a:spcAft>
                <a:spcPts val="0"/>
              </a:spcAft>
              <a:buClr>
                <a:srgbClr val="000000"/>
              </a:buClr>
              <a:buSzPts val="5200"/>
              <a:buNone/>
              <a:defRPr sz="6933" b="1">
                <a:solidFill>
                  <a:srgbClr val="000000"/>
                </a:solidFill>
              </a:defRPr>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2800"/>
              <a:buNone/>
              <a:defRPr sz="3733">
                <a:solidFill>
                  <a:srgbClr val="000000"/>
                </a:solidFill>
              </a:defRPr>
            </a:lvl1pPr>
            <a:lvl2pPr lvl="1" algn="ctr">
              <a:lnSpc>
                <a:spcPct val="100000"/>
              </a:lnSpc>
              <a:spcBef>
                <a:spcPts val="0"/>
              </a:spcBef>
              <a:spcAft>
                <a:spcPts val="0"/>
              </a:spcAft>
              <a:buClr>
                <a:srgbClr val="000000"/>
              </a:buClr>
              <a:buSzPts val="2800"/>
              <a:buNone/>
              <a:defRPr sz="3733">
                <a:solidFill>
                  <a:srgbClr val="000000"/>
                </a:solidFill>
              </a:defRPr>
            </a:lvl2pPr>
            <a:lvl3pPr lvl="2" algn="ctr">
              <a:lnSpc>
                <a:spcPct val="100000"/>
              </a:lnSpc>
              <a:spcBef>
                <a:spcPts val="0"/>
              </a:spcBef>
              <a:spcAft>
                <a:spcPts val="0"/>
              </a:spcAft>
              <a:buClr>
                <a:srgbClr val="000000"/>
              </a:buClr>
              <a:buSzPts val="2800"/>
              <a:buNone/>
              <a:defRPr sz="3733">
                <a:solidFill>
                  <a:srgbClr val="000000"/>
                </a:solidFill>
              </a:defRPr>
            </a:lvl3pPr>
            <a:lvl4pPr lvl="3" algn="ctr">
              <a:lnSpc>
                <a:spcPct val="100000"/>
              </a:lnSpc>
              <a:spcBef>
                <a:spcPts val="0"/>
              </a:spcBef>
              <a:spcAft>
                <a:spcPts val="0"/>
              </a:spcAft>
              <a:buClr>
                <a:srgbClr val="000000"/>
              </a:buClr>
              <a:buSzPts val="2800"/>
              <a:buNone/>
              <a:defRPr sz="3733">
                <a:solidFill>
                  <a:srgbClr val="000000"/>
                </a:solidFill>
              </a:defRPr>
            </a:lvl4pPr>
            <a:lvl5pPr lvl="4" algn="ctr">
              <a:lnSpc>
                <a:spcPct val="100000"/>
              </a:lnSpc>
              <a:spcBef>
                <a:spcPts val="0"/>
              </a:spcBef>
              <a:spcAft>
                <a:spcPts val="0"/>
              </a:spcAft>
              <a:buClr>
                <a:srgbClr val="000000"/>
              </a:buClr>
              <a:buSzPts val="2800"/>
              <a:buNone/>
              <a:defRPr sz="3733">
                <a:solidFill>
                  <a:srgbClr val="000000"/>
                </a:solidFill>
              </a:defRPr>
            </a:lvl5pPr>
            <a:lvl6pPr lvl="5" algn="ctr">
              <a:lnSpc>
                <a:spcPct val="100000"/>
              </a:lnSpc>
              <a:spcBef>
                <a:spcPts val="0"/>
              </a:spcBef>
              <a:spcAft>
                <a:spcPts val="0"/>
              </a:spcAft>
              <a:buClr>
                <a:srgbClr val="000000"/>
              </a:buClr>
              <a:buSzPts val="2800"/>
              <a:buNone/>
              <a:defRPr sz="3733">
                <a:solidFill>
                  <a:srgbClr val="000000"/>
                </a:solidFill>
              </a:defRPr>
            </a:lvl6pPr>
            <a:lvl7pPr lvl="6" algn="ctr">
              <a:lnSpc>
                <a:spcPct val="100000"/>
              </a:lnSpc>
              <a:spcBef>
                <a:spcPts val="0"/>
              </a:spcBef>
              <a:spcAft>
                <a:spcPts val="0"/>
              </a:spcAft>
              <a:buClr>
                <a:srgbClr val="000000"/>
              </a:buClr>
              <a:buSzPts val="2800"/>
              <a:buNone/>
              <a:defRPr sz="3733">
                <a:solidFill>
                  <a:srgbClr val="000000"/>
                </a:solidFill>
              </a:defRPr>
            </a:lvl7pPr>
            <a:lvl8pPr lvl="7" algn="ctr">
              <a:lnSpc>
                <a:spcPct val="100000"/>
              </a:lnSpc>
              <a:spcBef>
                <a:spcPts val="0"/>
              </a:spcBef>
              <a:spcAft>
                <a:spcPts val="0"/>
              </a:spcAft>
              <a:buClr>
                <a:srgbClr val="000000"/>
              </a:buClr>
              <a:buSzPts val="2800"/>
              <a:buNone/>
              <a:defRPr sz="3733">
                <a:solidFill>
                  <a:srgbClr val="000000"/>
                </a:solidFill>
              </a:defRPr>
            </a:lvl8pPr>
            <a:lvl9pPr lvl="8" algn="ctr">
              <a:lnSpc>
                <a:spcPct val="100000"/>
              </a:lnSpc>
              <a:spcBef>
                <a:spcPts val="0"/>
              </a:spcBef>
              <a:spcAft>
                <a:spcPts val="0"/>
              </a:spcAft>
              <a:buClr>
                <a:srgbClr val="000000"/>
              </a:buClr>
              <a:buSzPts val="2800"/>
              <a:buNone/>
              <a:defRPr sz="3733">
                <a:solidFill>
                  <a:srgbClr val="000000"/>
                </a:solidFill>
              </a:defRPr>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828703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332795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580083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9119324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609600" y="548633"/>
            <a:ext cx="10972800" cy="6420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000000"/>
              </a:buClr>
              <a:buSzPts val="1800"/>
              <a:buNone/>
              <a:defRPr sz="2400" b="1">
                <a:solidFill>
                  <a:srgbClr val="000000"/>
                </a:solidFill>
              </a:defRPr>
            </a:lvl1pPr>
            <a:lvl2pPr lvl="1" algn="ctr">
              <a:spcBef>
                <a:spcPts val="0"/>
              </a:spcBef>
              <a:spcAft>
                <a:spcPts val="0"/>
              </a:spcAft>
              <a:buClr>
                <a:srgbClr val="000000"/>
              </a:buClr>
              <a:buSzPts val="1800"/>
              <a:buNone/>
              <a:defRPr sz="2400" b="1">
                <a:solidFill>
                  <a:srgbClr val="000000"/>
                </a:solidFill>
              </a:defRPr>
            </a:lvl2pPr>
            <a:lvl3pPr lvl="2" algn="ctr">
              <a:spcBef>
                <a:spcPts val="0"/>
              </a:spcBef>
              <a:spcAft>
                <a:spcPts val="0"/>
              </a:spcAft>
              <a:buClr>
                <a:srgbClr val="000000"/>
              </a:buClr>
              <a:buSzPts val="1800"/>
              <a:buNone/>
              <a:defRPr sz="2400" b="1">
                <a:solidFill>
                  <a:srgbClr val="000000"/>
                </a:solidFill>
              </a:defRPr>
            </a:lvl3pPr>
            <a:lvl4pPr lvl="3" algn="ctr">
              <a:spcBef>
                <a:spcPts val="0"/>
              </a:spcBef>
              <a:spcAft>
                <a:spcPts val="0"/>
              </a:spcAft>
              <a:buClr>
                <a:srgbClr val="000000"/>
              </a:buClr>
              <a:buSzPts val="1800"/>
              <a:buNone/>
              <a:defRPr sz="2400" b="1">
                <a:solidFill>
                  <a:srgbClr val="000000"/>
                </a:solidFill>
              </a:defRPr>
            </a:lvl4pPr>
            <a:lvl5pPr lvl="4" algn="ctr">
              <a:spcBef>
                <a:spcPts val="0"/>
              </a:spcBef>
              <a:spcAft>
                <a:spcPts val="0"/>
              </a:spcAft>
              <a:buClr>
                <a:srgbClr val="000000"/>
              </a:buClr>
              <a:buSzPts val="1800"/>
              <a:buNone/>
              <a:defRPr sz="2400" b="1">
                <a:solidFill>
                  <a:srgbClr val="000000"/>
                </a:solidFill>
              </a:defRPr>
            </a:lvl5pPr>
            <a:lvl6pPr lvl="5" algn="ctr">
              <a:spcBef>
                <a:spcPts val="0"/>
              </a:spcBef>
              <a:spcAft>
                <a:spcPts val="0"/>
              </a:spcAft>
              <a:buClr>
                <a:srgbClr val="000000"/>
              </a:buClr>
              <a:buSzPts val="1800"/>
              <a:buNone/>
              <a:defRPr sz="2400" b="1">
                <a:solidFill>
                  <a:srgbClr val="000000"/>
                </a:solidFill>
              </a:defRPr>
            </a:lvl6pPr>
            <a:lvl7pPr lvl="6" algn="ctr">
              <a:spcBef>
                <a:spcPts val="0"/>
              </a:spcBef>
              <a:spcAft>
                <a:spcPts val="0"/>
              </a:spcAft>
              <a:buClr>
                <a:srgbClr val="000000"/>
              </a:buClr>
              <a:buSzPts val="1800"/>
              <a:buNone/>
              <a:defRPr sz="2400" b="1">
                <a:solidFill>
                  <a:srgbClr val="000000"/>
                </a:solidFill>
              </a:defRPr>
            </a:lvl7pPr>
            <a:lvl8pPr lvl="7" algn="ctr">
              <a:spcBef>
                <a:spcPts val="0"/>
              </a:spcBef>
              <a:spcAft>
                <a:spcPts val="0"/>
              </a:spcAft>
              <a:buClr>
                <a:srgbClr val="000000"/>
              </a:buClr>
              <a:buSzPts val="1800"/>
              <a:buNone/>
              <a:defRPr sz="2400" b="1">
                <a:solidFill>
                  <a:srgbClr val="000000"/>
                </a:solidFill>
              </a:defRPr>
            </a:lvl8pPr>
            <a:lvl9pPr lvl="8" algn="ctr">
              <a:spcBef>
                <a:spcPts val="0"/>
              </a:spcBef>
              <a:spcAft>
                <a:spcPts val="0"/>
              </a:spcAft>
              <a:buClr>
                <a:srgbClr val="000000"/>
              </a:buClr>
              <a:buSzPts val="1800"/>
              <a:buNone/>
              <a:defRPr sz="2400" b="1">
                <a:solidFill>
                  <a:srgbClr val="000000"/>
                </a:solidFill>
              </a:defRPr>
            </a:lvl9pPr>
          </a:lstStyle>
          <a:p>
            <a:endParaRPr/>
          </a:p>
        </p:txBody>
      </p:sp>
    </p:spTree>
    <p:extLst>
      <p:ext uri="{BB962C8B-B14F-4D97-AF65-F5344CB8AC3E}">
        <p14:creationId xmlns:p14="http://schemas.microsoft.com/office/powerpoint/2010/main" val="1061409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0451B-CAC7-48F8-8FAF-7BEE355240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63171C-400A-4948-B1BD-FADBF9C9F9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5ECE99-98C0-45B7-B7ED-FE1070D31953}"/>
              </a:ext>
            </a:extLst>
          </p:cNvPr>
          <p:cNvSpPr>
            <a:spLocks noGrp="1"/>
          </p:cNvSpPr>
          <p:nvPr>
            <p:ph type="dt" sz="half" idx="10"/>
          </p:nvPr>
        </p:nvSpPr>
        <p:spPr/>
        <p:txBody>
          <a:bodyPr/>
          <a:lstStyle/>
          <a:p>
            <a:fld id="{1A509D55-1C5F-410D-9E24-734879B5CADC}" type="datetimeFigureOut">
              <a:rPr lang="en-US" smtClean="0"/>
              <a:t>3/23/2024</a:t>
            </a:fld>
            <a:endParaRPr lang="en-US"/>
          </a:p>
        </p:txBody>
      </p:sp>
      <p:sp>
        <p:nvSpPr>
          <p:cNvPr id="5" name="Footer Placeholder 4">
            <a:extLst>
              <a:ext uri="{FF2B5EF4-FFF2-40B4-BE49-F238E27FC236}">
                <a16:creationId xmlns:a16="http://schemas.microsoft.com/office/drawing/2014/main" id="{D08D3AC0-E876-4807-B584-D2E262DB24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6BF97-B4D5-4BDA-92B1-F28EB63261B3}"/>
              </a:ext>
            </a:extLst>
          </p:cNvPr>
          <p:cNvSpPr>
            <a:spLocks noGrp="1"/>
          </p:cNvSpPr>
          <p:nvPr>
            <p:ph type="sldNum" sz="quarter" idx="12"/>
          </p:nvPr>
        </p:nvSpPr>
        <p:spPr/>
        <p:txBody>
          <a:bodyPr/>
          <a:lstStyle/>
          <a:p>
            <a:fld id="{BC4A79F0-D750-466F-8ADE-ACD71F27C331}" type="slidenum">
              <a:rPr lang="en-US" smtClean="0"/>
              <a:t>‹#›</a:t>
            </a:fld>
            <a:endParaRPr lang="en-US"/>
          </a:p>
        </p:txBody>
      </p:sp>
    </p:spTree>
    <p:extLst>
      <p:ext uri="{BB962C8B-B14F-4D97-AF65-F5344CB8AC3E}">
        <p14:creationId xmlns:p14="http://schemas.microsoft.com/office/powerpoint/2010/main" val="19099886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29" name="Google Shape;29;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0" name="Google Shape;30;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247142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3" name="Google Shape;33;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381977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4"/>
        <p:cNvGrpSpPr/>
        <p:nvPr/>
      </p:nvGrpSpPr>
      <p:grpSpPr>
        <a:xfrm>
          <a:off x="0" y="0"/>
          <a:ext cx="0" cy="0"/>
          <a:chOff x="0" y="0"/>
          <a:chExt cx="0" cy="0"/>
        </a:xfrm>
      </p:grpSpPr>
      <p:sp>
        <p:nvSpPr>
          <p:cNvPr id="35" name="Google Shape;35;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7" name="Google Shape;37;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8" name="Google Shape;38;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39" name="Google Shape;39;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30075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306234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5" name="Google Shape;45;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6" name="Google Shape;46;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598263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33739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5600" y="546100"/>
            <a:ext cx="4426800" cy="1551200"/>
          </a:xfrm>
          <a:prstGeom prst="rect">
            <a:avLst/>
          </a:prstGeom>
        </p:spPr>
        <p:txBody>
          <a:bodyPr spcFirstLastPara="1" wrap="square" lIns="91425" tIns="91425" rIns="91425" bIns="91425" anchor="ctr" anchorCtr="0">
            <a:noAutofit/>
          </a:bodyPr>
          <a:lstStyle>
            <a:lvl1pPr lvl="0" algn="r">
              <a:lnSpc>
                <a:spcPct val="90000"/>
              </a:lnSpc>
              <a:spcBef>
                <a:spcPts val="0"/>
              </a:spcBef>
              <a:spcAft>
                <a:spcPts val="0"/>
              </a:spcAft>
              <a:buSzPts val="5200"/>
              <a:buNone/>
              <a:defRPr sz="5733">
                <a:solidFill>
                  <a:schemeClr val="lt1"/>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8603200" y="2216580"/>
            <a:ext cx="2979200" cy="654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2133">
                <a:solidFill>
                  <a:schemeClr val="lt1"/>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40156839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947033" y="715533"/>
            <a:ext cx="102980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947033" y="1536633"/>
            <a:ext cx="10298000" cy="46060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7" name="Google Shape;17;p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400500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47033" y="715533"/>
            <a:ext cx="102980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1" name="Google Shape;21;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2" name="Google Shape;22;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344739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3352767" y="546100"/>
            <a:ext cx="5486400" cy="4432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3467">
                <a:solidFill>
                  <a:schemeClr val="dk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extLst>
      <p:ext uri="{BB962C8B-B14F-4D97-AF65-F5344CB8AC3E}">
        <p14:creationId xmlns:p14="http://schemas.microsoft.com/office/powerpoint/2010/main" val="1378764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3ED64-7F52-46DE-AC91-633FBC0E7A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0B9DCB-3BAD-4F0F-A100-FF6CA270A4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D91481-A9FB-497D-B22B-958F6723D0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767019-4460-49AB-8CA1-B7594D06A9A9}"/>
              </a:ext>
            </a:extLst>
          </p:cNvPr>
          <p:cNvSpPr>
            <a:spLocks noGrp="1"/>
          </p:cNvSpPr>
          <p:nvPr>
            <p:ph type="dt" sz="half" idx="10"/>
          </p:nvPr>
        </p:nvSpPr>
        <p:spPr/>
        <p:txBody>
          <a:bodyPr/>
          <a:lstStyle/>
          <a:p>
            <a:fld id="{1A509D55-1C5F-410D-9E24-734879B5CADC}" type="datetimeFigureOut">
              <a:rPr lang="en-US" smtClean="0"/>
              <a:t>3/23/2024</a:t>
            </a:fld>
            <a:endParaRPr lang="en-US"/>
          </a:p>
        </p:txBody>
      </p:sp>
      <p:sp>
        <p:nvSpPr>
          <p:cNvPr id="6" name="Footer Placeholder 5">
            <a:extLst>
              <a:ext uri="{FF2B5EF4-FFF2-40B4-BE49-F238E27FC236}">
                <a16:creationId xmlns:a16="http://schemas.microsoft.com/office/drawing/2014/main" id="{3CAF77DF-67CE-4A7D-BC30-5A69AB46ED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9D71C0-22A4-4AF1-916A-D01914399F45}"/>
              </a:ext>
            </a:extLst>
          </p:cNvPr>
          <p:cNvSpPr>
            <a:spLocks noGrp="1"/>
          </p:cNvSpPr>
          <p:nvPr>
            <p:ph type="sldNum" sz="quarter" idx="12"/>
          </p:nvPr>
        </p:nvSpPr>
        <p:spPr/>
        <p:txBody>
          <a:bodyPr/>
          <a:lstStyle/>
          <a:p>
            <a:fld id="{BC4A79F0-D750-466F-8ADE-ACD71F27C331}" type="slidenum">
              <a:rPr lang="en-US" smtClean="0"/>
              <a:t>‹#›</a:t>
            </a:fld>
            <a:endParaRPr lang="en-US"/>
          </a:p>
        </p:txBody>
      </p:sp>
    </p:spTree>
    <p:extLst>
      <p:ext uri="{BB962C8B-B14F-4D97-AF65-F5344CB8AC3E}">
        <p14:creationId xmlns:p14="http://schemas.microsoft.com/office/powerpoint/2010/main" val="187992971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6096033" y="546100"/>
            <a:ext cx="5484000" cy="443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3467">
                <a:solidFill>
                  <a:srgbClr val="000000"/>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2518117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609600" y="546100"/>
            <a:ext cx="5486400" cy="438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6834999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1" name="Google Shape;31;p9"/>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2" name="Google Shape;32;p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10666332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5" name="Google Shape;35;p1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887536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6"/>
        <p:cNvGrpSpPr/>
        <p:nvPr/>
      </p:nvGrpSpPr>
      <p:grpSpPr>
        <a:xfrm>
          <a:off x="0" y="0"/>
          <a:ext cx="0" cy="0"/>
          <a:chOff x="0" y="0"/>
          <a:chExt cx="0" cy="0"/>
        </a:xfrm>
      </p:grpSpPr>
      <p:sp>
        <p:nvSpPr>
          <p:cNvPr id="37" name="Google Shape;37;p11"/>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38;p11"/>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9" name="Google Shape;39;p11"/>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40" name="Google Shape;40;p11"/>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1" name="Google Shape;41;p1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6616341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2"/>
        <p:cNvGrpSpPr/>
        <p:nvPr/>
      </p:nvGrpSpPr>
      <p:grpSpPr>
        <a:xfrm>
          <a:off x="0" y="0"/>
          <a:ext cx="0" cy="0"/>
          <a:chOff x="0" y="0"/>
          <a:chExt cx="0" cy="0"/>
        </a:xfrm>
      </p:grpSpPr>
      <p:sp>
        <p:nvSpPr>
          <p:cNvPr id="43" name="Google Shape;43;p12"/>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4" name="Google Shape;44;p1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360250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5"/>
        <p:cNvGrpSpPr/>
        <p:nvPr/>
      </p:nvGrpSpPr>
      <p:grpSpPr>
        <a:xfrm>
          <a:off x="0" y="0"/>
          <a:ext cx="0" cy="0"/>
          <a:chOff x="0" y="0"/>
          <a:chExt cx="0" cy="0"/>
        </a:xfrm>
      </p:grpSpPr>
      <p:sp>
        <p:nvSpPr>
          <p:cNvPr id="46" name="Google Shape;46;p13"/>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7" name="Google Shape;47;p13"/>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8" name="Google Shape;48;p1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25726784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72248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8CF17-C1DA-416C-A62C-C0D39040ED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E245A5-4CB5-4528-958A-0F912B725F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46DCCB-A27A-4BFC-AC22-73AE042E75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538D63-0778-487E-950F-6B8C8F41D5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76BC98-F85D-450A-8DF7-92231EED05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0A41CB-6EED-481D-A2A3-4897EB6B6502}"/>
              </a:ext>
            </a:extLst>
          </p:cNvPr>
          <p:cNvSpPr>
            <a:spLocks noGrp="1"/>
          </p:cNvSpPr>
          <p:nvPr>
            <p:ph type="dt" sz="half" idx="10"/>
          </p:nvPr>
        </p:nvSpPr>
        <p:spPr/>
        <p:txBody>
          <a:bodyPr/>
          <a:lstStyle/>
          <a:p>
            <a:fld id="{1A509D55-1C5F-410D-9E24-734879B5CADC}" type="datetimeFigureOut">
              <a:rPr lang="en-US" smtClean="0"/>
              <a:t>3/23/2024</a:t>
            </a:fld>
            <a:endParaRPr lang="en-US"/>
          </a:p>
        </p:txBody>
      </p:sp>
      <p:sp>
        <p:nvSpPr>
          <p:cNvPr id="8" name="Footer Placeholder 7">
            <a:extLst>
              <a:ext uri="{FF2B5EF4-FFF2-40B4-BE49-F238E27FC236}">
                <a16:creationId xmlns:a16="http://schemas.microsoft.com/office/drawing/2014/main" id="{BE4F1044-3CE2-49C1-8319-33566964BB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24942C-5DA4-4056-B98A-6E19786EA634}"/>
              </a:ext>
            </a:extLst>
          </p:cNvPr>
          <p:cNvSpPr>
            <a:spLocks noGrp="1"/>
          </p:cNvSpPr>
          <p:nvPr>
            <p:ph type="sldNum" sz="quarter" idx="12"/>
          </p:nvPr>
        </p:nvSpPr>
        <p:spPr/>
        <p:txBody>
          <a:bodyPr/>
          <a:lstStyle/>
          <a:p>
            <a:fld id="{BC4A79F0-D750-466F-8ADE-ACD71F27C331}" type="slidenum">
              <a:rPr lang="en-US" smtClean="0"/>
              <a:t>‹#›</a:t>
            </a:fld>
            <a:endParaRPr lang="en-US"/>
          </a:p>
        </p:txBody>
      </p:sp>
    </p:spTree>
    <p:extLst>
      <p:ext uri="{BB962C8B-B14F-4D97-AF65-F5344CB8AC3E}">
        <p14:creationId xmlns:p14="http://schemas.microsoft.com/office/powerpoint/2010/main" val="2180661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5981D-3B6A-48AB-ABFA-3A86B780D7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484C9A-783B-41BF-ABD9-2AC8F424F528}"/>
              </a:ext>
            </a:extLst>
          </p:cNvPr>
          <p:cNvSpPr>
            <a:spLocks noGrp="1"/>
          </p:cNvSpPr>
          <p:nvPr>
            <p:ph type="dt" sz="half" idx="10"/>
          </p:nvPr>
        </p:nvSpPr>
        <p:spPr/>
        <p:txBody>
          <a:bodyPr/>
          <a:lstStyle/>
          <a:p>
            <a:fld id="{1A509D55-1C5F-410D-9E24-734879B5CADC}" type="datetimeFigureOut">
              <a:rPr lang="en-US" smtClean="0"/>
              <a:t>3/23/2024</a:t>
            </a:fld>
            <a:endParaRPr lang="en-US"/>
          </a:p>
        </p:txBody>
      </p:sp>
      <p:sp>
        <p:nvSpPr>
          <p:cNvPr id="4" name="Footer Placeholder 3">
            <a:extLst>
              <a:ext uri="{FF2B5EF4-FFF2-40B4-BE49-F238E27FC236}">
                <a16:creationId xmlns:a16="http://schemas.microsoft.com/office/drawing/2014/main" id="{61754A02-BC58-485B-8314-0E68EFFE95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E51CFD-F014-4DB3-ADF6-650961B81C2E}"/>
              </a:ext>
            </a:extLst>
          </p:cNvPr>
          <p:cNvSpPr>
            <a:spLocks noGrp="1"/>
          </p:cNvSpPr>
          <p:nvPr>
            <p:ph type="sldNum" sz="quarter" idx="12"/>
          </p:nvPr>
        </p:nvSpPr>
        <p:spPr/>
        <p:txBody>
          <a:bodyPr/>
          <a:lstStyle/>
          <a:p>
            <a:fld id="{BC4A79F0-D750-466F-8ADE-ACD71F27C331}" type="slidenum">
              <a:rPr lang="en-US" smtClean="0"/>
              <a:t>‹#›</a:t>
            </a:fld>
            <a:endParaRPr lang="en-US"/>
          </a:p>
        </p:txBody>
      </p:sp>
    </p:spTree>
    <p:extLst>
      <p:ext uri="{BB962C8B-B14F-4D97-AF65-F5344CB8AC3E}">
        <p14:creationId xmlns:p14="http://schemas.microsoft.com/office/powerpoint/2010/main" val="3705934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DCBCF8-B6EE-4F59-A96F-E4194237EA9C}"/>
              </a:ext>
            </a:extLst>
          </p:cNvPr>
          <p:cNvSpPr>
            <a:spLocks noGrp="1"/>
          </p:cNvSpPr>
          <p:nvPr>
            <p:ph type="dt" sz="half" idx="10"/>
          </p:nvPr>
        </p:nvSpPr>
        <p:spPr/>
        <p:txBody>
          <a:bodyPr/>
          <a:lstStyle/>
          <a:p>
            <a:fld id="{1A509D55-1C5F-410D-9E24-734879B5CADC}" type="datetimeFigureOut">
              <a:rPr lang="en-US" smtClean="0"/>
              <a:t>3/23/2024</a:t>
            </a:fld>
            <a:endParaRPr lang="en-US"/>
          </a:p>
        </p:txBody>
      </p:sp>
      <p:sp>
        <p:nvSpPr>
          <p:cNvPr id="3" name="Footer Placeholder 2">
            <a:extLst>
              <a:ext uri="{FF2B5EF4-FFF2-40B4-BE49-F238E27FC236}">
                <a16:creationId xmlns:a16="http://schemas.microsoft.com/office/drawing/2014/main" id="{EEF5CB03-0494-410C-A401-369C49EDAA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A0D715-C3BA-456B-AE90-B2F7D8832317}"/>
              </a:ext>
            </a:extLst>
          </p:cNvPr>
          <p:cNvSpPr>
            <a:spLocks noGrp="1"/>
          </p:cNvSpPr>
          <p:nvPr>
            <p:ph type="sldNum" sz="quarter" idx="12"/>
          </p:nvPr>
        </p:nvSpPr>
        <p:spPr/>
        <p:txBody>
          <a:bodyPr/>
          <a:lstStyle/>
          <a:p>
            <a:fld id="{BC4A79F0-D750-466F-8ADE-ACD71F27C331}" type="slidenum">
              <a:rPr lang="en-US" smtClean="0"/>
              <a:t>‹#›</a:t>
            </a:fld>
            <a:endParaRPr lang="en-US"/>
          </a:p>
        </p:txBody>
      </p:sp>
    </p:spTree>
    <p:extLst>
      <p:ext uri="{BB962C8B-B14F-4D97-AF65-F5344CB8AC3E}">
        <p14:creationId xmlns:p14="http://schemas.microsoft.com/office/powerpoint/2010/main" val="248534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E09C-C11F-43DE-86A0-887189414A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467636-356C-4D42-8130-4D2C313279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51984B-CED7-4F94-B8D1-000764971C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D32AB9-DB5B-43DF-9FAC-425DB4158CD0}"/>
              </a:ext>
            </a:extLst>
          </p:cNvPr>
          <p:cNvSpPr>
            <a:spLocks noGrp="1"/>
          </p:cNvSpPr>
          <p:nvPr>
            <p:ph type="dt" sz="half" idx="10"/>
          </p:nvPr>
        </p:nvSpPr>
        <p:spPr/>
        <p:txBody>
          <a:bodyPr/>
          <a:lstStyle/>
          <a:p>
            <a:fld id="{1A509D55-1C5F-410D-9E24-734879B5CADC}" type="datetimeFigureOut">
              <a:rPr lang="en-US" smtClean="0"/>
              <a:t>3/23/2024</a:t>
            </a:fld>
            <a:endParaRPr lang="en-US"/>
          </a:p>
        </p:txBody>
      </p:sp>
      <p:sp>
        <p:nvSpPr>
          <p:cNvPr id="6" name="Footer Placeholder 5">
            <a:extLst>
              <a:ext uri="{FF2B5EF4-FFF2-40B4-BE49-F238E27FC236}">
                <a16:creationId xmlns:a16="http://schemas.microsoft.com/office/drawing/2014/main" id="{512D6C2E-D15F-4FB6-AD78-98572A79B6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969DD9-8245-4D5B-BDBA-C33AB638245C}"/>
              </a:ext>
            </a:extLst>
          </p:cNvPr>
          <p:cNvSpPr>
            <a:spLocks noGrp="1"/>
          </p:cNvSpPr>
          <p:nvPr>
            <p:ph type="sldNum" sz="quarter" idx="12"/>
          </p:nvPr>
        </p:nvSpPr>
        <p:spPr/>
        <p:txBody>
          <a:bodyPr/>
          <a:lstStyle/>
          <a:p>
            <a:fld id="{BC4A79F0-D750-466F-8ADE-ACD71F27C331}" type="slidenum">
              <a:rPr lang="en-US" smtClean="0"/>
              <a:t>‹#›</a:t>
            </a:fld>
            <a:endParaRPr lang="en-US"/>
          </a:p>
        </p:txBody>
      </p:sp>
    </p:spTree>
    <p:extLst>
      <p:ext uri="{BB962C8B-B14F-4D97-AF65-F5344CB8AC3E}">
        <p14:creationId xmlns:p14="http://schemas.microsoft.com/office/powerpoint/2010/main" val="975939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C97C7-6533-4F73-90A5-E884F6FB48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3250DC-D984-4BB9-A8F0-35493A753B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D0AD61-5B3A-4C92-BFE3-2D35BEA17B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6C5AB2-8F0A-493D-9012-7ABB1206C120}"/>
              </a:ext>
            </a:extLst>
          </p:cNvPr>
          <p:cNvSpPr>
            <a:spLocks noGrp="1"/>
          </p:cNvSpPr>
          <p:nvPr>
            <p:ph type="dt" sz="half" idx="10"/>
          </p:nvPr>
        </p:nvSpPr>
        <p:spPr/>
        <p:txBody>
          <a:bodyPr/>
          <a:lstStyle/>
          <a:p>
            <a:fld id="{1A509D55-1C5F-410D-9E24-734879B5CADC}" type="datetimeFigureOut">
              <a:rPr lang="en-US" smtClean="0"/>
              <a:t>3/23/2024</a:t>
            </a:fld>
            <a:endParaRPr lang="en-US"/>
          </a:p>
        </p:txBody>
      </p:sp>
      <p:sp>
        <p:nvSpPr>
          <p:cNvPr id="6" name="Footer Placeholder 5">
            <a:extLst>
              <a:ext uri="{FF2B5EF4-FFF2-40B4-BE49-F238E27FC236}">
                <a16:creationId xmlns:a16="http://schemas.microsoft.com/office/drawing/2014/main" id="{29DA9344-C84A-4982-9F66-3431858747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E0D34A-9A1F-4D3A-A6D9-92037C642E84}"/>
              </a:ext>
            </a:extLst>
          </p:cNvPr>
          <p:cNvSpPr>
            <a:spLocks noGrp="1"/>
          </p:cNvSpPr>
          <p:nvPr>
            <p:ph type="sldNum" sz="quarter" idx="12"/>
          </p:nvPr>
        </p:nvSpPr>
        <p:spPr/>
        <p:txBody>
          <a:bodyPr/>
          <a:lstStyle/>
          <a:p>
            <a:fld id="{BC4A79F0-D750-466F-8ADE-ACD71F27C331}" type="slidenum">
              <a:rPr lang="en-US" smtClean="0"/>
              <a:t>‹#›</a:t>
            </a:fld>
            <a:endParaRPr lang="en-US"/>
          </a:p>
        </p:txBody>
      </p:sp>
    </p:spTree>
    <p:extLst>
      <p:ext uri="{BB962C8B-B14F-4D97-AF65-F5344CB8AC3E}">
        <p14:creationId xmlns:p14="http://schemas.microsoft.com/office/powerpoint/2010/main" val="2861796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C32415-0C21-4D58-A568-4EE7FAB60F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A487BF-E8F3-4882-8853-830B7B7449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CFACFF-9242-446B-A381-9890042B82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509D55-1C5F-410D-9E24-734879B5CADC}" type="datetimeFigureOut">
              <a:rPr lang="en-US" smtClean="0"/>
              <a:t>3/23/2024</a:t>
            </a:fld>
            <a:endParaRPr lang="en-US"/>
          </a:p>
        </p:txBody>
      </p:sp>
      <p:sp>
        <p:nvSpPr>
          <p:cNvPr id="5" name="Footer Placeholder 4">
            <a:extLst>
              <a:ext uri="{FF2B5EF4-FFF2-40B4-BE49-F238E27FC236}">
                <a16:creationId xmlns:a16="http://schemas.microsoft.com/office/drawing/2014/main" id="{4E513D5D-92DF-4A1C-B12A-3FA3D74BAD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096E05-3E2F-485D-82D6-D647A61985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4A79F0-D750-466F-8ADE-ACD71F27C331}" type="slidenum">
              <a:rPr lang="en-US" smtClean="0"/>
              <a:t>‹#›</a:t>
            </a:fld>
            <a:endParaRPr lang="en-US"/>
          </a:p>
        </p:txBody>
      </p:sp>
    </p:spTree>
    <p:extLst>
      <p:ext uri="{BB962C8B-B14F-4D97-AF65-F5344CB8AC3E}">
        <p14:creationId xmlns:p14="http://schemas.microsoft.com/office/powerpoint/2010/main" val="2592921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6084104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orient="horz" pos="258">
          <p15:clr>
            <a:srgbClr val="EA4335"/>
          </p15:clr>
        </p15:guide>
        <p15:guide id="3" orient="horz" pos="2982">
          <p15:clr>
            <a:srgbClr val="EA4335"/>
          </p15:clr>
        </p15:guide>
        <p15:guide id="4" pos="5472">
          <p15:clr>
            <a:srgbClr val="EA4335"/>
          </p15:clr>
        </p15:guide>
        <p15:guide id="5" pos="2880">
          <p15:clr>
            <a:srgbClr val="EA4335"/>
          </p15:clr>
        </p15:guide>
        <p15:guide id="6" orient="horz" pos="1620">
          <p15:clr>
            <a:srgbClr val="EA4335"/>
          </p15:clr>
        </p15:guide>
        <p15:guide id="7" pos="1584">
          <p15:clr>
            <a:srgbClr val="EA4335"/>
          </p15:clr>
        </p15:guide>
        <p15:guide id="8" pos="4176">
          <p15:clr>
            <a:srgbClr val="EA4335"/>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Fira Sans"/>
              <a:buNone/>
              <a:defRPr sz="2800">
                <a:latin typeface="Fira Sans"/>
                <a:ea typeface="Fira Sans"/>
                <a:cs typeface="Fira Sans"/>
                <a:sym typeface="Fira Sans"/>
              </a:defRPr>
            </a:lvl1pPr>
            <a:lvl2pPr lvl="1">
              <a:spcBef>
                <a:spcPts val="0"/>
              </a:spcBef>
              <a:spcAft>
                <a:spcPts val="0"/>
              </a:spcAft>
              <a:buSzPts val="2800"/>
              <a:buFont typeface="Fira Sans"/>
              <a:buNone/>
              <a:defRPr sz="2800">
                <a:latin typeface="Fira Sans"/>
                <a:ea typeface="Fira Sans"/>
                <a:cs typeface="Fira Sans"/>
                <a:sym typeface="Fira Sans"/>
              </a:defRPr>
            </a:lvl2pPr>
            <a:lvl3pPr lvl="2">
              <a:spcBef>
                <a:spcPts val="0"/>
              </a:spcBef>
              <a:spcAft>
                <a:spcPts val="0"/>
              </a:spcAft>
              <a:buSzPts val="2800"/>
              <a:buFont typeface="Fira Sans"/>
              <a:buNone/>
              <a:defRPr sz="2800">
                <a:latin typeface="Fira Sans"/>
                <a:ea typeface="Fira Sans"/>
                <a:cs typeface="Fira Sans"/>
                <a:sym typeface="Fira Sans"/>
              </a:defRPr>
            </a:lvl3pPr>
            <a:lvl4pPr lvl="3">
              <a:spcBef>
                <a:spcPts val="0"/>
              </a:spcBef>
              <a:spcAft>
                <a:spcPts val="0"/>
              </a:spcAft>
              <a:buSzPts val="2800"/>
              <a:buFont typeface="Fira Sans"/>
              <a:buNone/>
              <a:defRPr sz="2800">
                <a:latin typeface="Fira Sans"/>
                <a:ea typeface="Fira Sans"/>
                <a:cs typeface="Fira Sans"/>
                <a:sym typeface="Fira Sans"/>
              </a:defRPr>
            </a:lvl4pPr>
            <a:lvl5pPr lvl="4">
              <a:spcBef>
                <a:spcPts val="0"/>
              </a:spcBef>
              <a:spcAft>
                <a:spcPts val="0"/>
              </a:spcAft>
              <a:buSzPts val="2800"/>
              <a:buFont typeface="Fira Sans"/>
              <a:buNone/>
              <a:defRPr sz="2800">
                <a:latin typeface="Fira Sans"/>
                <a:ea typeface="Fira Sans"/>
                <a:cs typeface="Fira Sans"/>
                <a:sym typeface="Fira Sans"/>
              </a:defRPr>
            </a:lvl5pPr>
            <a:lvl6pPr lvl="5">
              <a:spcBef>
                <a:spcPts val="0"/>
              </a:spcBef>
              <a:spcAft>
                <a:spcPts val="0"/>
              </a:spcAft>
              <a:buSzPts val="2800"/>
              <a:buFont typeface="Fira Sans"/>
              <a:buNone/>
              <a:defRPr sz="2800">
                <a:latin typeface="Fira Sans"/>
                <a:ea typeface="Fira Sans"/>
                <a:cs typeface="Fira Sans"/>
                <a:sym typeface="Fira Sans"/>
              </a:defRPr>
            </a:lvl6pPr>
            <a:lvl7pPr lvl="6">
              <a:spcBef>
                <a:spcPts val="0"/>
              </a:spcBef>
              <a:spcAft>
                <a:spcPts val="0"/>
              </a:spcAft>
              <a:buSzPts val="2800"/>
              <a:buFont typeface="Fira Sans"/>
              <a:buNone/>
              <a:defRPr sz="2800">
                <a:latin typeface="Fira Sans"/>
                <a:ea typeface="Fira Sans"/>
                <a:cs typeface="Fira Sans"/>
                <a:sym typeface="Fira Sans"/>
              </a:defRPr>
            </a:lvl7pPr>
            <a:lvl8pPr lvl="7">
              <a:spcBef>
                <a:spcPts val="0"/>
              </a:spcBef>
              <a:spcAft>
                <a:spcPts val="0"/>
              </a:spcAft>
              <a:buSzPts val="2800"/>
              <a:buFont typeface="Fira Sans"/>
              <a:buNone/>
              <a:defRPr sz="2800">
                <a:latin typeface="Fira Sans"/>
                <a:ea typeface="Fira Sans"/>
                <a:cs typeface="Fira Sans"/>
                <a:sym typeface="Fira Sans"/>
              </a:defRPr>
            </a:lvl8pPr>
            <a:lvl9pPr lvl="8">
              <a:spcBef>
                <a:spcPts val="0"/>
              </a:spcBef>
              <a:spcAft>
                <a:spcPts val="0"/>
              </a:spcAft>
              <a:buSzPts val="2800"/>
              <a:buFont typeface="Fira Sans"/>
              <a:buNone/>
              <a:defRPr sz="2800">
                <a:latin typeface="Fira Sans"/>
                <a:ea typeface="Fira Sans"/>
                <a:cs typeface="Fira Sans"/>
                <a:sym typeface="Fira Sans"/>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Fira Sans"/>
              <a:buChar char="●"/>
              <a:defRPr sz="1800">
                <a:latin typeface="Fira Sans"/>
                <a:ea typeface="Fira Sans"/>
                <a:cs typeface="Fira Sans"/>
                <a:sym typeface="Fira Sans"/>
              </a:defRPr>
            </a:lvl1pPr>
            <a:lvl2pPr marL="914400" lvl="1" indent="-317500">
              <a:lnSpc>
                <a:spcPct val="115000"/>
              </a:lnSpc>
              <a:spcBef>
                <a:spcPts val="1600"/>
              </a:spcBef>
              <a:spcAft>
                <a:spcPts val="0"/>
              </a:spcAft>
              <a:buSzPts val="1400"/>
              <a:buFont typeface="Fira Sans"/>
              <a:buChar char="○"/>
              <a:defRPr>
                <a:latin typeface="Fira Sans"/>
                <a:ea typeface="Fira Sans"/>
                <a:cs typeface="Fira Sans"/>
                <a:sym typeface="Fira Sans"/>
              </a:defRPr>
            </a:lvl2pPr>
            <a:lvl3pPr marL="1371600" lvl="2" indent="-317500">
              <a:lnSpc>
                <a:spcPct val="115000"/>
              </a:lnSpc>
              <a:spcBef>
                <a:spcPts val="1600"/>
              </a:spcBef>
              <a:spcAft>
                <a:spcPts val="0"/>
              </a:spcAft>
              <a:buSzPts val="1400"/>
              <a:buFont typeface="Fira Sans"/>
              <a:buChar char="■"/>
              <a:defRPr>
                <a:latin typeface="Fira Sans"/>
                <a:ea typeface="Fira Sans"/>
                <a:cs typeface="Fira Sans"/>
                <a:sym typeface="Fira Sans"/>
              </a:defRPr>
            </a:lvl3pPr>
            <a:lvl4pPr marL="1828800" lvl="3" indent="-317500">
              <a:lnSpc>
                <a:spcPct val="115000"/>
              </a:lnSpc>
              <a:spcBef>
                <a:spcPts val="1600"/>
              </a:spcBef>
              <a:spcAft>
                <a:spcPts val="0"/>
              </a:spcAft>
              <a:buSzPts val="1400"/>
              <a:buFont typeface="Fira Sans"/>
              <a:buChar char="●"/>
              <a:defRPr>
                <a:latin typeface="Fira Sans"/>
                <a:ea typeface="Fira Sans"/>
                <a:cs typeface="Fira Sans"/>
                <a:sym typeface="Fira Sans"/>
              </a:defRPr>
            </a:lvl4pPr>
            <a:lvl5pPr marL="2286000" lvl="4" indent="-317500">
              <a:lnSpc>
                <a:spcPct val="115000"/>
              </a:lnSpc>
              <a:spcBef>
                <a:spcPts val="1600"/>
              </a:spcBef>
              <a:spcAft>
                <a:spcPts val="0"/>
              </a:spcAft>
              <a:buSzPts val="1400"/>
              <a:buFont typeface="Fira Sans"/>
              <a:buChar char="○"/>
              <a:defRPr>
                <a:latin typeface="Fira Sans"/>
                <a:ea typeface="Fira Sans"/>
                <a:cs typeface="Fira Sans"/>
                <a:sym typeface="Fira Sans"/>
              </a:defRPr>
            </a:lvl5pPr>
            <a:lvl6pPr marL="2743200" lvl="5" indent="-317500">
              <a:lnSpc>
                <a:spcPct val="115000"/>
              </a:lnSpc>
              <a:spcBef>
                <a:spcPts val="1600"/>
              </a:spcBef>
              <a:spcAft>
                <a:spcPts val="0"/>
              </a:spcAft>
              <a:buSzPts val="1400"/>
              <a:buFont typeface="Fira Sans"/>
              <a:buChar char="■"/>
              <a:defRPr>
                <a:latin typeface="Fira Sans"/>
                <a:ea typeface="Fira Sans"/>
                <a:cs typeface="Fira Sans"/>
                <a:sym typeface="Fira Sans"/>
              </a:defRPr>
            </a:lvl6pPr>
            <a:lvl7pPr marL="3200400" lvl="6" indent="-317500">
              <a:lnSpc>
                <a:spcPct val="115000"/>
              </a:lnSpc>
              <a:spcBef>
                <a:spcPts val="1600"/>
              </a:spcBef>
              <a:spcAft>
                <a:spcPts val="0"/>
              </a:spcAft>
              <a:buSzPts val="1400"/>
              <a:buFont typeface="Fira Sans"/>
              <a:buChar char="●"/>
              <a:defRPr>
                <a:latin typeface="Fira Sans"/>
                <a:ea typeface="Fira Sans"/>
                <a:cs typeface="Fira Sans"/>
                <a:sym typeface="Fira Sans"/>
              </a:defRPr>
            </a:lvl7pPr>
            <a:lvl8pPr marL="3657600" lvl="7" indent="-317500">
              <a:lnSpc>
                <a:spcPct val="115000"/>
              </a:lnSpc>
              <a:spcBef>
                <a:spcPts val="1600"/>
              </a:spcBef>
              <a:spcAft>
                <a:spcPts val="0"/>
              </a:spcAft>
              <a:buSzPts val="1400"/>
              <a:buFont typeface="Fira Sans"/>
              <a:buChar char="○"/>
              <a:defRPr>
                <a:latin typeface="Fira Sans"/>
                <a:ea typeface="Fira Sans"/>
                <a:cs typeface="Fira Sans"/>
                <a:sym typeface="Fira Sans"/>
              </a:defRPr>
            </a:lvl8pPr>
            <a:lvl9pPr marL="4114800" lvl="8" indent="-317500">
              <a:lnSpc>
                <a:spcPct val="115000"/>
              </a:lnSpc>
              <a:spcBef>
                <a:spcPts val="1600"/>
              </a:spcBef>
              <a:spcAft>
                <a:spcPts val="1600"/>
              </a:spcAft>
              <a:buSzPts val="1400"/>
              <a:buFont typeface="Fira Sans"/>
              <a:buChar char="■"/>
              <a:defRPr>
                <a:latin typeface="Fira Sans"/>
                <a:ea typeface="Fira Sans"/>
                <a:cs typeface="Fira Sans"/>
                <a:sym typeface="Fira Sans"/>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61536793"/>
      </p:ext>
    </p:extLst>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orient="horz" pos="259">
          <p15:clr>
            <a:srgbClr val="EA4335"/>
          </p15:clr>
        </p15:guide>
        <p15:guide id="3" pos="5472">
          <p15:clr>
            <a:srgbClr val="EA4335"/>
          </p15:clr>
        </p15:guide>
        <p15:guide id="4" orient="horz" pos="2981">
          <p15:clr>
            <a:srgbClr val="EA4335"/>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47033" y="715533"/>
            <a:ext cx="10298000" cy="641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947033" y="1536633"/>
            <a:ext cx="10298000" cy="4606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extLst>
      <p:ext uri="{BB962C8B-B14F-4D97-AF65-F5344CB8AC3E}">
        <p14:creationId xmlns:p14="http://schemas.microsoft.com/office/powerpoint/2010/main" val="2770703855"/>
      </p:ext>
    </p:extLst>
  </p:cSld>
  <p:clrMap bg1="lt1" tx1="dk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orient="horz" pos="258">
          <p15:clr>
            <a:srgbClr val="EA4335"/>
          </p15:clr>
        </p15:guide>
        <p15:guide id="3" pos="5472">
          <p15:clr>
            <a:srgbClr val="EA4335"/>
          </p15:clr>
        </p15:guide>
        <p15:guide id="4" orient="horz" pos="2982">
          <p15:clr>
            <a:srgbClr val="EA4335"/>
          </p15:clr>
        </p15:guide>
        <p15:guide id="5" pos="2880">
          <p15:clr>
            <a:srgbClr val="EA4335"/>
          </p15:clr>
        </p15:guide>
        <p15:guide id="6" orient="horz" pos="1620">
          <p15:clr>
            <a:srgbClr val="EA4335"/>
          </p15:clr>
        </p15:guide>
        <p15:guide id="7" pos="4176">
          <p15:clr>
            <a:srgbClr val="EA4335"/>
          </p15:clr>
        </p15:guide>
        <p15:guide id="8" pos="1584">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pdb101.rcsb.org/" TargetMode="External"/><Relationship Id="rId2" Type="http://schemas.openxmlformats.org/officeDocument/2006/relationships/hyperlink" Target="https://www.rcsb.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hyperlink" Target="https://www.uniprot.org/" TargetMode="Externa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hyperlink" Target="https://www.ncbi.nlm.nih.gov/geo/" TargetMode="Externa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3" Type="http://schemas.openxmlformats.org/officeDocument/2006/relationships/hyperlink" Target="https://reactome.org/" TargetMode="External"/><Relationship Id="rId2" Type="http://schemas.openxmlformats.org/officeDocument/2006/relationships/hyperlink" Target="https://www.ncbi.nlm.nih.gov/genome/" TargetMode="External"/><Relationship Id="rId1" Type="http://schemas.openxmlformats.org/officeDocument/2006/relationships/slideLayout" Target="../slideLayouts/slideLayout37.xml"/><Relationship Id="rId4" Type="http://schemas.openxmlformats.org/officeDocument/2006/relationships/hyperlink" Target="https://www.genome.jp/kegg/"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ncbi.nlm.nih.go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ebi.ac.uk/ebisearch/" TargetMode="External"/><Relationship Id="rId2" Type="http://schemas.openxmlformats.org/officeDocument/2006/relationships/hyperlink" Target="https://www.ebi.ac.uk/"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ddbj.nig.ac.j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ddbj.nig.ac.jp/searches-e.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p:nvPr/>
        </p:nvSpPr>
        <p:spPr>
          <a:xfrm>
            <a:off x="839907" y="269906"/>
            <a:ext cx="6432085" cy="6416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US" sz="4000" kern="0" dirty="0">
                <a:latin typeface="Mongolian Baiti" panose="03000500000000000000" pitchFamily="66" charset="0"/>
                <a:ea typeface="Fira Sans Medium"/>
                <a:cs typeface="Mongolian Baiti" panose="03000500000000000000" pitchFamily="66" charset="0"/>
                <a:sym typeface="Fira Sans Medium"/>
              </a:rPr>
              <a:t>Types Of Biological Database</a:t>
            </a:r>
          </a:p>
        </p:txBody>
      </p:sp>
      <p:sp>
        <p:nvSpPr>
          <p:cNvPr id="153" name="Google Shape;153;p16"/>
          <p:cNvSpPr txBox="1"/>
          <p:nvPr/>
        </p:nvSpPr>
        <p:spPr>
          <a:xfrm>
            <a:off x="9099625" y="2794258"/>
            <a:ext cx="2682800" cy="5728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US" sz="2533" kern="0" dirty="0">
                <a:solidFill>
                  <a:srgbClr val="F8615A"/>
                </a:solidFill>
                <a:latin typeface="Mongolian Baiti" panose="03000500000000000000" pitchFamily="66" charset="0"/>
                <a:ea typeface="Fira Sans Medium"/>
                <a:cs typeface="Mongolian Baiti" panose="03000500000000000000" pitchFamily="66" charset="0"/>
                <a:sym typeface="Fira Sans Medium"/>
              </a:rPr>
              <a:t>Secondary Database</a:t>
            </a:r>
          </a:p>
        </p:txBody>
      </p:sp>
      <p:sp>
        <p:nvSpPr>
          <p:cNvPr id="154" name="Google Shape;154;p16"/>
          <p:cNvSpPr txBox="1"/>
          <p:nvPr/>
        </p:nvSpPr>
        <p:spPr>
          <a:xfrm>
            <a:off x="9099625" y="3389323"/>
            <a:ext cx="2682800" cy="710400"/>
          </a:xfrm>
          <a:prstGeom prst="rect">
            <a:avLst/>
          </a:prstGeom>
          <a:noFill/>
          <a:ln>
            <a:noFill/>
          </a:ln>
        </p:spPr>
        <p:txBody>
          <a:bodyPr spcFirstLastPara="1" wrap="square" lIns="121900" tIns="121900" rIns="121900" bIns="121900" anchor="t" anchorCtr="0">
            <a:noAutofit/>
          </a:bodyPr>
          <a:lstStyle/>
          <a:p>
            <a:pPr marL="285750" indent="-285750" defTabSz="1219170">
              <a:buClr>
                <a:srgbClr val="000000"/>
              </a:buClr>
              <a:buSzPts val="1100"/>
              <a:buFont typeface="Wingdings" panose="05000000000000000000" pitchFamily="2" charset="2"/>
              <a:buChar char="v"/>
            </a:pPr>
            <a:r>
              <a:rPr lang="en-US" sz="1733" kern="0" dirty="0">
                <a:solidFill>
                  <a:srgbClr val="000000"/>
                </a:solidFill>
                <a:latin typeface="Fira Sans"/>
                <a:ea typeface="Fira Sans"/>
                <a:cs typeface="Fira Sans"/>
                <a:sym typeface="Fira Sans"/>
              </a:rPr>
              <a:t>PDB</a:t>
            </a:r>
          </a:p>
          <a:p>
            <a:pPr marL="285750" indent="-285750" defTabSz="1219170">
              <a:buClr>
                <a:srgbClr val="000000"/>
              </a:buClr>
              <a:buSzPts val="1100"/>
              <a:buFont typeface="Wingdings" panose="05000000000000000000" pitchFamily="2" charset="2"/>
              <a:buChar char="v"/>
            </a:pPr>
            <a:r>
              <a:rPr lang="en-US" sz="1733" kern="0" dirty="0">
                <a:solidFill>
                  <a:srgbClr val="000000"/>
                </a:solidFill>
                <a:latin typeface="Fira Sans"/>
                <a:ea typeface="Fira Sans"/>
                <a:cs typeface="Fira Sans"/>
                <a:sym typeface="Fira Sans"/>
              </a:rPr>
              <a:t>GEO</a:t>
            </a:r>
          </a:p>
          <a:p>
            <a:pPr marL="285750" indent="-285750" defTabSz="1219170">
              <a:buClr>
                <a:srgbClr val="000000"/>
              </a:buClr>
              <a:buSzPts val="1100"/>
              <a:buFont typeface="Wingdings" panose="05000000000000000000" pitchFamily="2" charset="2"/>
              <a:buChar char="v"/>
            </a:pPr>
            <a:r>
              <a:rPr lang="en-US" sz="1733" kern="0" dirty="0">
                <a:solidFill>
                  <a:srgbClr val="000000"/>
                </a:solidFill>
                <a:latin typeface="Fira Sans"/>
                <a:ea typeface="Fira Sans"/>
                <a:cs typeface="Fira Sans"/>
                <a:sym typeface="Fira Sans"/>
              </a:rPr>
              <a:t>UniProt</a:t>
            </a:r>
            <a:endParaRPr sz="1867" kern="0" dirty="0">
              <a:solidFill>
                <a:srgbClr val="000000"/>
              </a:solidFill>
              <a:latin typeface="Fira Sans"/>
              <a:ea typeface="Fira Sans"/>
              <a:cs typeface="Fira Sans"/>
              <a:sym typeface="Fira Sans"/>
            </a:endParaRPr>
          </a:p>
        </p:txBody>
      </p:sp>
      <p:sp>
        <p:nvSpPr>
          <p:cNvPr id="155" name="Google Shape;155;p16"/>
          <p:cNvSpPr txBox="1"/>
          <p:nvPr/>
        </p:nvSpPr>
        <p:spPr>
          <a:xfrm>
            <a:off x="809592" y="3739858"/>
            <a:ext cx="2682800" cy="5728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US" sz="2533" kern="0" dirty="0">
                <a:solidFill>
                  <a:srgbClr val="B80D57"/>
                </a:solidFill>
                <a:latin typeface="Mongolian Baiti" panose="03000500000000000000" pitchFamily="66" charset="0"/>
                <a:ea typeface="Fira Sans Medium"/>
                <a:cs typeface="Mongolian Baiti" panose="03000500000000000000" pitchFamily="66" charset="0"/>
                <a:sym typeface="Fira Sans Medium"/>
              </a:rPr>
              <a:t>Derived database</a:t>
            </a:r>
            <a:endParaRPr sz="2533" kern="0" dirty="0">
              <a:solidFill>
                <a:srgbClr val="B80D57"/>
              </a:solidFill>
              <a:latin typeface="Mongolian Baiti" panose="03000500000000000000" pitchFamily="66" charset="0"/>
              <a:ea typeface="Fira Sans Medium"/>
              <a:cs typeface="Mongolian Baiti" panose="03000500000000000000" pitchFamily="66" charset="0"/>
              <a:sym typeface="Fira Sans Medium"/>
            </a:endParaRPr>
          </a:p>
        </p:txBody>
      </p:sp>
      <p:sp>
        <p:nvSpPr>
          <p:cNvPr id="156" name="Google Shape;156;p16"/>
          <p:cNvSpPr txBox="1"/>
          <p:nvPr/>
        </p:nvSpPr>
        <p:spPr>
          <a:xfrm>
            <a:off x="809592" y="4202325"/>
            <a:ext cx="2682800" cy="710400"/>
          </a:xfrm>
          <a:prstGeom prst="rect">
            <a:avLst/>
          </a:prstGeom>
          <a:noFill/>
          <a:ln>
            <a:noFill/>
          </a:ln>
        </p:spPr>
        <p:txBody>
          <a:bodyPr spcFirstLastPara="1" wrap="square" lIns="121900" tIns="121900" rIns="121900" bIns="121900" anchor="t" anchorCtr="0">
            <a:noAutofit/>
          </a:bodyPr>
          <a:lstStyle/>
          <a:p>
            <a:pPr marL="285750" indent="-285750" algn="ctr" defTabSz="1219170">
              <a:buClr>
                <a:srgbClr val="000000"/>
              </a:buClr>
              <a:buFont typeface="Wingdings" panose="05000000000000000000" pitchFamily="2" charset="2"/>
              <a:buChar char="v"/>
            </a:pPr>
            <a:r>
              <a:rPr lang="en-US" sz="1733" kern="0" dirty="0">
                <a:solidFill>
                  <a:srgbClr val="000000"/>
                </a:solidFill>
                <a:latin typeface="Fira Sans"/>
                <a:ea typeface="Fira Sans"/>
                <a:cs typeface="Fira Sans"/>
                <a:sym typeface="Fira Sans"/>
              </a:rPr>
              <a:t>KEGG</a:t>
            </a:r>
          </a:p>
          <a:p>
            <a:pPr marL="285750" indent="-285750" algn="ctr" defTabSz="1219170">
              <a:buClr>
                <a:srgbClr val="000000"/>
              </a:buClr>
              <a:buFont typeface="Wingdings" panose="05000000000000000000" pitchFamily="2" charset="2"/>
              <a:buChar char="v"/>
            </a:pPr>
            <a:r>
              <a:rPr lang="en-US" sz="1733" kern="0" dirty="0">
                <a:solidFill>
                  <a:srgbClr val="000000"/>
                </a:solidFill>
                <a:latin typeface="Fira Sans"/>
                <a:ea typeface="Fira Sans"/>
                <a:cs typeface="Fira Sans"/>
                <a:sym typeface="Fira Sans"/>
              </a:rPr>
              <a:t>Reactome</a:t>
            </a:r>
          </a:p>
          <a:p>
            <a:pPr marL="285750" indent="-285750" algn="ctr" defTabSz="1219170">
              <a:buClr>
                <a:srgbClr val="000000"/>
              </a:buClr>
              <a:buFont typeface="Wingdings" panose="05000000000000000000" pitchFamily="2" charset="2"/>
              <a:buChar char="v"/>
            </a:pPr>
            <a:r>
              <a:rPr lang="en-US" sz="1733" kern="0" dirty="0">
                <a:solidFill>
                  <a:srgbClr val="000000"/>
                </a:solidFill>
                <a:latin typeface="Fira Sans"/>
                <a:ea typeface="Fira Sans"/>
                <a:cs typeface="Fira Sans"/>
                <a:sym typeface="Fira Sans"/>
              </a:rPr>
              <a:t>NCBI Genome </a:t>
            </a:r>
            <a:endParaRPr sz="1733" kern="0" dirty="0">
              <a:solidFill>
                <a:srgbClr val="000000"/>
              </a:solidFill>
              <a:latin typeface="Fira Sans"/>
              <a:ea typeface="Fira Sans"/>
              <a:cs typeface="Fira Sans"/>
              <a:sym typeface="Fira Sans"/>
            </a:endParaRPr>
          </a:p>
        </p:txBody>
      </p:sp>
      <p:sp>
        <p:nvSpPr>
          <p:cNvPr id="157" name="Google Shape;157;p16"/>
          <p:cNvSpPr txBox="1"/>
          <p:nvPr/>
        </p:nvSpPr>
        <p:spPr>
          <a:xfrm>
            <a:off x="809592" y="1364558"/>
            <a:ext cx="2682800" cy="5728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US" sz="2533" kern="0" dirty="0">
                <a:solidFill>
                  <a:srgbClr val="FFAB40"/>
                </a:solidFill>
                <a:latin typeface="Mongolian Baiti" panose="03000500000000000000" pitchFamily="66" charset="0"/>
                <a:ea typeface="Fira Sans Medium"/>
                <a:cs typeface="Mongolian Baiti" panose="03000500000000000000" pitchFamily="66" charset="0"/>
                <a:sym typeface="Fira Sans Medium"/>
              </a:rPr>
              <a:t>Primary database</a:t>
            </a:r>
            <a:endParaRPr sz="2533" kern="0" dirty="0">
              <a:solidFill>
                <a:srgbClr val="FFAB40"/>
              </a:solidFill>
              <a:latin typeface="Mongolian Baiti" panose="03000500000000000000" pitchFamily="66" charset="0"/>
              <a:ea typeface="Fira Sans Medium"/>
              <a:cs typeface="Mongolian Baiti" panose="03000500000000000000" pitchFamily="66" charset="0"/>
              <a:sym typeface="Fira Sans Medium"/>
            </a:endParaRPr>
          </a:p>
        </p:txBody>
      </p:sp>
      <p:sp>
        <p:nvSpPr>
          <p:cNvPr id="158" name="Google Shape;158;p16"/>
          <p:cNvSpPr txBox="1"/>
          <p:nvPr/>
        </p:nvSpPr>
        <p:spPr>
          <a:xfrm>
            <a:off x="809592" y="1827025"/>
            <a:ext cx="2682800" cy="710400"/>
          </a:xfrm>
          <a:prstGeom prst="rect">
            <a:avLst/>
          </a:prstGeom>
          <a:noFill/>
          <a:ln>
            <a:noFill/>
          </a:ln>
        </p:spPr>
        <p:txBody>
          <a:bodyPr spcFirstLastPara="1" wrap="square" lIns="121900" tIns="121900" rIns="121900" bIns="121900" anchor="t" anchorCtr="0">
            <a:noAutofit/>
          </a:bodyPr>
          <a:lstStyle/>
          <a:p>
            <a:pPr marL="285750" indent="-285750" algn="ctr" defTabSz="1219170">
              <a:buClr>
                <a:srgbClr val="000000"/>
              </a:buClr>
              <a:buFont typeface="Wingdings" panose="05000000000000000000" pitchFamily="2" charset="2"/>
              <a:buChar char="v"/>
            </a:pPr>
            <a:r>
              <a:rPr lang="en-US" sz="1733" kern="0" dirty="0">
                <a:solidFill>
                  <a:srgbClr val="000000"/>
                </a:solidFill>
                <a:latin typeface="Fira Sans"/>
                <a:ea typeface="Fira Sans"/>
                <a:cs typeface="Fira Sans"/>
                <a:sym typeface="Fira Sans"/>
              </a:rPr>
              <a:t>NCBI</a:t>
            </a:r>
          </a:p>
          <a:p>
            <a:pPr marL="285750" indent="-285750" algn="ctr" defTabSz="1219170">
              <a:buClr>
                <a:srgbClr val="000000"/>
              </a:buClr>
              <a:buFont typeface="Wingdings" panose="05000000000000000000" pitchFamily="2" charset="2"/>
              <a:buChar char="v"/>
            </a:pPr>
            <a:r>
              <a:rPr lang="en-US" sz="1733" kern="0" dirty="0">
                <a:solidFill>
                  <a:srgbClr val="000000"/>
                </a:solidFill>
                <a:latin typeface="Fira Sans"/>
                <a:ea typeface="Fira Sans"/>
                <a:cs typeface="Fira Sans"/>
                <a:sym typeface="Fira Sans"/>
              </a:rPr>
              <a:t>DDBJ</a:t>
            </a:r>
          </a:p>
          <a:p>
            <a:pPr marL="285750" indent="-285750" algn="ctr" defTabSz="1219170">
              <a:buClr>
                <a:srgbClr val="000000"/>
              </a:buClr>
              <a:buFont typeface="Wingdings" panose="05000000000000000000" pitchFamily="2" charset="2"/>
              <a:buChar char="v"/>
            </a:pPr>
            <a:r>
              <a:rPr lang="en-US" sz="1733" kern="0" dirty="0">
                <a:solidFill>
                  <a:srgbClr val="000000"/>
                </a:solidFill>
                <a:latin typeface="Fira Sans"/>
                <a:ea typeface="Fira Sans"/>
                <a:cs typeface="Fira Sans"/>
                <a:sym typeface="Fira Sans"/>
              </a:rPr>
              <a:t>EMBL</a:t>
            </a:r>
          </a:p>
        </p:txBody>
      </p:sp>
      <p:sp>
        <p:nvSpPr>
          <p:cNvPr id="159" name="Google Shape;159;p16"/>
          <p:cNvSpPr/>
          <p:nvPr/>
        </p:nvSpPr>
        <p:spPr>
          <a:xfrm>
            <a:off x="8188178" y="3322765"/>
            <a:ext cx="590612" cy="19864"/>
          </a:xfrm>
          <a:custGeom>
            <a:avLst/>
            <a:gdLst/>
            <a:ahLst/>
            <a:cxnLst/>
            <a:rect l="l" t="t" r="r" b="b"/>
            <a:pathLst>
              <a:path w="16026" h="539" extrusionOk="0">
                <a:moveTo>
                  <a:pt x="1" y="0"/>
                </a:moveTo>
                <a:cubicBezTo>
                  <a:pt x="32" y="95"/>
                  <a:pt x="32" y="158"/>
                  <a:pt x="32" y="253"/>
                </a:cubicBezTo>
                <a:cubicBezTo>
                  <a:pt x="32" y="348"/>
                  <a:pt x="32" y="443"/>
                  <a:pt x="1" y="539"/>
                </a:cubicBezTo>
                <a:lnTo>
                  <a:pt x="16025" y="539"/>
                </a:lnTo>
                <a:cubicBezTo>
                  <a:pt x="15994" y="443"/>
                  <a:pt x="15994" y="348"/>
                  <a:pt x="15994" y="253"/>
                </a:cubicBezTo>
                <a:cubicBezTo>
                  <a:pt x="15994" y="158"/>
                  <a:pt x="16025" y="63"/>
                  <a:pt x="16025" y="0"/>
                </a:cubicBezTo>
                <a:close/>
              </a:path>
            </a:pathLst>
          </a:custGeom>
          <a:solidFill>
            <a:srgbClr val="F8615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0" name="Google Shape;160;p16"/>
          <p:cNvSpPr/>
          <p:nvPr/>
        </p:nvSpPr>
        <p:spPr>
          <a:xfrm>
            <a:off x="8045812" y="3276072"/>
            <a:ext cx="113213" cy="113251"/>
          </a:xfrm>
          <a:custGeom>
            <a:avLst/>
            <a:gdLst/>
            <a:ahLst/>
            <a:cxnLst/>
            <a:rect l="l" t="t" r="r" b="b"/>
            <a:pathLst>
              <a:path w="3072" h="3073" extrusionOk="0">
                <a:moveTo>
                  <a:pt x="1520" y="0"/>
                </a:moveTo>
                <a:cubicBezTo>
                  <a:pt x="697" y="0"/>
                  <a:pt x="0" y="697"/>
                  <a:pt x="0" y="1520"/>
                </a:cubicBezTo>
                <a:cubicBezTo>
                  <a:pt x="0" y="2376"/>
                  <a:pt x="697" y="3072"/>
                  <a:pt x="1520" y="3072"/>
                </a:cubicBezTo>
                <a:cubicBezTo>
                  <a:pt x="2375" y="3072"/>
                  <a:pt x="3072" y="2376"/>
                  <a:pt x="3072" y="1520"/>
                </a:cubicBezTo>
                <a:cubicBezTo>
                  <a:pt x="3072" y="697"/>
                  <a:pt x="2375" y="0"/>
                  <a:pt x="1520" y="0"/>
                </a:cubicBezTo>
                <a:close/>
              </a:path>
            </a:pathLst>
          </a:custGeom>
          <a:solidFill>
            <a:srgbClr val="F8615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1" name="Google Shape;161;p16"/>
          <p:cNvSpPr/>
          <p:nvPr/>
        </p:nvSpPr>
        <p:spPr>
          <a:xfrm>
            <a:off x="8809082" y="3276072"/>
            <a:ext cx="112071" cy="113251"/>
          </a:xfrm>
          <a:custGeom>
            <a:avLst/>
            <a:gdLst/>
            <a:ahLst/>
            <a:cxnLst/>
            <a:rect l="l" t="t" r="r" b="b"/>
            <a:pathLst>
              <a:path w="3041" h="3073" extrusionOk="0">
                <a:moveTo>
                  <a:pt x="1521" y="0"/>
                </a:moveTo>
                <a:cubicBezTo>
                  <a:pt x="666" y="0"/>
                  <a:pt x="1" y="697"/>
                  <a:pt x="1" y="1520"/>
                </a:cubicBezTo>
                <a:cubicBezTo>
                  <a:pt x="1" y="2376"/>
                  <a:pt x="666" y="3072"/>
                  <a:pt x="1521" y="3072"/>
                </a:cubicBezTo>
                <a:cubicBezTo>
                  <a:pt x="2376" y="3072"/>
                  <a:pt x="3041" y="2376"/>
                  <a:pt x="3041" y="1520"/>
                </a:cubicBezTo>
                <a:cubicBezTo>
                  <a:pt x="3041" y="697"/>
                  <a:pt x="2376" y="0"/>
                  <a:pt x="1521" y="0"/>
                </a:cubicBezTo>
                <a:close/>
              </a:path>
            </a:pathLst>
          </a:custGeom>
          <a:solidFill>
            <a:srgbClr val="F8615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2" name="Google Shape;162;p16"/>
          <p:cNvSpPr/>
          <p:nvPr/>
        </p:nvSpPr>
        <p:spPr>
          <a:xfrm>
            <a:off x="5408109" y="4236580"/>
            <a:ext cx="113251" cy="113251"/>
          </a:xfrm>
          <a:custGeom>
            <a:avLst/>
            <a:gdLst/>
            <a:ahLst/>
            <a:cxnLst/>
            <a:rect l="l" t="t" r="r" b="b"/>
            <a:pathLst>
              <a:path w="3073" h="3073" extrusionOk="0">
                <a:moveTo>
                  <a:pt x="1521" y="1"/>
                </a:moveTo>
                <a:cubicBezTo>
                  <a:pt x="698" y="1"/>
                  <a:pt x="1" y="698"/>
                  <a:pt x="1" y="1553"/>
                </a:cubicBezTo>
                <a:cubicBezTo>
                  <a:pt x="1" y="2376"/>
                  <a:pt x="698" y="3073"/>
                  <a:pt x="1521" y="3073"/>
                </a:cubicBezTo>
                <a:cubicBezTo>
                  <a:pt x="2376" y="3073"/>
                  <a:pt x="3073" y="2376"/>
                  <a:pt x="3073" y="1553"/>
                </a:cubicBezTo>
                <a:cubicBezTo>
                  <a:pt x="3073" y="698"/>
                  <a:pt x="2376" y="1"/>
                  <a:pt x="1521" y="1"/>
                </a:cubicBezTo>
                <a:close/>
              </a:path>
            </a:pathLst>
          </a:custGeom>
          <a:solidFill>
            <a:srgbClr val="B80D5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3" name="Google Shape;163;p16"/>
          <p:cNvSpPr/>
          <p:nvPr/>
        </p:nvSpPr>
        <p:spPr>
          <a:xfrm>
            <a:off x="7271992" y="5165626"/>
            <a:ext cx="1506824" cy="21033"/>
          </a:xfrm>
          <a:custGeom>
            <a:avLst/>
            <a:gdLst/>
            <a:ahLst/>
            <a:cxnLst/>
            <a:rect l="l" t="t" r="r" b="b"/>
            <a:pathLst>
              <a:path w="15994" h="539" extrusionOk="0">
                <a:moveTo>
                  <a:pt x="0" y="0"/>
                </a:moveTo>
                <a:cubicBezTo>
                  <a:pt x="0" y="95"/>
                  <a:pt x="32" y="190"/>
                  <a:pt x="32" y="285"/>
                </a:cubicBezTo>
                <a:cubicBezTo>
                  <a:pt x="32" y="380"/>
                  <a:pt x="0" y="444"/>
                  <a:pt x="0" y="539"/>
                </a:cubicBezTo>
                <a:lnTo>
                  <a:pt x="15993" y="539"/>
                </a:lnTo>
                <a:cubicBezTo>
                  <a:pt x="15993" y="475"/>
                  <a:pt x="15993" y="380"/>
                  <a:pt x="15993" y="285"/>
                </a:cubicBezTo>
                <a:cubicBezTo>
                  <a:pt x="15993" y="190"/>
                  <a:pt x="15993" y="95"/>
                  <a:pt x="15993" y="0"/>
                </a:cubicBezTo>
                <a:close/>
              </a:path>
            </a:pathLst>
          </a:custGeom>
          <a:solidFill>
            <a:srgbClr val="721B6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4" name="Google Shape;164;p16"/>
          <p:cNvSpPr/>
          <p:nvPr/>
        </p:nvSpPr>
        <p:spPr>
          <a:xfrm>
            <a:off x="7129602" y="5118922"/>
            <a:ext cx="112108" cy="113251"/>
          </a:xfrm>
          <a:custGeom>
            <a:avLst/>
            <a:gdLst/>
            <a:ahLst/>
            <a:cxnLst/>
            <a:rect l="l" t="t" r="r" b="b"/>
            <a:pathLst>
              <a:path w="3042" h="3073" extrusionOk="0">
                <a:moveTo>
                  <a:pt x="1521" y="1"/>
                </a:moveTo>
                <a:cubicBezTo>
                  <a:pt x="666" y="1"/>
                  <a:pt x="1" y="697"/>
                  <a:pt x="1" y="1552"/>
                </a:cubicBezTo>
                <a:cubicBezTo>
                  <a:pt x="1" y="2376"/>
                  <a:pt x="666" y="3072"/>
                  <a:pt x="1521" y="3072"/>
                </a:cubicBezTo>
                <a:cubicBezTo>
                  <a:pt x="2376" y="3072"/>
                  <a:pt x="3041" y="2376"/>
                  <a:pt x="3041" y="1552"/>
                </a:cubicBezTo>
                <a:cubicBezTo>
                  <a:pt x="3041" y="697"/>
                  <a:pt x="2376" y="1"/>
                  <a:pt x="1521" y="1"/>
                </a:cubicBezTo>
                <a:close/>
              </a:path>
            </a:pathLst>
          </a:custGeom>
          <a:solidFill>
            <a:srgbClr val="721B6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5" name="Google Shape;165;p16"/>
          <p:cNvSpPr/>
          <p:nvPr/>
        </p:nvSpPr>
        <p:spPr>
          <a:xfrm>
            <a:off x="8808496" y="5118922"/>
            <a:ext cx="113251" cy="113251"/>
          </a:xfrm>
          <a:custGeom>
            <a:avLst/>
            <a:gdLst/>
            <a:ahLst/>
            <a:cxnLst/>
            <a:rect l="l" t="t" r="r" b="b"/>
            <a:pathLst>
              <a:path w="3073" h="3073" extrusionOk="0">
                <a:moveTo>
                  <a:pt x="1553" y="1"/>
                </a:moveTo>
                <a:cubicBezTo>
                  <a:pt x="697" y="1"/>
                  <a:pt x="1" y="697"/>
                  <a:pt x="1" y="1552"/>
                </a:cubicBezTo>
                <a:cubicBezTo>
                  <a:pt x="1" y="2376"/>
                  <a:pt x="697" y="3072"/>
                  <a:pt x="1553" y="3072"/>
                </a:cubicBezTo>
                <a:cubicBezTo>
                  <a:pt x="2376" y="3072"/>
                  <a:pt x="3073" y="2376"/>
                  <a:pt x="3073" y="1552"/>
                </a:cubicBezTo>
                <a:cubicBezTo>
                  <a:pt x="3073" y="697"/>
                  <a:pt x="2376" y="1"/>
                  <a:pt x="1553" y="1"/>
                </a:cubicBezTo>
                <a:close/>
              </a:path>
            </a:pathLst>
          </a:custGeom>
          <a:solidFill>
            <a:srgbClr val="721B6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6" name="Google Shape;166;p16"/>
          <p:cNvSpPr/>
          <p:nvPr/>
        </p:nvSpPr>
        <p:spPr>
          <a:xfrm>
            <a:off x="4189664" y="1268376"/>
            <a:ext cx="4107083" cy="2436853"/>
          </a:xfrm>
          <a:custGeom>
            <a:avLst/>
            <a:gdLst/>
            <a:ahLst/>
            <a:cxnLst/>
            <a:rect l="l" t="t" r="r" b="b"/>
            <a:pathLst>
              <a:path w="111444" h="66123" extrusionOk="0">
                <a:moveTo>
                  <a:pt x="12539" y="0"/>
                </a:moveTo>
                <a:cubicBezTo>
                  <a:pt x="7302" y="0"/>
                  <a:pt x="3503" y="211"/>
                  <a:pt x="1806" y="325"/>
                </a:cubicBezTo>
                <a:cubicBezTo>
                  <a:pt x="1299" y="356"/>
                  <a:pt x="0" y="990"/>
                  <a:pt x="761" y="2921"/>
                </a:cubicBezTo>
                <a:lnTo>
                  <a:pt x="11876" y="30822"/>
                </a:lnTo>
                <a:cubicBezTo>
                  <a:pt x="12021" y="31199"/>
                  <a:pt x="12962" y="31788"/>
                  <a:pt x="13436" y="31788"/>
                </a:cubicBezTo>
                <a:cubicBezTo>
                  <a:pt x="13480" y="31788"/>
                  <a:pt x="13520" y="31783"/>
                  <a:pt x="13555" y="31772"/>
                </a:cubicBezTo>
                <a:cubicBezTo>
                  <a:pt x="20778" y="29891"/>
                  <a:pt x="27560" y="29071"/>
                  <a:pt x="33898" y="29071"/>
                </a:cubicBezTo>
                <a:cubicBezTo>
                  <a:pt x="72497" y="29071"/>
                  <a:pt x="94591" y="59491"/>
                  <a:pt x="98998" y="66101"/>
                </a:cubicBezTo>
                <a:cubicBezTo>
                  <a:pt x="99008" y="66115"/>
                  <a:pt x="99016" y="66123"/>
                  <a:pt x="99023" y="66123"/>
                </a:cubicBezTo>
                <a:cubicBezTo>
                  <a:pt x="99251" y="66123"/>
                  <a:pt x="97675" y="58072"/>
                  <a:pt x="97921" y="57519"/>
                </a:cubicBezTo>
                <a:lnTo>
                  <a:pt x="111096" y="44439"/>
                </a:lnTo>
                <a:cubicBezTo>
                  <a:pt x="111191" y="44218"/>
                  <a:pt x="111444" y="43648"/>
                  <a:pt x="111317" y="43458"/>
                </a:cubicBezTo>
                <a:cubicBezTo>
                  <a:pt x="91106" y="4465"/>
                  <a:pt x="36623" y="0"/>
                  <a:pt x="12539" y="0"/>
                </a:cubicBezTo>
                <a:close/>
              </a:path>
            </a:pathLst>
          </a:custGeom>
          <a:gradFill>
            <a:gsLst>
              <a:gs pos="0">
                <a:srgbClr val="CC5050"/>
              </a:gs>
              <a:gs pos="100000">
                <a:srgbClr val="E59545"/>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7" name="Google Shape;167;p16"/>
          <p:cNvSpPr/>
          <p:nvPr/>
        </p:nvSpPr>
        <p:spPr>
          <a:xfrm>
            <a:off x="4190770" y="1280391"/>
            <a:ext cx="4791671" cy="1512535"/>
          </a:xfrm>
          <a:custGeom>
            <a:avLst/>
            <a:gdLst/>
            <a:ahLst/>
            <a:cxnLst/>
            <a:rect l="l" t="t" r="r" b="b"/>
            <a:pathLst>
              <a:path w="130020" h="41042" extrusionOk="0">
                <a:moveTo>
                  <a:pt x="1658" y="1"/>
                </a:moveTo>
                <a:cubicBezTo>
                  <a:pt x="787" y="1"/>
                  <a:pt x="1" y="889"/>
                  <a:pt x="382" y="1867"/>
                </a:cubicBezTo>
                <a:lnTo>
                  <a:pt x="11878" y="30464"/>
                </a:lnTo>
                <a:cubicBezTo>
                  <a:pt x="12005" y="30812"/>
                  <a:pt x="12290" y="31066"/>
                  <a:pt x="12638" y="31224"/>
                </a:cubicBezTo>
                <a:cubicBezTo>
                  <a:pt x="29328" y="37906"/>
                  <a:pt x="48614" y="41041"/>
                  <a:pt x="67141" y="41041"/>
                </a:cubicBezTo>
                <a:cubicBezTo>
                  <a:pt x="83197" y="41041"/>
                  <a:pt x="100583" y="38635"/>
                  <a:pt x="115816" y="32871"/>
                </a:cubicBezTo>
                <a:cubicBezTo>
                  <a:pt x="116133" y="32744"/>
                  <a:pt x="116418" y="32491"/>
                  <a:pt x="116576" y="32142"/>
                </a:cubicBezTo>
                <a:lnTo>
                  <a:pt x="121105" y="21913"/>
                </a:lnTo>
                <a:lnTo>
                  <a:pt x="123765" y="15928"/>
                </a:lnTo>
                <a:lnTo>
                  <a:pt x="129592" y="2849"/>
                </a:lnTo>
                <a:cubicBezTo>
                  <a:pt x="130020" y="1851"/>
                  <a:pt x="129236" y="925"/>
                  <a:pt x="128349" y="925"/>
                </a:cubicBezTo>
                <a:cubicBezTo>
                  <a:pt x="128054" y="925"/>
                  <a:pt x="127747" y="1028"/>
                  <a:pt x="127470" y="1265"/>
                </a:cubicBezTo>
                <a:cubicBezTo>
                  <a:pt x="112681" y="13553"/>
                  <a:pt x="86490" y="16118"/>
                  <a:pt x="67172" y="16118"/>
                </a:cubicBezTo>
                <a:cubicBezTo>
                  <a:pt x="40570" y="16118"/>
                  <a:pt x="15837" y="11241"/>
                  <a:pt x="2504" y="315"/>
                </a:cubicBezTo>
                <a:cubicBezTo>
                  <a:pt x="2238" y="96"/>
                  <a:pt x="1944" y="1"/>
                  <a:pt x="1658" y="1"/>
                </a:cubicBezTo>
                <a:close/>
              </a:path>
            </a:pathLst>
          </a:custGeom>
          <a:gradFill>
            <a:gsLst>
              <a:gs pos="0">
                <a:srgbClr val="F8615A"/>
              </a:gs>
              <a:gs pos="100000">
                <a:srgbClr val="FFAB40"/>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8" name="Google Shape;168;p16"/>
          <p:cNvSpPr/>
          <p:nvPr/>
        </p:nvSpPr>
        <p:spPr>
          <a:xfrm>
            <a:off x="5747750" y="4826933"/>
            <a:ext cx="1265433" cy="1078955"/>
          </a:xfrm>
          <a:custGeom>
            <a:avLst/>
            <a:gdLst/>
            <a:ahLst/>
            <a:cxnLst/>
            <a:rect l="l" t="t" r="r" b="b"/>
            <a:pathLst>
              <a:path w="34337" h="29277" extrusionOk="0">
                <a:moveTo>
                  <a:pt x="5510" y="0"/>
                </a:moveTo>
                <a:cubicBezTo>
                  <a:pt x="3891" y="0"/>
                  <a:pt x="2342" y="184"/>
                  <a:pt x="919" y="576"/>
                </a:cubicBezTo>
                <a:cubicBezTo>
                  <a:pt x="1" y="830"/>
                  <a:pt x="1" y="1716"/>
                  <a:pt x="127" y="2065"/>
                </a:cubicBezTo>
                <a:lnTo>
                  <a:pt x="5448" y="15176"/>
                </a:lnTo>
                <a:cubicBezTo>
                  <a:pt x="5511" y="15366"/>
                  <a:pt x="5669" y="15556"/>
                  <a:pt x="5859" y="15556"/>
                </a:cubicBezTo>
                <a:cubicBezTo>
                  <a:pt x="7284" y="15442"/>
                  <a:pt x="8602" y="15388"/>
                  <a:pt x="9824" y="15388"/>
                </a:cubicBezTo>
                <a:cubicBezTo>
                  <a:pt x="25549" y="15388"/>
                  <a:pt x="25121" y="24327"/>
                  <a:pt x="25621" y="28793"/>
                </a:cubicBezTo>
                <a:cubicBezTo>
                  <a:pt x="25673" y="29107"/>
                  <a:pt x="25936" y="29276"/>
                  <a:pt x="26193" y="29276"/>
                </a:cubicBezTo>
                <a:cubicBezTo>
                  <a:pt x="26405" y="29276"/>
                  <a:pt x="26612" y="29162"/>
                  <a:pt x="26698" y="28920"/>
                </a:cubicBezTo>
                <a:lnTo>
                  <a:pt x="30276" y="21193"/>
                </a:lnTo>
                <a:cubicBezTo>
                  <a:pt x="34337" y="10720"/>
                  <a:pt x="17872" y="0"/>
                  <a:pt x="5510" y="0"/>
                </a:cubicBezTo>
                <a:close/>
              </a:path>
            </a:pathLst>
          </a:custGeom>
          <a:gradFill>
            <a:gsLst>
              <a:gs pos="0">
                <a:srgbClr val="3C0A3C"/>
              </a:gs>
              <a:gs pos="100000">
                <a:srgbClr val="2B072B"/>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9" name="Google Shape;169;p16"/>
          <p:cNvSpPr/>
          <p:nvPr/>
        </p:nvSpPr>
        <p:spPr>
          <a:xfrm>
            <a:off x="5321762" y="3908955"/>
            <a:ext cx="1986468" cy="1487105"/>
          </a:xfrm>
          <a:custGeom>
            <a:avLst/>
            <a:gdLst/>
            <a:ahLst/>
            <a:cxnLst/>
            <a:rect l="l" t="t" r="r" b="b"/>
            <a:pathLst>
              <a:path w="53902" h="40352" extrusionOk="0">
                <a:moveTo>
                  <a:pt x="8379" y="0"/>
                </a:moveTo>
                <a:cubicBezTo>
                  <a:pt x="5982" y="0"/>
                  <a:pt x="3584" y="90"/>
                  <a:pt x="1204" y="245"/>
                </a:cubicBezTo>
                <a:cubicBezTo>
                  <a:pt x="286" y="309"/>
                  <a:pt x="0" y="784"/>
                  <a:pt x="190" y="1544"/>
                </a:cubicBezTo>
                <a:lnTo>
                  <a:pt x="2914" y="8194"/>
                </a:lnTo>
                <a:cubicBezTo>
                  <a:pt x="3231" y="8067"/>
                  <a:pt x="3547" y="8004"/>
                  <a:pt x="3896" y="8004"/>
                </a:cubicBezTo>
                <a:cubicBezTo>
                  <a:pt x="5194" y="8004"/>
                  <a:pt x="6271" y="9049"/>
                  <a:pt x="6271" y="10348"/>
                </a:cubicBezTo>
                <a:cubicBezTo>
                  <a:pt x="6271" y="11393"/>
                  <a:pt x="5638" y="12248"/>
                  <a:pt x="4719" y="12564"/>
                </a:cubicBezTo>
                <a:lnTo>
                  <a:pt x="7063" y="18265"/>
                </a:lnTo>
                <a:cubicBezTo>
                  <a:pt x="7158" y="18487"/>
                  <a:pt x="7379" y="18613"/>
                  <a:pt x="7601" y="18613"/>
                </a:cubicBezTo>
                <a:cubicBezTo>
                  <a:pt x="8315" y="18582"/>
                  <a:pt x="9018" y="18566"/>
                  <a:pt x="9711" y="18566"/>
                </a:cubicBezTo>
                <a:cubicBezTo>
                  <a:pt x="17359" y="18566"/>
                  <a:pt x="23785" y="20439"/>
                  <a:pt x="29041" y="23110"/>
                </a:cubicBezTo>
                <a:cubicBezTo>
                  <a:pt x="32936" y="25074"/>
                  <a:pt x="36198" y="27481"/>
                  <a:pt x="38827" y="29887"/>
                </a:cubicBezTo>
                <a:cubicBezTo>
                  <a:pt x="43419" y="34036"/>
                  <a:pt x="46174" y="38185"/>
                  <a:pt x="47251" y="40085"/>
                </a:cubicBezTo>
                <a:cubicBezTo>
                  <a:pt x="47355" y="40263"/>
                  <a:pt x="47536" y="40351"/>
                  <a:pt x="47719" y="40351"/>
                </a:cubicBezTo>
                <a:cubicBezTo>
                  <a:pt x="47924" y="40351"/>
                  <a:pt x="48132" y="40240"/>
                  <a:pt x="48232" y="40021"/>
                </a:cubicBezTo>
                <a:lnTo>
                  <a:pt x="49784" y="36569"/>
                </a:lnTo>
                <a:cubicBezTo>
                  <a:pt x="48866" y="36221"/>
                  <a:pt x="47884" y="34859"/>
                  <a:pt x="47884" y="33846"/>
                </a:cubicBezTo>
                <a:cubicBezTo>
                  <a:pt x="47884" y="32369"/>
                  <a:pt x="49640" y="30827"/>
                  <a:pt x="51124" y="30827"/>
                </a:cubicBezTo>
                <a:cubicBezTo>
                  <a:pt x="51422" y="30827"/>
                  <a:pt x="51710" y="30890"/>
                  <a:pt x="51969" y="31027"/>
                </a:cubicBezTo>
                <a:lnTo>
                  <a:pt x="53553" y="27607"/>
                </a:lnTo>
                <a:cubicBezTo>
                  <a:pt x="53648" y="27449"/>
                  <a:pt x="53901" y="27227"/>
                  <a:pt x="53775" y="26910"/>
                </a:cubicBezTo>
                <a:cubicBezTo>
                  <a:pt x="51051" y="19025"/>
                  <a:pt x="46902" y="12596"/>
                  <a:pt x="38985" y="7561"/>
                </a:cubicBezTo>
                <a:cubicBezTo>
                  <a:pt x="29918" y="1810"/>
                  <a:pt x="19155" y="0"/>
                  <a:pt x="8379" y="0"/>
                </a:cubicBezTo>
                <a:close/>
              </a:path>
            </a:pathLst>
          </a:custGeom>
          <a:gradFill>
            <a:gsLst>
              <a:gs pos="0">
                <a:srgbClr val="960E4F"/>
              </a:gs>
              <a:gs pos="100000">
                <a:srgbClr val="3C0A3C"/>
              </a:gs>
            </a:gsLst>
            <a:lin ang="2700006"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0" name="Google Shape;170;p16"/>
          <p:cNvSpPr/>
          <p:nvPr/>
        </p:nvSpPr>
        <p:spPr>
          <a:xfrm>
            <a:off x="4839758" y="2821265"/>
            <a:ext cx="2932972" cy="1774893"/>
          </a:xfrm>
          <a:custGeom>
            <a:avLst/>
            <a:gdLst/>
            <a:ahLst/>
            <a:cxnLst/>
            <a:rect l="l" t="t" r="r" b="b"/>
            <a:pathLst>
              <a:path w="79585" h="48161" extrusionOk="0">
                <a:moveTo>
                  <a:pt x="9103" y="1"/>
                </a:moveTo>
                <a:cubicBezTo>
                  <a:pt x="5294" y="1"/>
                  <a:pt x="2529" y="158"/>
                  <a:pt x="1299" y="244"/>
                </a:cubicBezTo>
                <a:cubicBezTo>
                  <a:pt x="950" y="244"/>
                  <a:pt x="0" y="687"/>
                  <a:pt x="570" y="2081"/>
                </a:cubicBezTo>
                <a:lnTo>
                  <a:pt x="8519" y="22000"/>
                </a:lnTo>
                <a:cubicBezTo>
                  <a:pt x="8608" y="22268"/>
                  <a:pt x="9311" y="22703"/>
                  <a:pt x="9633" y="22703"/>
                </a:cubicBezTo>
                <a:cubicBezTo>
                  <a:pt x="9654" y="22703"/>
                  <a:pt x="9673" y="22701"/>
                  <a:pt x="9691" y="22697"/>
                </a:cubicBezTo>
                <a:cubicBezTo>
                  <a:pt x="14744" y="21379"/>
                  <a:pt x="19511" y="20803"/>
                  <a:pt x="23983" y="20803"/>
                </a:cubicBezTo>
                <a:cubicBezTo>
                  <a:pt x="51851" y="20803"/>
                  <a:pt x="68280" y="43184"/>
                  <a:pt x="71446" y="47906"/>
                </a:cubicBezTo>
                <a:cubicBezTo>
                  <a:pt x="71562" y="48080"/>
                  <a:pt x="71738" y="48161"/>
                  <a:pt x="71913" y="48161"/>
                </a:cubicBezTo>
                <a:cubicBezTo>
                  <a:pt x="72119" y="48161"/>
                  <a:pt x="72324" y="48048"/>
                  <a:pt x="72427" y="47842"/>
                </a:cubicBezTo>
                <a:lnTo>
                  <a:pt x="79521" y="31881"/>
                </a:lnTo>
                <a:cubicBezTo>
                  <a:pt x="79585" y="31723"/>
                  <a:pt x="79553" y="31153"/>
                  <a:pt x="79490" y="30994"/>
                </a:cubicBezTo>
                <a:cubicBezTo>
                  <a:pt x="65089" y="3232"/>
                  <a:pt x="26371" y="1"/>
                  <a:pt x="9103" y="1"/>
                </a:cubicBezTo>
                <a:close/>
              </a:path>
            </a:pathLst>
          </a:custGeom>
          <a:gradFill>
            <a:gsLst>
              <a:gs pos="0">
                <a:srgbClr val="CC5050"/>
              </a:gs>
              <a:gs pos="100000">
                <a:srgbClr val="960E4F"/>
              </a:gs>
            </a:gsLst>
            <a:lin ang="2700006"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1" name="Google Shape;171;p16"/>
          <p:cNvSpPr/>
          <p:nvPr/>
        </p:nvSpPr>
        <p:spPr>
          <a:xfrm>
            <a:off x="4840936" y="2829520"/>
            <a:ext cx="3468488" cy="1094323"/>
          </a:xfrm>
          <a:custGeom>
            <a:avLst/>
            <a:gdLst/>
            <a:ahLst/>
            <a:cxnLst/>
            <a:rect l="l" t="t" r="r" b="b"/>
            <a:pathLst>
              <a:path w="94116" h="29694" extrusionOk="0">
                <a:moveTo>
                  <a:pt x="1187" y="1"/>
                </a:moveTo>
                <a:cubicBezTo>
                  <a:pt x="566" y="1"/>
                  <a:pt x="1" y="640"/>
                  <a:pt x="285" y="1350"/>
                </a:cubicBezTo>
                <a:lnTo>
                  <a:pt x="8614" y="22030"/>
                </a:lnTo>
                <a:cubicBezTo>
                  <a:pt x="8709" y="22283"/>
                  <a:pt x="8899" y="22505"/>
                  <a:pt x="9152" y="22600"/>
                </a:cubicBezTo>
                <a:cubicBezTo>
                  <a:pt x="21218" y="27445"/>
                  <a:pt x="35184" y="29694"/>
                  <a:pt x="48612" y="29694"/>
                </a:cubicBezTo>
                <a:cubicBezTo>
                  <a:pt x="60234" y="29694"/>
                  <a:pt x="72807" y="27952"/>
                  <a:pt x="83828" y="23803"/>
                </a:cubicBezTo>
                <a:cubicBezTo>
                  <a:pt x="84081" y="23708"/>
                  <a:pt x="84271" y="23518"/>
                  <a:pt x="84366" y="23265"/>
                </a:cubicBezTo>
                <a:lnTo>
                  <a:pt x="87660" y="15854"/>
                </a:lnTo>
                <a:cubicBezTo>
                  <a:pt x="86773" y="15538"/>
                  <a:pt x="86140" y="14651"/>
                  <a:pt x="86140" y="13637"/>
                </a:cubicBezTo>
                <a:cubicBezTo>
                  <a:pt x="86140" y="12339"/>
                  <a:pt x="87185" y="11294"/>
                  <a:pt x="88483" y="11294"/>
                </a:cubicBezTo>
                <a:cubicBezTo>
                  <a:pt x="88895" y="11294"/>
                  <a:pt x="89275" y="11389"/>
                  <a:pt x="89592" y="11547"/>
                </a:cubicBezTo>
                <a:lnTo>
                  <a:pt x="93804" y="2078"/>
                </a:lnTo>
                <a:cubicBezTo>
                  <a:pt x="94115" y="1359"/>
                  <a:pt x="93537" y="675"/>
                  <a:pt x="92894" y="675"/>
                </a:cubicBezTo>
                <a:cubicBezTo>
                  <a:pt x="92688" y="675"/>
                  <a:pt x="92475" y="745"/>
                  <a:pt x="92283" y="907"/>
                </a:cubicBezTo>
                <a:cubicBezTo>
                  <a:pt x="81548" y="9837"/>
                  <a:pt x="62610" y="11674"/>
                  <a:pt x="48612" y="11674"/>
                </a:cubicBezTo>
                <a:cubicBezTo>
                  <a:pt x="29389" y="11674"/>
                  <a:pt x="11464" y="8159"/>
                  <a:pt x="1805" y="242"/>
                </a:cubicBezTo>
                <a:cubicBezTo>
                  <a:pt x="1613" y="74"/>
                  <a:pt x="1397" y="1"/>
                  <a:pt x="1187" y="1"/>
                </a:cubicBezTo>
                <a:close/>
              </a:path>
            </a:pathLst>
          </a:custGeom>
          <a:gradFill>
            <a:gsLst>
              <a:gs pos="0">
                <a:srgbClr val="F8615A"/>
              </a:gs>
              <a:gs pos="100000">
                <a:srgbClr val="B80D57"/>
              </a:gs>
            </a:gsLst>
            <a:lin ang="2700006"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2" name="Google Shape;172;p16"/>
          <p:cNvSpPr/>
          <p:nvPr/>
        </p:nvSpPr>
        <p:spPr>
          <a:xfrm>
            <a:off x="5317634" y="3917026"/>
            <a:ext cx="2463756" cy="851791"/>
          </a:xfrm>
          <a:custGeom>
            <a:avLst/>
            <a:gdLst/>
            <a:ahLst/>
            <a:cxnLst/>
            <a:rect l="l" t="t" r="r" b="b"/>
            <a:pathLst>
              <a:path w="66853" h="23113" extrusionOk="0">
                <a:moveTo>
                  <a:pt x="1206" y="0"/>
                </a:moveTo>
                <a:cubicBezTo>
                  <a:pt x="568" y="0"/>
                  <a:pt x="1" y="669"/>
                  <a:pt x="271" y="1356"/>
                </a:cubicBezTo>
                <a:lnTo>
                  <a:pt x="2963" y="8038"/>
                </a:lnTo>
                <a:cubicBezTo>
                  <a:pt x="3089" y="7943"/>
                  <a:pt x="3564" y="7817"/>
                  <a:pt x="3976" y="7817"/>
                </a:cubicBezTo>
                <a:cubicBezTo>
                  <a:pt x="5306" y="7817"/>
                  <a:pt x="6351" y="8862"/>
                  <a:pt x="6351" y="10160"/>
                </a:cubicBezTo>
                <a:cubicBezTo>
                  <a:pt x="6351" y="11174"/>
                  <a:pt x="5718" y="12060"/>
                  <a:pt x="4831" y="12377"/>
                </a:cubicBezTo>
                <a:cubicBezTo>
                  <a:pt x="4800" y="12409"/>
                  <a:pt x="4768" y="12409"/>
                  <a:pt x="4736" y="12409"/>
                </a:cubicBezTo>
                <a:lnTo>
                  <a:pt x="7016" y="18078"/>
                </a:lnTo>
                <a:cubicBezTo>
                  <a:pt x="7111" y="18363"/>
                  <a:pt x="7333" y="18553"/>
                  <a:pt x="7586" y="18648"/>
                </a:cubicBezTo>
                <a:cubicBezTo>
                  <a:pt x="14269" y="21149"/>
                  <a:pt x="24276" y="23113"/>
                  <a:pt x="34758" y="23113"/>
                </a:cubicBezTo>
                <a:cubicBezTo>
                  <a:pt x="42612" y="23113"/>
                  <a:pt x="50815" y="22036"/>
                  <a:pt x="58447" y="19598"/>
                </a:cubicBezTo>
                <a:cubicBezTo>
                  <a:pt x="58700" y="19503"/>
                  <a:pt x="58922" y="19313"/>
                  <a:pt x="59049" y="19059"/>
                </a:cubicBezTo>
                <a:lnTo>
                  <a:pt x="66554" y="2148"/>
                </a:lnTo>
                <a:cubicBezTo>
                  <a:pt x="66554" y="2116"/>
                  <a:pt x="66554" y="2116"/>
                  <a:pt x="66554" y="2116"/>
                </a:cubicBezTo>
                <a:cubicBezTo>
                  <a:pt x="66852" y="1421"/>
                  <a:pt x="66294" y="745"/>
                  <a:pt x="65642" y="745"/>
                </a:cubicBezTo>
                <a:cubicBezTo>
                  <a:pt x="65462" y="745"/>
                  <a:pt x="65275" y="797"/>
                  <a:pt x="65097" y="913"/>
                </a:cubicBezTo>
                <a:cubicBezTo>
                  <a:pt x="56927" y="6297"/>
                  <a:pt x="43816" y="7437"/>
                  <a:pt x="33998" y="7532"/>
                </a:cubicBezTo>
                <a:cubicBezTo>
                  <a:pt x="33722" y="7534"/>
                  <a:pt x="33446" y="7535"/>
                  <a:pt x="33170" y="7535"/>
                </a:cubicBezTo>
                <a:cubicBezTo>
                  <a:pt x="20189" y="7535"/>
                  <a:pt x="8985" y="5333"/>
                  <a:pt x="1759" y="185"/>
                </a:cubicBezTo>
                <a:cubicBezTo>
                  <a:pt x="1581" y="57"/>
                  <a:pt x="1391" y="0"/>
                  <a:pt x="1206" y="0"/>
                </a:cubicBezTo>
                <a:close/>
              </a:path>
            </a:pathLst>
          </a:custGeom>
          <a:gradFill>
            <a:gsLst>
              <a:gs pos="0">
                <a:srgbClr val="B80D57"/>
              </a:gs>
              <a:gs pos="100000">
                <a:srgbClr val="5B1A5B"/>
              </a:gs>
            </a:gsLst>
            <a:lin ang="2700006"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3" name="Google Shape;173;p16"/>
          <p:cNvSpPr/>
          <p:nvPr/>
        </p:nvSpPr>
        <p:spPr>
          <a:xfrm>
            <a:off x="5739753" y="4848272"/>
            <a:ext cx="1575185" cy="655068"/>
          </a:xfrm>
          <a:custGeom>
            <a:avLst/>
            <a:gdLst/>
            <a:ahLst/>
            <a:cxnLst/>
            <a:rect l="l" t="t" r="r" b="b"/>
            <a:pathLst>
              <a:path w="42742" h="17775" extrusionOk="0">
                <a:moveTo>
                  <a:pt x="1186" y="0"/>
                </a:moveTo>
                <a:cubicBezTo>
                  <a:pt x="572" y="0"/>
                  <a:pt x="0" y="594"/>
                  <a:pt x="344" y="1454"/>
                </a:cubicBezTo>
                <a:cubicBezTo>
                  <a:pt x="1579" y="4558"/>
                  <a:pt x="4651" y="12158"/>
                  <a:pt x="5760" y="14913"/>
                </a:cubicBezTo>
                <a:cubicBezTo>
                  <a:pt x="5855" y="15198"/>
                  <a:pt x="6108" y="15388"/>
                  <a:pt x="6393" y="15483"/>
                </a:cubicBezTo>
                <a:cubicBezTo>
                  <a:pt x="11112" y="16909"/>
                  <a:pt x="16274" y="17700"/>
                  <a:pt x="21689" y="17764"/>
                </a:cubicBezTo>
                <a:cubicBezTo>
                  <a:pt x="22015" y="17771"/>
                  <a:pt x="22347" y="17775"/>
                  <a:pt x="22686" y="17775"/>
                </a:cubicBezTo>
                <a:cubicBezTo>
                  <a:pt x="26659" y="17775"/>
                  <a:pt x="31463" y="17257"/>
                  <a:pt x="35782" y="16149"/>
                </a:cubicBezTo>
                <a:cubicBezTo>
                  <a:pt x="36067" y="16085"/>
                  <a:pt x="36289" y="15863"/>
                  <a:pt x="36415" y="15578"/>
                </a:cubicBezTo>
                <a:cubicBezTo>
                  <a:pt x="37017" y="14217"/>
                  <a:pt x="36574" y="15293"/>
                  <a:pt x="38411" y="11113"/>
                </a:cubicBezTo>
                <a:cubicBezTo>
                  <a:pt x="37492" y="10765"/>
                  <a:pt x="36859" y="9910"/>
                  <a:pt x="36859" y="8896"/>
                </a:cubicBezTo>
                <a:cubicBezTo>
                  <a:pt x="36859" y="7566"/>
                  <a:pt x="37936" y="6521"/>
                  <a:pt x="39234" y="6521"/>
                </a:cubicBezTo>
                <a:cubicBezTo>
                  <a:pt x="39614" y="6521"/>
                  <a:pt x="39994" y="6616"/>
                  <a:pt x="40342" y="6806"/>
                </a:cubicBezTo>
                <a:lnTo>
                  <a:pt x="42338" y="2278"/>
                </a:lnTo>
                <a:cubicBezTo>
                  <a:pt x="42741" y="1394"/>
                  <a:pt x="42140" y="752"/>
                  <a:pt x="41478" y="752"/>
                </a:cubicBezTo>
                <a:cubicBezTo>
                  <a:pt x="41309" y="752"/>
                  <a:pt x="41137" y="794"/>
                  <a:pt x="40976" y="884"/>
                </a:cubicBezTo>
                <a:cubicBezTo>
                  <a:pt x="35750" y="3956"/>
                  <a:pt x="28435" y="4589"/>
                  <a:pt x="22354" y="4589"/>
                </a:cubicBezTo>
                <a:cubicBezTo>
                  <a:pt x="14374" y="4589"/>
                  <a:pt x="6773" y="3291"/>
                  <a:pt x="1706" y="156"/>
                </a:cubicBezTo>
                <a:cubicBezTo>
                  <a:pt x="1543" y="49"/>
                  <a:pt x="1363" y="0"/>
                  <a:pt x="1186" y="0"/>
                </a:cubicBezTo>
                <a:close/>
              </a:path>
            </a:pathLst>
          </a:custGeom>
          <a:gradFill>
            <a:gsLst>
              <a:gs pos="0">
                <a:srgbClr val="5B1A5B"/>
              </a:gs>
              <a:gs pos="100000">
                <a:srgbClr val="3C0A3C"/>
              </a:gs>
            </a:gsLst>
            <a:lin ang="5400012"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4" name="Google Shape;174;p16"/>
          <p:cNvSpPr/>
          <p:nvPr/>
        </p:nvSpPr>
        <p:spPr>
          <a:xfrm>
            <a:off x="4344891" y="1833522"/>
            <a:ext cx="169268" cy="169268"/>
          </a:xfrm>
          <a:custGeom>
            <a:avLst/>
            <a:gdLst/>
            <a:ahLst/>
            <a:cxnLst/>
            <a:rect l="l" t="t" r="r" b="b"/>
            <a:pathLst>
              <a:path w="4593" h="4593" extrusionOk="0">
                <a:moveTo>
                  <a:pt x="2281" y="1"/>
                </a:moveTo>
                <a:cubicBezTo>
                  <a:pt x="1014" y="1"/>
                  <a:pt x="0" y="1014"/>
                  <a:pt x="0" y="2281"/>
                </a:cubicBezTo>
                <a:cubicBezTo>
                  <a:pt x="0" y="3548"/>
                  <a:pt x="1014" y="4593"/>
                  <a:pt x="2281" y="4593"/>
                </a:cubicBezTo>
                <a:cubicBezTo>
                  <a:pt x="3547" y="4593"/>
                  <a:pt x="4592" y="3548"/>
                  <a:pt x="4592" y="2281"/>
                </a:cubicBezTo>
                <a:cubicBezTo>
                  <a:pt x="4592" y="1014"/>
                  <a:pt x="3547" y="1"/>
                  <a:pt x="2281"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5" name="Google Shape;175;p16"/>
          <p:cNvSpPr/>
          <p:nvPr/>
        </p:nvSpPr>
        <p:spPr>
          <a:xfrm>
            <a:off x="3609592" y="1861531"/>
            <a:ext cx="113251" cy="112071"/>
          </a:xfrm>
          <a:custGeom>
            <a:avLst/>
            <a:gdLst/>
            <a:ahLst/>
            <a:cxnLst/>
            <a:rect l="l" t="t" r="r" b="b"/>
            <a:pathLst>
              <a:path w="3073" h="3041" extrusionOk="0">
                <a:moveTo>
                  <a:pt x="1553" y="1"/>
                </a:moveTo>
                <a:cubicBezTo>
                  <a:pt x="698" y="1"/>
                  <a:pt x="1" y="666"/>
                  <a:pt x="1" y="1521"/>
                </a:cubicBezTo>
                <a:cubicBezTo>
                  <a:pt x="1" y="2376"/>
                  <a:pt x="698" y="3041"/>
                  <a:pt x="1553" y="3041"/>
                </a:cubicBezTo>
                <a:cubicBezTo>
                  <a:pt x="2376" y="3041"/>
                  <a:pt x="3073" y="2376"/>
                  <a:pt x="3073" y="1521"/>
                </a:cubicBezTo>
                <a:cubicBezTo>
                  <a:pt x="3073" y="666"/>
                  <a:pt x="2376" y="1"/>
                  <a:pt x="1553" y="1"/>
                </a:cubicBezTo>
                <a:close/>
              </a:path>
            </a:pathLst>
          </a:custGeom>
          <a:solidFill>
            <a:srgbClr val="FFAB4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6" name="Google Shape;176;p16"/>
          <p:cNvSpPr/>
          <p:nvPr/>
        </p:nvSpPr>
        <p:spPr>
          <a:xfrm>
            <a:off x="4372898" y="1861531"/>
            <a:ext cx="113251" cy="112071"/>
          </a:xfrm>
          <a:custGeom>
            <a:avLst/>
            <a:gdLst/>
            <a:ahLst/>
            <a:cxnLst/>
            <a:rect l="l" t="t" r="r" b="b"/>
            <a:pathLst>
              <a:path w="3073" h="3041" extrusionOk="0">
                <a:moveTo>
                  <a:pt x="1521" y="1"/>
                </a:moveTo>
                <a:cubicBezTo>
                  <a:pt x="697" y="1"/>
                  <a:pt x="1" y="666"/>
                  <a:pt x="1" y="1521"/>
                </a:cubicBezTo>
                <a:cubicBezTo>
                  <a:pt x="1" y="2376"/>
                  <a:pt x="697" y="3041"/>
                  <a:pt x="1521" y="3041"/>
                </a:cubicBezTo>
                <a:cubicBezTo>
                  <a:pt x="2376" y="3041"/>
                  <a:pt x="3072" y="2376"/>
                  <a:pt x="3072" y="1521"/>
                </a:cubicBezTo>
                <a:cubicBezTo>
                  <a:pt x="3072" y="666"/>
                  <a:pt x="2376" y="1"/>
                  <a:pt x="1521" y="1"/>
                </a:cubicBezTo>
                <a:close/>
              </a:path>
            </a:pathLst>
          </a:custGeom>
          <a:solidFill>
            <a:srgbClr val="FFAB4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7" name="Google Shape;177;p16"/>
          <p:cNvSpPr/>
          <p:nvPr/>
        </p:nvSpPr>
        <p:spPr>
          <a:xfrm>
            <a:off x="3753173" y="1907044"/>
            <a:ext cx="589432" cy="21043"/>
          </a:xfrm>
          <a:custGeom>
            <a:avLst/>
            <a:gdLst/>
            <a:ahLst/>
            <a:cxnLst/>
            <a:rect l="l" t="t" r="r" b="b"/>
            <a:pathLst>
              <a:path w="15994" h="571" extrusionOk="0">
                <a:moveTo>
                  <a:pt x="0" y="1"/>
                </a:moveTo>
                <a:cubicBezTo>
                  <a:pt x="0" y="96"/>
                  <a:pt x="0" y="191"/>
                  <a:pt x="0" y="286"/>
                </a:cubicBezTo>
                <a:cubicBezTo>
                  <a:pt x="0" y="381"/>
                  <a:pt x="0" y="476"/>
                  <a:pt x="0" y="571"/>
                </a:cubicBezTo>
                <a:lnTo>
                  <a:pt x="15993" y="571"/>
                </a:lnTo>
                <a:cubicBezTo>
                  <a:pt x="15993" y="476"/>
                  <a:pt x="15993" y="381"/>
                  <a:pt x="15993" y="286"/>
                </a:cubicBezTo>
                <a:cubicBezTo>
                  <a:pt x="15993" y="191"/>
                  <a:pt x="15993" y="96"/>
                  <a:pt x="15993" y="1"/>
                </a:cubicBezTo>
                <a:close/>
              </a:path>
            </a:pathLst>
          </a:custGeom>
          <a:solidFill>
            <a:srgbClr val="FFAB4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8" name="Google Shape;178;p16"/>
          <p:cNvSpPr txBox="1"/>
          <p:nvPr/>
        </p:nvSpPr>
        <p:spPr>
          <a:xfrm>
            <a:off x="9099625" y="4553325"/>
            <a:ext cx="2682800" cy="5728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US" sz="2533" kern="0" dirty="0">
                <a:solidFill>
                  <a:srgbClr val="721B65"/>
                </a:solidFill>
                <a:latin typeface="Mongolian Baiti" panose="03000500000000000000" pitchFamily="66" charset="0"/>
                <a:ea typeface="Fira Sans Medium"/>
                <a:cs typeface="Mongolian Baiti" panose="03000500000000000000" pitchFamily="66" charset="0"/>
                <a:sym typeface="Fira Sans Medium"/>
              </a:rPr>
              <a:t>Literature Databases </a:t>
            </a:r>
            <a:endParaRPr sz="2533" kern="0" dirty="0">
              <a:solidFill>
                <a:srgbClr val="721B65"/>
              </a:solidFill>
              <a:latin typeface="Mongolian Baiti" panose="03000500000000000000" pitchFamily="66" charset="0"/>
              <a:ea typeface="Fira Sans Medium"/>
              <a:cs typeface="Mongolian Baiti" panose="03000500000000000000" pitchFamily="66" charset="0"/>
              <a:sym typeface="Fira Sans Medium"/>
            </a:endParaRPr>
          </a:p>
        </p:txBody>
      </p:sp>
      <p:sp>
        <p:nvSpPr>
          <p:cNvPr id="179" name="Google Shape;179;p16"/>
          <p:cNvSpPr txBox="1"/>
          <p:nvPr/>
        </p:nvSpPr>
        <p:spPr>
          <a:xfrm>
            <a:off x="9099625" y="5185411"/>
            <a:ext cx="2682800" cy="710400"/>
          </a:xfrm>
          <a:prstGeom prst="rect">
            <a:avLst/>
          </a:prstGeom>
          <a:noFill/>
          <a:ln>
            <a:noFill/>
          </a:ln>
        </p:spPr>
        <p:txBody>
          <a:bodyPr spcFirstLastPara="1" wrap="square" lIns="121900" tIns="121900" rIns="121900" bIns="121900" anchor="t" anchorCtr="0">
            <a:noAutofit/>
          </a:bodyPr>
          <a:lstStyle/>
          <a:p>
            <a:pPr marL="285750" indent="-285750" defTabSz="1219170">
              <a:buClr>
                <a:srgbClr val="000000"/>
              </a:buClr>
              <a:buFont typeface="Wingdings" panose="05000000000000000000" pitchFamily="2" charset="2"/>
              <a:buChar char="v"/>
            </a:pPr>
            <a:r>
              <a:rPr lang="en-US" sz="1733" kern="0" dirty="0">
                <a:solidFill>
                  <a:srgbClr val="000000"/>
                </a:solidFill>
                <a:latin typeface="Fira Sans"/>
                <a:ea typeface="Fira Sans"/>
                <a:cs typeface="Fira Sans"/>
                <a:sym typeface="Fira Sans"/>
              </a:rPr>
              <a:t>PubMed</a:t>
            </a:r>
          </a:p>
          <a:p>
            <a:pPr marL="285750" indent="-285750" defTabSz="1219170">
              <a:buClr>
                <a:srgbClr val="000000"/>
              </a:buClr>
              <a:buFont typeface="Wingdings" panose="05000000000000000000" pitchFamily="2" charset="2"/>
              <a:buChar char="v"/>
            </a:pPr>
            <a:r>
              <a:rPr lang="en-US" sz="1733" kern="0" dirty="0">
                <a:solidFill>
                  <a:srgbClr val="000000"/>
                </a:solidFill>
                <a:latin typeface="Fira Sans"/>
                <a:ea typeface="Fira Sans"/>
                <a:cs typeface="Fira Sans"/>
                <a:sym typeface="Fira Sans"/>
              </a:rPr>
              <a:t>Embase</a:t>
            </a:r>
          </a:p>
          <a:p>
            <a:pPr marL="285750" indent="-285750" defTabSz="1219170">
              <a:buClr>
                <a:srgbClr val="000000"/>
              </a:buClr>
              <a:buFont typeface="Wingdings" panose="05000000000000000000" pitchFamily="2" charset="2"/>
              <a:buChar char="v"/>
            </a:pPr>
            <a:r>
              <a:rPr lang="en-US" sz="1733" kern="0" dirty="0">
                <a:solidFill>
                  <a:srgbClr val="000000"/>
                </a:solidFill>
                <a:latin typeface="Fira Sans"/>
                <a:ea typeface="Fira Sans"/>
                <a:cs typeface="Fira Sans"/>
                <a:sym typeface="Fira Sans"/>
              </a:rPr>
              <a:t>BioMed Central</a:t>
            </a:r>
          </a:p>
        </p:txBody>
      </p:sp>
      <p:grpSp>
        <p:nvGrpSpPr>
          <p:cNvPr id="180" name="Google Shape;180;p16"/>
          <p:cNvGrpSpPr/>
          <p:nvPr/>
        </p:nvGrpSpPr>
        <p:grpSpPr>
          <a:xfrm>
            <a:off x="3609593" y="4236589"/>
            <a:ext cx="1774033" cy="113251"/>
            <a:chOff x="2536625" y="3521911"/>
            <a:chExt cx="1330525" cy="84938"/>
          </a:xfrm>
        </p:grpSpPr>
        <p:sp>
          <p:nvSpPr>
            <p:cNvPr id="181" name="Google Shape;181;p16"/>
            <p:cNvSpPr/>
            <p:nvPr/>
          </p:nvSpPr>
          <p:spPr>
            <a:xfrm rot="10800000">
              <a:off x="2643808" y="3556037"/>
              <a:ext cx="1223341" cy="15775"/>
            </a:xfrm>
            <a:custGeom>
              <a:avLst/>
              <a:gdLst/>
              <a:ahLst/>
              <a:cxnLst/>
              <a:rect l="l" t="t" r="r" b="b"/>
              <a:pathLst>
                <a:path w="15994" h="539" extrusionOk="0">
                  <a:moveTo>
                    <a:pt x="0" y="0"/>
                  </a:moveTo>
                  <a:cubicBezTo>
                    <a:pt x="0" y="95"/>
                    <a:pt x="32" y="190"/>
                    <a:pt x="32" y="285"/>
                  </a:cubicBezTo>
                  <a:cubicBezTo>
                    <a:pt x="32" y="380"/>
                    <a:pt x="0" y="444"/>
                    <a:pt x="0" y="539"/>
                  </a:cubicBezTo>
                  <a:lnTo>
                    <a:pt x="15993" y="539"/>
                  </a:lnTo>
                  <a:cubicBezTo>
                    <a:pt x="15993" y="475"/>
                    <a:pt x="15993" y="380"/>
                    <a:pt x="15993" y="285"/>
                  </a:cubicBezTo>
                  <a:cubicBezTo>
                    <a:pt x="15993" y="190"/>
                    <a:pt x="15993" y="95"/>
                    <a:pt x="15993" y="0"/>
                  </a:cubicBezTo>
                  <a:close/>
                </a:path>
              </a:pathLst>
            </a:custGeom>
            <a:solidFill>
              <a:srgbClr val="B80D5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2" name="Google Shape;182;p16"/>
            <p:cNvSpPr/>
            <p:nvPr/>
          </p:nvSpPr>
          <p:spPr>
            <a:xfrm rot="10800000">
              <a:off x="2536625" y="3521911"/>
              <a:ext cx="84938" cy="84938"/>
            </a:xfrm>
            <a:custGeom>
              <a:avLst/>
              <a:gdLst/>
              <a:ahLst/>
              <a:cxnLst/>
              <a:rect l="l" t="t" r="r" b="b"/>
              <a:pathLst>
                <a:path w="3073" h="3073" extrusionOk="0">
                  <a:moveTo>
                    <a:pt x="1553" y="1"/>
                  </a:moveTo>
                  <a:cubicBezTo>
                    <a:pt x="697" y="1"/>
                    <a:pt x="1" y="697"/>
                    <a:pt x="1" y="1552"/>
                  </a:cubicBezTo>
                  <a:cubicBezTo>
                    <a:pt x="1" y="2376"/>
                    <a:pt x="697" y="3072"/>
                    <a:pt x="1553" y="3072"/>
                  </a:cubicBezTo>
                  <a:cubicBezTo>
                    <a:pt x="2376" y="3072"/>
                    <a:pt x="3073" y="2376"/>
                    <a:pt x="3073" y="1552"/>
                  </a:cubicBezTo>
                  <a:cubicBezTo>
                    <a:pt x="3073" y="697"/>
                    <a:pt x="2376" y="1"/>
                    <a:pt x="1553" y="1"/>
                  </a:cubicBezTo>
                  <a:close/>
                </a:path>
              </a:pathLst>
            </a:custGeom>
            <a:solidFill>
              <a:srgbClr val="B80D5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054;p37">
            <a:extLst>
              <a:ext uri="{FF2B5EF4-FFF2-40B4-BE49-F238E27FC236}">
                <a16:creationId xmlns:a16="http://schemas.microsoft.com/office/drawing/2014/main" id="{2C0868B0-A297-4827-8A67-97F3BB1F609F}"/>
              </a:ext>
            </a:extLst>
          </p:cNvPr>
          <p:cNvSpPr txBox="1">
            <a:spLocks/>
          </p:cNvSpPr>
          <p:nvPr/>
        </p:nvSpPr>
        <p:spPr>
          <a:xfrm>
            <a:off x="161364" y="1525275"/>
            <a:ext cx="6893859" cy="380745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00000"/>
              </a:lnSpc>
              <a:spcBef>
                <a:spcPts val="0"/>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1pPr>
            <a:lvl2pPr marL="1219170" marR="0" lvl="1" indent="-423323" algn="l" rtl="0">
              <a:lnSpc>
                <a:spcPct val="100000"/>
              </a:lnSpc>
              <a:spcBef>
                <a:spcPts val="0"/>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2pPr>
            <a:lvl3pPr marL="1828754" marR="0" lvl="2" indent="-423323" algn="l" rtl="0">
              <a:lnSpc>
                <a:spcPct val="100000"/>
              </a:lnSpc>
              <a:spcBef>
                <a:spcPts val="2133"/>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3pPr>
            <a:lvl4pPr marL="2438339" marR="0" lvl="3" indent="-423323" algn="l" rtl="0">
              <a:lnSpc>
                <a:spcPct val="100000"/>
              </a:lnSpc>
              <a:spcBef>
                <a:spcPts val="2133"/>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4pPr>
            <a:lvl5pPr marL="3047924" marR="0" lvl="4" indent="-423323" algn="l" rtl="0">
              <a:lnSpc>
                <a:spcPct val="100000"/>
              </a:lnSpc>
              <a:spcBef>
                <a:spcPts val="2133"/>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5pPr>
            <a:lvl6pPr marL="3657509" marR="0" lvl="5" indent="-423323" algn="l" rtl="0">
              <a:lnSpc>
                <a:spcPct val="100000"/>
              </a:lnSpc>
              <a:spcBef>
                <a:spcPts val="2133"/>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6pPr>
            <a:lvl7pPr marL="4267093" marR="0" lvl="6" indent="-423323" algn="l" rtl="0">
              <a:lnSpc>
                <a:spcPct val="100000"/>
              </a:lnSpc>
              <a:spcBef>
                <a:spcPts val="2133"/>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7pPr>
            <a:lvl8pPr marL="4876678" marR="0" lvl="7" indent="-423323" algn="l" rtl="0">
              <a:lnSpc>
                <a:spcPct val="100000"/>
              </a:lnSpc>
              <a:spcBef>
                <a:spcPts val="2133"/>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8pPr>
            <a:lvl9pPr marL="5486263" marR="0" lvl="8" indent="-423323" algn="l" rtl="0">
              <a:lnSpc>
                <a:spcPct val="100000"/>
              </a:lnSpc>
              <a:spcBef>
                <a:spcPts val="2133"/>
              </a:spcBef>
              <a:spcAft>
                <a:spcPts val="2133"/>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9pPr>
          </a:lstStyle>
          <a:p>
            <a:pPr marL="0" marR="0" lvl="0" indent="0" algn="l" defTabSz="914400" rtl="0" eaLnBrk="1" fontAlgn="auto" latinLnBrk="0" hangingPunct="1">
              <a:lnSpc>
                <a:spcPct val="150000"/>
              </a:lnSpc>
              <a:spcBef>
                <a:spcPts val="0"/>
              </a:spcBef>
              <a:spcAft>
                <a:spcPts val="0"/>
              </a:spcAft>
              <a:buClr>
                <a:srgbClr val="455A64"/>
              </a:buClr>
              <a:buSzPts val="1400"/>
              <a:buFont typeface="Open Sans"/>
              <a:buNone/>
              <a:tabLst/>
              <a:defRPr/>
            </a:pPr>
            <a:r>
              <a:rPr kumimoji="0" lang="en-US" sz="1600" b="0" i="0" u="none" strike="noStrike" kern="0" cap="none" spc="0" normalizeH="0" baseline="0" noProof="0" dirty="0">
                <a:ln>
                  <a:noFill/>
                </a:ln>
                <a:solidFill>
                  <a:srgbClr val="000000"/>
                </a:solidFill>
                <a:effectLst/>
                <a:uLnTx/>
                <a:uFillTx/>
                <a:latin typeface="Open Sans"/>
                <a:ea typeface="Open Sans"/>
                <a:cs typeface="Open Sans"/>
                <a:sym typeface="Open Sans"/>
              </a:rPr>
              <a:t>The Protein Data Bank (PDB) is a comprehensive, worldwide repository of 3D structural data of biological macromolecules, such as proteins, nucleic acids, and complex assemblies. It provides a wealth of information about the shapes and structures of these molecules, which is crucial for understanding their functions and interactions. </a:t>
            </a:r>
          </a:p>
          <a:p>
            <a:pPr marL="0" marR="0" lvl="0" indent="0" algn="l" defTabSz="914400" rtl="0" eaLnBrk="1" fontAlgn="auto" latinLnBrk="0" hangingPunct="1">
              <a:lnSpc>
                <a:spcPct val="150000"/>
              </a:lnSpc>
              <a:spcBef>
                <a:spcPts val="0"/>
              </a:spcBef>
              <a:spcAft>
                <a:spcPts val="0"/>
              </a:spcAft>
              <a:buClr>
                <a:srgbClr val="455A64"/>
              </a:buClr>
              <a:buSzPts val="1400"/>
              <a:buFont typeface="Open Sans"/>
              <a:buNone/>
              <a:tabLst/>
              <a:defRPr/>
            </a:pPr>
            <a:endParaRPr kumimoji="0" lang="en-US" sz="1600" b="0" i="0" u="none" strike="noStrike" kern="0" cap="none" spc="0" normalizeH="0" baseline="0" noProof="0" dirty="0">
              <a:ln>
                <a:noFill/>
              </a:ln>
              <a:solidFill>
                <a:srgbClr val="000000"/>
              </a:solidFill>
              <a:effectLst/>
              <a:uLnTx/>
              <a:uFillTx/>
              <a:latin typeface="Open Sans"/>
              <a:ea typeface="Open Sans"/>
              <a:cs typeface="Open Sans"/>
              <a:sym typeface="Open Sans"/>
            </a:endParaRPr>
          </a:p>
          <a:p>
            <a:pPr marL="0" marR="0" lvl="0" indent="0" algn="l" defTabSz="914400" rtl="0" eaLnBrk="1" fontAlgn="auto" latinLnBrk="0" hangingPunct="1">
              <a:lnSpc>
                <a:spcPct val="150000"/>
              </a:lnSpc>
              <a:spcBef>
                <a:spcPts val="0"/>
              </a:spcBef>
              <a:spcAft>
                <a:spcPts val="0"/>
              </a:spcAft>
              <a:buClr>
                <a:srgbClr val="455A64"/>
              </a:buClr>
              <a:buSzPts val="1400"/>
              <a:buFont typeface="Open Sans"/>
              <a:buNone/>
              <a:tabLst/>
              <a:defRPr/>
            </a:pPr>
            <a:r>
              <a:rPr kumimoji="0" lang="en-US" sz="1600" b="0" i="0" u="none" strike="noStrike" kern="0" cap="none" spc="0" normalizeH="0" baseline="0" noProof="0" dirty="0">
                <a:ln>
                  <a:noFill/>
                </a:ln>
                <a:solidFill>
                  <a:srgbClr val="000000"/>
                </a:solidFill>
                <a:effectLst/>
                <a:uLnTx/>
                <a:uFillTx/>
                <a:latin typeface="Open Sans"/>
                <a:ea typeface="Open Sans"/>
                <a:cs typeface="Open Sans"/>
                <a:sym typeface="Open Sans"/>
              </a:rPr>
              <a:t>The PDB contains experimentally determined structures obtained through techniques like X-ray crystallography, NMR spectroscopy, and cryo-electron microscopy. Researchers and scientists from around the globe use the PDB to study the structures of biomolecules, develop new drugs, and advance our understanding of biology and medicine.</a:t>
            </a:r>
          </a:p>
        </p:txBody>
      </p:sp>
      <p:sp>
        <p:nvSpPr>
          <p:cNvPr id="8" name="Google Shape;2055;p37">
            <a:extLst>
              <a:ext uri="{FF2B5EF4-FFF2-40B4-BE49-F238E27FC236}">
                <a16:creationId xmlns:a16="http://schemas.microsoft.com/office/drawing/2014/main" id="{1F28E0E1-4E95-4A57-A9FF-5ED3054F3BA0}"/>
              </a:ext>
            </a:extLst>
          </p:cNvPr>
          <p:cNvSpPr txBox="1">
            <a:spLocks/>
          </p:cNvSpPr>
          <p:nvPr/>
        </p:nvSpPr>
        <p:spPr>
          <a:xfrm>
            <a:off x="161364" y="662075"/>
            <a:ext cx="4436400" cy="86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Poppins"/>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263238"/>
              </a:buClr>
              <a:buSzPts val="2400"/>
              <a:buFont typeface="Poppins"/>
              <a:buNone/>
              <a:tabLst/>
              <a:defRPr/>
            </a:pPr>
            <a:r>
              <a:rPr kumimoji="0" lang="en-US" sz="4400" b="1" i="0" u="none" strike="noStrike" kern="0" cap="none" spc="0" normalizeH="0" baseline="0" noProof="0" dirty="0">
                <a:ln>
                  <a:noFill/>
                </a:ln>
                <a:solidFill>
                  <a:srgbClr val="3B948B"/>
                </a:solidFill>
                <a:effectLst/>
                <a:uLnTx/>
                <a:uFillTx/>
                <a:latin typeface="Mongolian Baiti" panose="03000500000000000000" pitchFamily="66" charset="0"/>
                <a:cs typeface="Mongolian Baiti" panose="03000500000000000000" pitchFamily="66" charset="0"/>
                <a:sym typeface="Poppins"/>
              </a:rPr>
              <a:t>PDB</a:t>
            </a:r>
          </a:p>
        </p:txBody>
      </p:sp>
      <p:pic>
        <p:nvPicPr>
          <p:cNvPr id="3" name="Picture 2">
            <a:extLst>
              <a:ext uri="{FF2B5EF4-FFF2-40B4-BE49-F238E27FC236}">
                <a16:creationId xmlns:a16="http://schemas.microsoft.com/office/drawing/2014/main" id="{FC51659C-97AA-42FA-852D-C57AAFCF278D}"/>
              </a:ext>
            </a:extLst>
          </p:cNvPr>
          <p:cNvPicPr>
            <a:picLocks noChangeAspect="1"/>
          </p:cNvPicPr>
          <p:nvPr/>
        </p:nvPicPr>
        <p:blipFill rotWithShape="1">
          <a:blip r:embed="rId2"/>
          <a:srcRect l="17734" r="18406"/>
          <a:stretch/>
        </p:blipFill>
        <p:spPr>
          <a:xfrm>
            <a:off x="7055223" y="1802653"/>
            <a:ext cx="4733364" cy="36112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49023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916E-626D-4F73-A391-423A36E2759E}"/>
              </a:ext>
            </a:extLst>
          </p:cNvPr>
          <p:cNvSpPr>
            <a:spLocks noGrp="1"/>
          </p:cNvSpPr>
          <p:nvPr>
            <p:ph type="title"/>
          </p:nvPr>
        </p:nvSpPr>
        <p:spPr>
          <a:xfrm>
            <a:off x="632011" y="213658"/>
            <a:ext cx="3294529" cy="934757"/>
          </a:xfrm>
        </p:spPr>
        <p:txBody>
          <a:bodyPr>
            <a:normAutofit/>
          </a:bodyPr>
          <a:lstStyle/>
          <a:p>
            <a:r>
              <a:rPr lang="en-US" sz="2800" b="1" dirty="0">
                <a:solidFill>
                  <a:srgbClr val="3B948B"/>
                </a:solidFill>
                <a:latin typeface="Arial Black" panose="020B0A04020102020204" pitchFamily="34" charset="0"/>
              </a:rPr>
              <a:t>Practical !</a:t>
            </a:r>
          </a:p>
        </p:txBody>
      </p:sp>
      <p:sp>
        <p:nvSpPr>
          <p:cNvPr id="3" name="Content Placeholder 2">
            <a:extLst>
              <a:ext uri="{FF2B5EF4-FFF2-40B4-BE49-F238E27FC236}">
                <a16:creationId xmlns:a16="http://schemas.microsoft.com/office/drawing/2014/main" id="{B898B0CA-55CB-40EE-A483-212A0528F83C}"/>
              </a:ext>
            </a:extLst>
          </p:cNvPr>
          <p:cNvSpPr>
            <a:spLocks noGrp="1"/>
          </p:cNvSpPr>
          <p:nvPr>
            <p:ph idx="1"/>
          </p:nvPr>
        </p:nvSpPr>
        <p:spPr>
          <a:xfrm>
            <a:off x="632011" y="1148415"/>
            <a:ext cx="11452413" cy="5391011"/>
          </a:xfrm>
        </p:spPr>
        <p:txBody>
          <a:bodyPr>
            <a:normAutofit lnSpcReduction="10000"/>
          </a:bodyPr>
          <a:lstStyle/>
          <a:p>
            <a:pPr algn="l">
              <a:buFont typeface="+mj-lt"/>
              <a:buAutoNum type="arabicPeriod"/>
            </a:pPr>
            <a:r>
              <a:rPr lang="en-US" sz="1800" b="1" i="0" dirty="0">
                <a:solidFill>
                  <a:srgbClr val="FF0000"/>
                </a:solidFill>
                <a:effectLst/>
                <a:latin typeface="Söhne"/>
              </a:rPr>
              <a:t>Explore PDB Databases:</a:t>
            </a:r>
            <a:endParaRPr lang="en-US" sz="1800" b="0" i="0" dirty="0">
              <a:solidFill>
                <a:srgbClr val="FF0000"/>
              </a:solidFill>
              <a:effectLst/>
              <a:latin typeface="Söhne"/>
            </a:endParaRPr>
          </a:p>
          <a:p>
            <a:pPr marL="742950" lvl="1" indent="-285750" algn="l">
              <a:buFont typeface="+mj-lt"/>
              <a:buAutoNum type="arabicPeriod"/>
            </a:pPr>
            <a:r>
              <a:rPr lang="en-US" sz="1600" b="0" i="0" dirty="0">
                <a:effectLst/>
                <a:latin typeface="Söhne"/>
              </a:rPr>
              <a:t>Go to the PDB website (</a:t>
            </a:r>
            <a:r>
              <a:rPr lang="en-US" sz="1600" dirty="0">
                <a:latin typeface="Söhne"/>
                <a:hlinkClick r:id="rId2"/>
              </a:rPr>
              <a:t>https://www.rcsb.org/</a:t>
            </a:r>
            <a:r>
              <a:rPr lang="en-US" sz="1600" b="0" i="0" dirty="0">
                <a:effectLst/>
                <a:latin typeface="Söhne"/>
              </a:rPr>
              <a:t>) and navigate to the "Explore" or "Search" section.</a:t>
            </a:r>
          </a:p>
          <a:p>
            <a:pPr marL="742950" lvl="1" indent="-285750" algn="l">
              <a:buFont typeface="+mj-lt"/>
              <a:buAutoNum type="arabicPeriod"/>
            </a:pPr>
            <a:r>
              <a:rPr lang="en-US" sz="1600" b="0" i="0" dirty="0">
                <a:effectLst/>
                <a:latin typeface="Söhne"/>
              </a:rPr>
              <a:t>Explore the different databases available, such as PDB-101, RCSB PDB, and EMDB (Electron Microscopy Data Bank).</a:t>
            </a:r>
          </a:p>
          <a:p>
            <a:pPr marL="742950" lvl="1" indent="-285750" algn="l">
              <a:buFont typeface="+mj-lt"/>
              <a:buAutoNum type="arabicPeriod"/>
            </a:pPr>
            <a:r>
              <a:rPr lang="en-US" sz="1600" b="0" i="0" dirty="0">
                <a:effectLst/>
                <a:latin typeface="Söhne"/>
              </a:rPr>
              <a:t>Click on each database to learn more about its content and purpose.</a:t>
            </a:r>
          </a:p>
          <a:p>
            <a:pPr algn="l">
              <a:buFont typeface="+mj-lt"/>
              <a:buAutoNum type="arabicPeriod"/>
            </a:pPr>
            <a:r>
              <a:rPr lang="en-US" sz="1800" b="1" i="0" dirty="0">
                <a:solidFill>
                  <a:srgbClr val="FF0000"/>
                </a:solidFill>
                <a:effectLst/>
                <a:latin typeface="Söhne"/>
              </a:rPr>
              <a:t>Search for a Protein Structure:</a:t>
            </a:r>
            <a:endParaRPr lang="en-US" sz="1800" b="0" i="0" dirty="0">
              <a:solidFill>
                <a:srgbClr val="FF0000"/>
              </a:solidFill>
              <a:effectLst/>
              <a:latin typeface="Söhne"/>
            </a:endParaRPr>
          </a:p>
          <a:p>
            <a:pPr marL="742950" lvl="1" indent="-285750" algn="l">
              <a:buFont typeface="+mj-lt"/>
              <a:buAutoNum type="arabicPeriod"/>
            </a:pPr>
            <a:r>
              <a:rPr lang="en-US" sz="1600" b="0" i="0" dirty="0">
                <a:effectLst/>
                <a:latin typeface="Söhne"/>
              </a:rPr>
              <a:t>Use the search bar on the PDB website to find a specific protein structure.</a:t>
            </a:r>
          </a:p>
          <a:p>
            <a:pPr marL="742950" lvl="1" indent="-285750" algn="l">
              <a:buFont typeface="+mj-lt"/>
              <a:buAutoNum type="arabicPeriod"/>
            </a:pPr>
            <a:r>
              <a:rPr lang="en-US" sz="1600" b="0" i="0" dirty="0">
                <a:effectLst/>
                <a:latin typeface="Söhne"/>
              </a:rPr>
              <a:t>Enter the name of a protein or a keyword related to a protein structure you are interested in.</a:t>
            </a:r>
          </a:p>
          <a:p>
            <a:pPr marL="742950" lvl="1" indent="-285750" algn="l">
              <a:buFont typeface="+mj-lt"/>
              <a:buAutoNum type="arabicPeriod"/>
            </a:pPr>
            <a:r>
              <a:rPr lang="en-US" sz="1600" b="0" i="0" dirty="0">
                <a:effectLst/>
                <a:latin typeface="Söhne"/>
              </a:rPr>
              <a:t>Explore the search results and click on a protein structure entry to view its details.</a:t>
            </a:r>
          </a:p>
          <a:p>
            <a:pPr algn="l">
              <a:buFont typeface="+mj-lt"/>
              <a:buAutoNum type="arabicPeriod"/>
            </a:pPr>
            <a:r>
              <a:rPr lang="en-US" sz="1800" b="1" i="0" dirty="0">
                <a:solidFill>
                  <a:srgbClr val="FF0000"/>
                </a:solidFill>
                <a:effectLst/>
                <a:latin typeface="Söhne"/>
              </a:rPr>
              <a:t>View a Protein Structure</a:t>
            </a:r>
            <a:r>
              <a:rPr lang="en-US" sz="1800" b="1" i="0" dirty="0">
                <a:effectLst/>
                <a:latin typeface="Söhne"/>
              </a:rPr>
              <a:t>:</a:t>
            </a:r>
            <a:endParaRPr lang="en-US" sz="1800" b="0" i="0" dirty="0">
              <a:effectLst/>
              <a:latin typeface="Söhne"/>
            </a:endParaRPr>
          </a:p>
          <a:p>
            <a:pPr marL="742950" lvl="1" indent="-285750" algn="l">
              <a:buFont typeface="+mj-lt"/>
              <a:buAutoNum type="arabicPeriod"/>
            </a:pPr>
            <a:r>
              <a:rPr lang="en-US" sz="1600" b="0" i="0" dirty="0">
                <a:effectLst/>
                <a:latin typeface="Söhne"/>
              </a:rPr>
              <a:t>Select a protein structure from the search results to view its 3D structure.</a:t>
            </a:r>
          </a:p>
          <a:p>
            <a:pPr marL="742950" lvl="1" indent="-285750" algn="l">
              <a:buFont typeface="+mj-lt"/>
              <a:buAutoNum type="arabicPeriod"/>
            </a:pPr>
            <a:r>
              <a:rPr lang="en-US" sz="1600" b="0" i="0" dirty="0">
                <a:effectLst/>
                <a:latin typeface="Söhne"/>
              </a:rPr>
              <a:t>Use the tools provided on the PDB website to visualize the protein structure in different ways (e.g., ribbon, cartoon, or surface representation).</a:t>
            </a:r>
          </a:p>
          <a:p>
            <a:pPr algn="l">
              <a:buFont typeface="+mj-lt"/>
              <a:buAutoNum type="arabicPeriod"/>
            </a:pPr>
            <a:r>
              <a:rPr lang="en-US" sz="1800" b="1" i="0" dirty="0">
                <a:solidFill>
                  <a:srgbClr val="FF0000"/>
                </a:solidFill>
                <a:effectLst/>
                <a:latin typeface="Söhne"/>
              </a:rPr>
              <a:t>Download a Protein Structure:</a:t>
            </a:r>
            <a:endParaRPr lang="en-US" sz="1800" b="0" i="0" dirty="0">
              <a:solidFill>
                <a:srgbClr val="FF0000"/>
              </a:solidFill>
              <a:effectLst/>
              <a:latin typeface="Söhne"/>
            </a:endParaRPr>
          </a:p>
          <a:p>
            <a:pPr marL="742950" lvl="1" indent="-285750" algn="l">
              <a:buFont typeface="+mj-lt"/>
              <a:buAutoNum type="arabicPeriod"/>
            </a:pPr>
            <a:r>
              <a:rPr lang="en-US" sz="1600" b="0" i="0" dirty="0">
                <a:effectLst/>
                <a:latin typeface="Söhne"/>
              </a:rPr>
              <a:t>Once you have found a protein structure you are interested in, locate the "Download" or "Download Files" option.</a:t>
            </a:r>
          </a:p>
          <a:p>
            <a:pPr marL="742950" lvl="1" indent="-285750" algn="l">
              <a:buFont typeface="+mj-lt"/>
              <a:buAutoNum type="arabicPeriod"/>
            </a:pPr>
            <a:r>
              <a:rPr lang="en-US" sz="1600" b="0" i="0" dirty="0">
                <a:effectLst/>
                <a:latin typeface="Söhne"/>
              </a:rPr>
              <a:t>Choose the format in which you want to download the protein structure file (e.g., PDB format).</a:t>
            </a:r>
          </a:p>
          <a:p>
            <a:pPr algn="l">
              <a:buFont typeface="+mj-lt"/>
              <a:buAutoNum type="arabicPeriod"/>
            </a:pPr>
            <a:r>
              <a:rPr lang="en-US" sz="1800" b="1" i="0" dirty="0">
                <a:solidFill>
                  <a:srgbClr val="FF0000"/>
                </a:solidFill>
                <a:effectLst/>
                <a:latin typeface="Söhne"/>
              </a:rPr>
              <a:t>Explore PDB-101 for Educational Resources:</a:t>
            </a:r>
            <a:endParaRPr lang="en-US" sz="1800" b="0" i="0" dirty="0">
              <a:solidFill>
                <a:srgbClr val="FF0000"/>
              </a:solidFill>
              <a:effectLst/>
              <a:latin typeface="Söhne"/>
            </a:endParaRPr>
          </a:p>
          <a:p>
            <a:pPr marL="742950" lvl="1" indent="-285750" algn="l">
              <a:buFont typeface="+mj-lt"/>
              <a:buAutoNum type="arabicPeriod"/>
            </a:pPr>
            <a:r>
              <a:rPr lang="en-US" sz="1600" b="0" i="0" dirty="0">
                <a:effectLst/>
                <a:latin typeface="Söhne"/>
              </a:rPr>
              <a:t>Go to the PDB-101 website (</a:t>
            </a:r>
            <a:r>
              <a:rPr lang="en-US" sz="1600" b="0" i="0" u="none" strike="noStrike" dirty="0">
                <a:effectLst/>
                <a:latin typeface="Söhne"/>
                <a:hlinkClick r:id="rId3"/>
              </a:rPr>
              <a:t>https://pdb101.rcsb.org/</a:t>
            </a:r>
            <a:r>
              <a:rPr lang="en-US" sz="1600" b="0" i="0" dirty="0">
                <a:effectLst/>
                <a:latin typeface="Söhne"/>
              </a:rPr>
              <a:t>) to access educational resources related to protein structures.</a:t>
            </a:r>
          </a:p>
          <a:p>
            <a:pPr marL="742950" lvl="1" indent="-285750" algn="l">
              <a:buFont typeface="+mj-lt"/>
              <a:buAutoNum type="arabicPeriod"/>
            </a:pPr>
            <a:r>
              <a:rPr lang="en-US" sz="1600" b="0" i="0" dirty="0">
                <a:effectLst/>
                <a:latin typeface="Söhne"/>
              </a:rPr>
              <a:t>Explore the different sections of the website, such as Molecule of the Month and Structural View of Biology, to learn more about protein structures and their functions.</a:t>
            </a:r>
          </a:p>
        </p:txBody>
      </p:sp>
    </p:spTree>
    <p:extLst>
      <p:ext uri="{BB962C8B-B14F-4D97-AF65-F5344CB8AC3E}">
        <p14:creationId xmlns:p14="http://schemas.microsoft.com/office/powerpoint/2010/main" val="3136936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054;p37">
            <a:extLst>
              <a:ext uri="{FF2B5EF4-FFF2-40B4-BE49-F238E27FC236}">
                <a16:creationId xmlns:a16="http://schemas.microsoft.com/office/drawing/2014/main" id="{2C0868B0-A297-4827-8A67-97F3BB1F609F}"/>
              </a:ext>
            </a:extLst>
          </p:cNvPr>
          <p:cNvSpPr txBox="1">
            <a:spLocks/>
          </p:cNvSpPr>
          <p:nvPr/>
        </p:nvSpPr>
        <p:spPr>
          <a:xfrm>
            <a:off x="290629" y="1525275"/>
            <a:ext cx="5805339" cy="380745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00000"/>
              </a:lnSpc>
              <a:spcBef>
                <a:spcPts val="0"/>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1pPr>
            <a:lvl2pPr marL="1219170" marR="0" lvl="1" indent="-423323" algn="l" rtl="0">
              <a:lnSpc>
                <a:spcPct val="100000"/>
              </a:lnSpc>
              <a:spcBef>
                <a:spcPts val="0"/>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2pPr>
            <a:lvl3pPr marL="1828754" marR="0" lvl="2" indent="-423323" algn="l" rtl="0">
              <a:lnSpc>
                <a:spcPct val="100000"/>
              </a:lnSpc>
              <a:spcBef>
                <a:spcPts val="2133"/>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3pPr>
            <a:lvl4pPr marL="2438339" marR="0" lvl="3" indent="-423323" algn="l" rtl="0">
              <a:lnSpc>
                <a:spcPct val="100000"/>
              </a:lnSpc>
              <a:spcBef>
                <a:spcPts val="2133"/>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4pPr>
            <a:lvl5pPr marL="3047924" marR="0" lvl="4" indent="-423323" algn="l" rtl="0">
              <a:lnSpc>
                <a:spcPct val="100000"/>
              </a:lnSpc>
              <a:spcBef>
                <a:spcPts val="2133"/>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5pPr>
            <a:lvl6pPr marL="3657509" marR="0" lvl="5" indent="-423323" algn="l" rtl="0">
              <a:lnSpc>
                <a:spcPct val="100000"/>
              </a:lnSpc>
              <a:spcBef>
                <a:spcPts val="2133"/>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6pPr>
            <a:lvl7pPr marL="4267093" marR="0" lvl="6" indent="-423323" algn="l" rtl="0">
              <a:lnSpc>
                <a:spcPct val="100000"/>
              </a:lnSpc>
              <a:spcBef>
                <a:spcPts val="2133"/>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7pPr>
            <a:lvl8pPr marL="4876678" marR="0" lvl="7" indent="-423323" algn="l" rtl="0">
              <a:lnSpc>
                <a:spcPct val="100000"/>
              </a:lnSpc>
              <a:spcBef>
                <a:spcPts val="2133"/>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8pPr>
            <a:lvl9pPr marL="5486263" marR="0" lvl="8" indent="-423323" algn="l" rtl="0">
              <a:lnSpc>
                <a:spcPct val="100000"/>
              </a:lnSpc>
              <a:spcBef>
                <a:spcPts val="2133"/>
              </a:spcBef>
              <a:spcAft>
                <a:spcPts val="2133"/>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9pPr>
          </a:lstStyle>
          <a:p>
            <a:pPr marL="0" marR="0" lvl="0" indent="0" algn="l" defTabSz="914400" rtl="0" eaLnBrk="1" fontAlgn="auto" latinLnBrk="0" hangingPunct="1">
              <a:lnSpc>
                <a:spcPct val="150000"/>
              </a:lnSpc>
              <a:spcBef>
                <a:spcPts val="0"/>
              </a:spcBef>
              <a:spcAft>
                <a:spcPts val="0"/>
              </a:spcAft>
              <a:buClr>
                <a:srgbClr val="455A64"/>
              </a:buClr>
              <a:buSzPts val="1400"/>
              <a:buFont typeface="Open Sans"/>
              <a:buNone/>
              <a:tabLst/>
              <a:defRPr/>
            </a:pPr>
            <a:r>
              <a:rPr kumimoji="0" lang="en-US" sz="2800" b="0" i="0" u="none" strike="noStrike" kern="0" cap="none" spc="0" normalizeH="0" baseline="0" noProof="0" dirty="0">
                <a:ln>
                  <a:noFill/>
                </a:ln>
                <a:solidFill>
                  <a:srgbClr val="000000"/>
                </a:solidFill>
                <a:effectLst/>
                <a:uLnTx/>
                <a:uFillTx/>
                <a:latin typeface="Open Sans"/>
                <a:ea typeface="Open Sans"/>
                <a:cs typeface="Open Sans"/>
                <a:sym typeface="Open Sans"/>
              </a:rPr>
              <a:t>This is a protein sequence database that provides a high level of integration with other databases and also has a very low level of redundancy (means less identical sequences are present in the database).</a:t>
            </a:r>
          </a:p>
        </p:txBody>
      </p:sp>
      <p:sp>
        <p:nvSpPr>
          <p:cNvPr id="8" name="Google Shape;2055;p37">
            <a:extLst>
              <a:ext uri="{FF2B5EF4-FFF2-40B4-BE49-F238E27FC236}">
                <a16:creationId xmlns:a16="http://schemas.microsoft.com/office/drawing/2014/main" id="{1F28E0E1-4E95-4A57-A9FF-5ED3054F3BA0}"/>
              </a:ext>
            </a:extLst>
          </p:cNvPr>
          <p:cNvSpPr txBox="1">
            <a:spLocks/>
          </p:cNvSpPr>
          <p:nvPr/>
        </p:nvSpPr>
        <p:spPr>
          <a:xfrm>
            <a:off x="290629" y="569632"/>
            <a:ext cx="4436400" cy="86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Poppins"/>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263238"/>
              </a:buClr>
              <a:buSzPts val="2400"/>
              <a:buFont typeface="Poppins"/>
              <a:buNone/>
              <a:tabLst/>
              <a:defRPr/>
            </a:pPr>
            <a:r>
              <a:rPr kumimoji="0" lang="en-US" sz="4400" b="1" i="0" u="none" strike="noStrike" kern="0" cap="none" spc="0" normalizeH="0" baseline="0" noProof="0" dirty="0">
                <a:ln>
                  <a:noFill/>
                </a:ln>
                <a:solidFill>
                  <a:srgbClr val="5BABC9"/>
                </a:solidFill>
                <a:effectLst/>
                <a:uLnTx/>
                <a:uFillTx/>
                <a:latin typeface="Mongolian Baiti" panose="03000500000000000000" pitchFamily="66" charset="0"/>
                <a:cs typeface="Mongolian Baiti" panose="03000500000000000000" pitchFamily="66" charset="0"/>
                <a:sym typeface="Poppins"/>
              </a:rPr>
              <a:t>UniProt</a:t>
            </a:r>
          </a:p>
        </p:txBody>
      </p:sp>
      <p:pic>
        <p:nvPicPr>
          <p:cNvPr id="9" name="Google Shape;59;p17">
            <a:extLst>
              <a:ext uri="{FF2B5EF4-FFF2-40B4-BE49-F238E27FC236}">
                <a16:creationId xmlns:a16="http://schemas.microsoft.com/office/drawing/2014/main" id="{7A083C4B-AD9D-49B7-8714-484E9DBC0921}"/>
              </a:ext>
            </a:extLst>
          </p:cNvPr>
          <p:cNvPicPr preferRelativeResize="0"/>
          <p:nvPr/>
        </p:nvPicPr>
        <p:blipFill>
          <a:blip r:embed="rId2">
            <a:extLst>
              <a:ext uri="{28A0092B-C50C-407E-A947-70E740481C1C}">
                <a14:useLocalDpi xmlns:a14="http://schemas.microsoft.com/office/drawing/2010/main" val="0"/>
              </a:ext>
            </a:extLst>
          </a:blip>
          <a:stretch>
            <a:fillRect/>
          </a:stretch>
        </p:blipFill>
        <p:spPr>
          <a:xfrm>
            <a:off x="5965857" y="1137709"/>
            <a:ext cx="5935514" cy="51374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76921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916E-626D-4F73-A391-423A36E2759E}"/>
              </a:ext>
            </a:extLst>
          </p:cNvPr>
          <p:cNvSpPr>
            <a:spLocks noGrp="1"/>
          </p:cNvSpPr>
          <p:nvPr>
            <p:ph type="title"/>
          </p:nvPr>
        </p:nvSpPr>
        <p:spPr>
          <a:xfrm>
            <a:off x="415600" y="270637"/>
            <a:ext cx="3815741" cy="634798"/>
          </a:xfrm>
        </p:spPr>
        <p:txBody>
          <a:bodyPr/>
          <a:lstStyle/>
          <a:p>
            <a:r>
              <a:rPr lang="en-US" b="1" dirty="0">
                <a:solidFill>
                  <a:srgbClr val="5BABC9"/>
                </a:solidFill>
                <a:latin typeface="Arial Black" panose="020B0A04020102020204" pitchFamily="34" charset="0"/>
              </a:rPr>
              <a:t>Practical !</a:t>
            </a:r>
          </a:p>
        </p:txBody>
      </p:sp>
      <p:sp>
        <p:nvSpPr>
          <p:cNvPr id="3" name="Content Placeholder 2">
            <a:extLst>
              <a:ext uri="{FF2B5EF4-FFF2-40B4-BE49-F238E27FC236}">
                <a16:creationId xmlns:a16="http://schemas.microsoft.com/office/drawing/2014/main" id="{B898B0CA-55CB-40EE-A483-212A0528F83C}"/>
              </a:ext>
            </a:extLst>
          </p:cNvPr>
          <p:cNvSpPr>
            <a:spLocks noGrp="1"/>
          </p:cNvSpPr>
          <p:nvPr>
            <p:ph idx="1"/>
          </p:nvPr>
        </p:nvSpPr>
        <p:spPr>
          <a:xfrm>
            <a:off x="134471" y="1025644"/>
            <a:ext cx="11641929" cy="5679955"/>
          </a:xfrm>
        </p:spPr>
        <p:txBody>
          <a:bodyPr numCol="2"/>
          <a:lstStyle/>
          <a:p>
            <a:pPr algn="l">
              <a:buFont typeface="+mj-lt"/>
              <a:buAutoNum type="arabicPeriod"/>
            </a:pPr>
            <a:r>
              <a:rPr lang="en-US" sz="1200" b="1" i="0" dirty="0">
                <a:solidFill>
                  <a:srgbClr val="FF0000"/>
                </a:solidFill>
                <a:effectLst/>
                <a:latin typeface="Söhne"/>
              </a:rPr>
              <a:t>Explore UniProt Databases:</a:t>
            </a:r>
            <a:endParaRPr lang="en-US" sz="1200" b="0" i="0" dirty="0">
              <a:solidFill>
                <a:srgbClr val="FF0000"/>
              </a:solidFill>
              <a:effectLst/>
              <a:latin typeface="Söhne"/>
            </a:endParaRPr>
          </a:p>
          <a:p>
            <a:pPr marL="628650" lvl="1" indent="-171450">
              <a:buFont typeface="Arial" panose="020B0604020202020204" pitchFamily="34" charset="0"/>
              <a:buChar char="•"/>
            </a:pPr>
            <a:r>
              <a:rPr lang="en-US" sz="1200" b="0" i="0" dirty="0">
                <a:solidFill>
                  <a:schemeClr val="tx1"/>
                </a:solidFill>
                <a:effectLst/>
                <a:latin typeface="Söhne"/>
              </a:rPr>
              <a:t>Go to the UniProt website (</a:t>
            </a:r>
            <a:r>
              <a:rPr lang="en-US" sz="1200" dirty="0">
                <a:solidFill>
                  <a:srgbClr val="00B050"/>
                </a:solidFill>
                <a:latin typeface="Söhne"/>
                <a:hlinkClick r:id="rId2">
                  <a:extLst>
                    <a:ext uri="{A12FA001-AC4F-418D-AE19-62706E023703}">
                      <ahyp:hlinkClr xmlns:ahyp="http://schemas.microsoft.com/office/drawing/2018/hyperlinkcolor" val="tx"/>
                    </a:ext>
                  </a:extLst>
                </a:hlinkClick>
              </a:rPr>
              <a:t>https://www.uniprot.org/</a:t>
            </a:r>
            <a:r>
              <a:rPr lang="en-US" sz="1200" b="0" i="0" dirty="0">
                <a:solidFill>
                  <a:schemeClr val="tx1"/>
                </a:solidFill>
                <a:effectLst/>
                <a:latin typeface="Söhne"/>
              </a:rPr>
              <a:t>) and navigate to the "Database" section.</a:t>
            </a:r>
          </a:p>
          <a:p>
            <a:pPr marL="628650" lvl="1" indent="-171450">
              <a:buFont typeface="Arial" panose="020B0604020202020204" pitchFamily="34" charset="0"/>
              <a:buChar char="•"/>
            </a:pPr>
            <a:r>
              <a:rPr lang="en-US" sz="1200" b="0" i="0" dirty="0">
                <a:solidFill>
                  <a:schemeClr val="tx1"/>
                </a:solidFill>
                <a:effectLst/>
                <a:latin typeface="Söhne"/>
              </a:rPr>
              <a:t>Explore the different databases available, such as </a:t>
            </a:r>
            <a:r>
              <a:rPr lang="en-US" sz="1200" b="0" i="0" dirty="0" err="1">
                <a:solidFill>
                  <a:schemeClr val="tx1"/>
                </a:solidFill>
                <a:effectLst/>
                <a:latin typeface="Söhne"/>
              </a:rPr>
              <a:t>UniProtKB</a:t>
            </a:r>
            <a:r>
              <a:rPr lang="en-US" sz="1200" b="0" i="0" dirty="0">
                <a:solidFill>
                  <a:schemeClr val="tx1"/>
                </a:solidFill>
                <a:effectLst/>
                <a:latin typeface="Söhne"/>
              </a:rPr>
              <a:t> (Knowledgebase), </a:t>
            </a:r>
            <a:r>
              <a:rPr lang="en-US" sz="1200" b="0" i="0" dirty="0" err="1">
                <a:solidFill>
                  <a:schemeClr val="tx1"/>
                </a:solidFill>
                <a:effectLst/>
                <a:latin typeface="Söhne"/>
              </a:rPr>
              <a:t>UniRef</a:t>
            </a:r>
            <a:r>
              <a:rPr lang="en-US" sz="1200" b="0" i="0" dirty="0">
                <a:solidFill>
                  <a:schemeClr val="tx1"/>
                </a:solidFill>
                <a:effectLst/>
                <a:latin typeface="Söhne"/>
              </a:rPr>
              <a:t> (Reference Clusters), and </a:t>
            </a:r>
            <a:r>
              <a:rPr lang="en-US" sz="1200" b="0" i="0" dirty="0" err="1">
                <a:solidFill>
                  <a:schemeClr val="tx1"/>
                </a:solidFill>
                <a:effectLst/>
                <a:latin typeface="Söhne"/>
              </a:rPr>
              <a:t>UniParc</a:t>
            </a:r>
            <a:r>
              <a:rPr lang="en-US" sz="1200" b="0" i="0" dirty="0">
                <a:solidFill>
                  <a:schemeClr val="tx1"/>
                </a:solidFill>
                <a:effectLst/>
                <a:latin typeface="Söhne"/>
              </a:rPr>
              <a:t> (Proteomes Archive).</a:t>
            </a:r>
          </a:p>
          <a:p>
            <a:pPr marL="628650" lvl="1" indent="-171450">
              <a:buFont typeface="Arial" panose="020B0604020202020204" pitchFamily="34" charset="0"/>
              <a:buChar char="•"/>
            </a:pPr>
            <a:r>
              <a:rPr lang="en-US" sz="1200" b="0" i="0" dirty="0">
                <a:solidFill>
                  <a:schemeClr val="tx1"/>
                </a:solidFill>
                <a:effectLst/>
                <a:latin typeface="Söhne"/>
              </a:rPr>
              <a:t>Click on each database to learn more about its content and purpose.</a:t>
            </a:r>
          </a:p>
          <a:p>
            <a:pPr marL="457200" lvl="1" indent="0" algn="l">
              <a:buNone/>
            </a:pPr>
            <a:endParaRPr lang="en-US" sz="1200" b="0" i="0" dirty="0">
              <a:solidFill>
                <a:schemeClr val="tx1"/>
              </a:solidFill>
              <a:effectLst/>
              <a:latin typeface="Söhne"/>
            </a:endParaRPr>
          </a:p>
          <a:p>
            <a:pPr algn="l">
              <a:buFont typeface="+mj-lt"/>
              <a:buAutoNum type="arabicPeriod"/>
            </a:pPr>
            <a:r>
              <a:rPr lang="en-US" sz="1200" b="1" i="0" dirty="0">
                <a:solidFill>
                  <a:srgbClr val="FF0000"/>
                </a:solidFill>
                <a:effectLst/>
                <a:latin typeface="Söhne"/>
              </a:rPr>
              <a:t>Search for a Protein: INSR</a:t>
            </a:r>
            <a:endParaRPr lang="en-US" sz="1200" b="0" i="0" dirty="0">
              <a:solidFill>
                <a:srgbClr val="FF0000"/>
              </a:solidFill>
              <a:effectLst/>
              <a:latin typeface="Söhne"/>
            </a:endParaRPr>
          </a:p>
          <a:p>
            <a:pPr marL="628650" lvl="1" indent="-171450">
              <a:buFont typeface="Arial" panose="020B0604020202020204" pitchFamily="34" charset="0"/>
              <a:buChar char="•"/>
            </a:pPr>
            <a:r>
              <a:rPr lang="en-US" sz="1200" b="0" i="0" dirty="0">
                <a:solidFill>
                  <a:schemeClr val="tx1"/>
                </a:solidFill>
                <a:effectLst/>
                <a:latin typeface="Söhne"/>
              </a:rPr>
              <a:t>Use the search bar on the UniProt website to find information about a specific protein.</a:t>
            </a:r>
          </a:p>
          <a:p>
            <a:pPr marL="628650" lvl="1" indent="-171450">
              <a:buFont typeface="Arial" panose="020B0604020202020204" pitchFamily="34" charset="0"/>
              <a:buChar char="•"/>
            </a:pPr>
            <a:r>
              <a:rPr lang="en-US" sz="1200" b="0" i="0" dirty="0">
                <a:solidFill>
                  <a:schemeClr val="tx1"/>
                </a:solidFill>
                <a:effectLst/>
                <a:latin typeface="Söhne"/>
              </a:rPr>
              <a:t>Enter the name of a protein or a keyword related to a protein you are interested in.</a:t>
            </a:r>
          </a:p>
          <a:p>
            <a:pPr marL="628650" lvl="1" indent="-171450">
              <a:buFont typeface="Arial" panose="020B0604020202020204" pitchFamily="34" charset="0"/>
              <a:buChar char="•"/>
            </a:pPr>
            <a:r>
              <a:rPr lang="en-US" sz="1200" b="0" i="0" dirty="0">
                <a:solidFill>
                  <a:schemeClr val="tx1"/>
                </a:solidFill>
                <a:effectLst/>
                <a:latin typeface="Söhne"/>
              </a:rPr>
              <a:t>Explore the search results and click on a protein entry to view its details.</a:t>
            </a:r>
          </a:p>
          <a:p>
            <a:pPr marL="457200" lvl="1" indent="0" algn="l">
              <a:buNone/>
            </a:pPr>
            <a:endParaRPr lang="en-US" sz="1200" b="0" i="0" dirty="0">
              <a:solidFill>
                <a:schemeClr val="tx1"/>
              </a:solidFill>
              <a:effectLst/>
              <a:latin typeface="Söhne"/>
            </a:endParaRPr>
          </a:p>
          <a:p>
            <a:pPr algn="l">
              <a:buFont typeface="+mj-lt"/>
              <a:buAutoNum type="arabicPeriod"/>
            </a:pPr>
            <a:r>
              <a:rPr lang="en-US" sz="1200" b="1" i="0" dirty="0">
                <a:solidFill>
                  <a:srgbClr val="FF0000"/>
                </a:solidFill>
                <a:effectLst/>
                <a:latin typeface="Söhne"/>
              </a:rPr>
              <a:t>View Protein Information:</a:t>
            </a:r>
            <a:endParaRPr lang="en-US" sz="1200" b="0" i="0" dirty="0">
              <a:solidFill>
                <a:srgbClr val="FF0000"/>
              </a:solidFill>
              <a:effectLst/>
              <a:latin typeface="Söhne"/>
            </a:endParaRPr>
          </a:p>
          <a:p>
            <a:pPr marL="628650" lvl="1" indent="-171450">
              <a:buFont typeface="Arial" panose="020B0604020202020204" pitchFamily="34" charset="0"/>
              <a:buChar char="•"/>
            </a:pPr>
            <a:r>
              <a:rPr lang="en-US" sz="1200" b="0" i="0" dirty="0">
                <a:solidFill>
                  <a:schemeClr val="tx1"/>
                </a:solidFill>
                <a:effectLst/>
                <a:latin typeface="Söhne"/>
              </a:rPr>
              <a:t>Select a protein from the search results to view its detailed information.</a:t>
            </a:r>
          </a:p>
          <a:p>
            <a:pPr marL="628650" lvl="1" indent="-171450">
              <a:buFont typeface="Arial" panose="020B0604020202020204" pitchFamily="34" charset="0"/>
              <a:buChar char="•"/>
            </a:pPr>
            <a:r>
              <a:rPr lang="en-US" sz="1200" b="0" i="0" dirty="0">
                <a:solidFill>
                  <a:schemeClr val="tx1"/>
                </a:solidFill>
                <a:effectLst/>
                <a:latin typeface="Söhne"/>
              </a:rPr>
              <a:t>Explore the protein's function, structure, interactions, and other relevant information provided in the UniProt entry.</a:t>
            </a:r>
            <a:endParaRPr lang="en-US" sz="1200" b="1" i="0" dirty="0">
              <a:solidFill>
                <a:schemeClr val="tx1"/>
              </a:solidFill>
              <a:effectLst/>
              <a:latin typeface="Söhne"/>
            </a:endParaRPr>
          </a:p>
          <a:p>
            <a:pPr algn="l">
              <a:buFont typeface="+mj-lt"/>
              <a:buAutoNum type="arabicPeriod"/>
            </a:pPr>
            <a:endParaRPr lang="en-US" sz="1200" b="1" dirty="0">
              <a:solidFill>
                <a:schemeClr val="tx1"/>
              </a:solidFill>
              <a:latin typeface="Söhne"/>
            </a:endParaRPr>
          </a:p>
          <a:p>
            <a:pPr algn="l">
              <a:buFont typeface="+mj-lt"/>
              <a:buAutoNum type="arabicPeriod"/>
            </a:pPr>
            <a:r>
              <a:rPr lang="en-US" sz="1200" b="1" i="0" dirty="0">
                <a:solidFill>
                  <a:srgbClr val="FF0000"/>
                </a:solidFill>
                <a:effectLst/>
                <a:latin typeface="Söhne"/>
              </a:rPr>
              <a:t>Download Protein Information:</a:t>
            </a:r>
            <a:endParaRPr lang="en-US" sz="1200" b="0" i="0" dirty="0">
              <a:solidFill>
                <a:srgbClr val="FF0000"/>
              </a:solidFill>
              <a:effectLst/>
              <a:latin typeface="Söhne"/>
            </a:endParaRPr>
          </a:p>
          <a:p>
            <a:pPr marL="628650" lvl="1" indent="-171450" algn="l">
              <a:buFont typeface="Arial" panose="020B0604020202020204" pitchFamily="34" charset="0"/>
              <a:buChar char="•"/>
            </a:pPr>
            <a:r>
              <a:rPr lang="en-US" sz="1200" b="0" i="0" dirty="0">
                <a:solidFill>
                  <a:schemeClr val="tx1"/>
                </a:solidFill>
                <a:effectLst/>
                <a:latin typeface="Söhne"/>
              </a:rPr>
              <a:t>Once you have found a protein entry you are interested in, locate the "Download" or "Download Entry" option.</a:t>
            </a:r>
          </a:p>
          <a:p>
            <a:pPr marL="628650" lvl="1" indent="-171450" algn="l">
              <a:buFont typeface="Arial" panose="020B0604020202020204" pitchFamily="34" charset="0"/>
              <a:buChar char="•"/>
            </a:pPr>
            <a:r>
              <a:rPr lang="en-US" sz="1200" b="0" i="0" dirty="0">
                <a:solidFill>
                  <a:schemeClr val="tx1"/>
                </a:solidFill>
                <a:effectLst/>
                <a:latin typeface="Söhne"/>
              </a:rPr>
              <a:t>Choose the format in which you want to download the protein information (e.g., text, XML, or FASTA format).</a:t>
            </a:r>
          </a:p>
          <a:p>
            <a:pPr marL="457200" lvl="1" indent="0" algn="l">
              <a:buNone/>
            </a:pPr>
            <a:endParaRPr lang="en-US" sz="1200" b="0" i="0" dirty="0">
              <a:solidFill>
                <a:schemeClr val="tx1"/>
              </a:solidFill>
              <a:effectLst/>
              <a:latin typeface="Söhne"/>
            </a:endParaRPr>
          </a:p>
          <a:p>
            <a:pPr algn="l">
              <a:buFont typeface="+mj-lt"/>
              <a:buAutoNum type="arabicPeriod"/>
            </a:pPr>
            <a:r>
              <a:rPr lang="en-US" sz="1200" b="1" i="0" dirty="0">
                <a:solidFill>
                  <a:srgbClr val="FF0000"/>
                </a:solidFill>
                <a:effectLst/>
                <a:latin typeface="Söhne"/>
              </a:rPr>
              <a:t>Explore UniProt Annotations and Features:</a:t>
            </a:r>
            <a:endParaRPr lang="en-US" sz="1200" b="0" i="0" dirty="0">
              <a:solidFill>
                <a:srgbClr val="FF0000"/>
              </a:solidFill>
              <a:effectLst/>
              <a:latin typeface="Söhne"/>
            </a:endParaRPr>
          </a:p>
          <a:p>
            <a:pPr marL="628650" lvl="1" indent="-171450" algn="l">
              <a:buFont typeface="Arial" panose="020B0604020202020204" pitchFamily="34" charset="0"/>
              <a:buChar char="•"/>
            </a:pPr>
            <a:r>
              <a:rPr lang="en-US" sz="1200" b="0" i="0" dirty="0">
                <a:solidFill>
                  <a:schemeClr val="tx1"/>
                </a:solidFill>
                <a:effectLst/>
                <a:latin typeface="Söhne"/>
              </a:rPr>
              <a:t>Select a protein entry and explore the annotations and features provided in the UniProt entry.</a:t>
            </a:r>
          </a:p>
          <a:p>
            <a:pPr marL="628650" lvl="1" indent="-171450" algn="l">
              <a:buFont typeface="Arial" panose="020B0604020202020204" pitchFamily="34" charset="0"/>
              <a:buChar char="•"/>
            </a:pPr>
            <a:r>
              <a:rPr lang="en-US" sz="1200" b="0" i="0" dirty="0">
                <a:solidFill>
                  <a:schemeClr val="tx1"/>
                </a:solidFill>
                <a:effectLst/>
                <a:latin typeface="Söhne"/>
              </a:rPr>
              <a:t>Look for information such as </a:t>
            </a:r>
            <a:r>
              <a:rPr lang="en-US" sz="1200" b="0" i="0" dirty="0">
                <a:solidFill>
                  <a:srgbClr val="FF0000"/>
                </a:solidFill>
                <a:effectLst/>
                <a:latin typeface="Söhne"/>
              </a:rPr>
              <a:t>protein domains</a:t>
            </a:r>
            <a:r>
              <a:rPr lang="en-US" sz="1200" b="0" i="0" dirty="0">
                <a:solidFill>
                  <a:schemeClr val="tx1"/>
                </a:solidFill>
                <a:effectLst/>
                <a:latin typeface="Söhne"/>
              </a:rPr>
              <a:t>, </a:t>
            </a:r>
            <a:r>
              <a:rPr lang="en-US" sz="1200" b="0" i="0" dirty="0">
                <a:solidFill>
                  <a:srgbClr val="FF0000"/>
                </a:solidFill>
                <a:effectLst/>
                <a:latin typeface="Söhne"/>
              </a:rPr>
              <a:t>post-translational modifications</a:t>
            </a:r>
            <a:r>
              <a:rPr lang="en-US" sz="1200" b="0" i="0" dirty="0">
                <a:solidFill>
                  <a:schemeClr val="tx1"/>
                </a:solidFill>
                <a:effectLst/>
                <a:latin typeface="Söhne"/>
              </a:rPr>
              <a:t>, and </a:t>
            </a:r>
            <a:r>
              <a:rPr lang="en-US" sz="1200" b="0" i="0" dirty="0">
                <a:solidFill>
                  <a:srgbClr val="FF0000"/>
                </a:solidFill>
                <a:effectLst/>
                <a:latin typeface="Söhne"/>
              </a:rPr>
              <a:t>subcellular localization</a:t>
            </a:r>
            <a:r>
              <a:rPr lang="en-US" sz="1200" b="0" i="0" dirty="0">
                <a:solidFill>
                  <a:schemeClr val="tx1"/>
                </a:solidFill>
                <a:effectLst/>
                <a:latin typeface="Söhne"/>
              </a:rPr>
              <a:t>.</a:t>
            </a:r>
          </a:p>
        </p:txBody>
      </p:sp>
    </p:spTree>
    <p:extLst>
      <p:ext uri="{BB962C8B-B14F-4D97-AF65-F5344CB8AC3E}">
        <p14:creationId xmlns:p14="http://schemas.microsoft.com/office/powerpoint/2010/main" val="3123225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054;p37">
            <a:extLst>
              <a:ext uri="{FF2B5EF4-FFF2-40B4-BE49-F238E27FC236}">
                <a16:creationId xmlns:a16="http://schemas.microsoft.com/office/drawing/2014/main" id="{2C0868B0-A297-4827-8A67-97F3BB1F609F}"/>
              </a:ext>
            </a:extLst>
          </p:cNvPr>
          <p:cNvSpPr txBox="1">
            <a:spLocks/>
          </p:cNvSpPr>
          <p:nvPr/>
        </p:nvSpPr>
        <p:spPr>
          <a:xfrm>
            <a:off x="290629" y="1525275"/>
            <a:ext cx="5805339" cy="380745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00000"/>
              </a:lnSpc>
              <a:spcBef>
                <a:spcPts val="0"/>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1pPr>
            <a:lvl2pPr marL="1219170" marR="0" lvl="1" indent="-423323" algn="l" rtl="0">
              <a:lnSpc>
                <a:spcPct val="100000"/>
              </a:lnSpc>
              <a:spcBef>
                <a:spcPts val="0"/>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2pPr>
            <a:lvl3pPr marL="1828754" marR="0" lvl="2" indent="-423323" algn="l" rtl="0">
              <a:lnSpc>
                <a:spcPct val="100000"/>
              </a:lnSpc>
              <a:spcBef>
                <a:spcPts val="2133"/>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3pPr>
            <a:lvl4pPr marL="2438339" marR="0" lvl="3" indent="-423323" algn="l" rtl="0">
              <a:lnSpc>
                <a:spcPct val="100000"/>
              </a:lnSpc>
              <a:spcBef>
                <a:spcPts val="2133"/>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4pPr>
            <a:lvl5pPr marL="3047924" marR="0" lvl="4" indent="-423323" algn="l" rtl="0">
              <a:lnSpc>
                <a:spcPct val="100000"/>
              </a:lnSpc>
              <a:spcBef>
                <a:spcPts val="2133"/>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5pPr>
            <a:lvl6pPr marL="3657509" marR="0" lvl="5" indent="-423323" algn="l" rtl="0">
              <a:lnSpc>
                <a:spcPct val="100000"/>
              </a:lnSpc>
              <a:spcBef>
                <a:spcPts val="2133"/>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6pPr>
            <a:lvl7pPr marL="4267093" marR="0" lvl="6" indent="-423323" algn="l" rtl="0">
              <a:lnSpc>
                <a:spcPct val="100000"/>
              </a:lnSpc>
              <a:spcBef>
                <a:spcPts val="2133"/>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7pPr>
            <a:lvl8pPr marL="4876678" marR="0" lvl="7" indent="-423323" algn="l" rtl="0">
              <a:lnSpc>
                <a:spcPct val="100000"/>
              </a:lnSpc>
              <a:spcBef>
                <a:spcPts val="2133"/>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8pPr>
            <a:lvl9pPr marL="5486263" marR="0" lvl="8" indent="-423323" algn="l" rtl="0">
              <a:lnSpc>
                <a:spcPct val="100000"/>
              </a:lnSpc>
              <a:spcBef>
                <a:spcPts val="2133"/>
              </a:spcBef>
              <a:spcAft>
                <a:spcPts val="2133"/>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9pPr>
          </a:lstStyle>
          <a:p>
            <a:pPr marL="0" marR="0" lvl="0" indent="0" algn="l" defTabSz="914400" rtl="0" eaLnBrk="1" fontAlgn="auto" latinLnBrk="0" hangingPunct="1">
              <a:lnSpc>
                <a:spcPct val="150000"/>
              </a:lnSpc>
              <a:spcBef>
                <a:spcPts val="0"/>
              </a:spcBef>
              <a:spcAft>
                <a:spcPts val="0"/>
              </a:spcAft>
              <a:buClr>
                <a:srgbClr val="455A64"/>
              </a:buClr>
              <a:buSzPts val="1400"/>
              <a:buFont typeface="Open Sans"/>
              <a:buNone/>
              <a:tabLst/>
              <a:defRPr/>
            </a:pPr>
            <a:r>
              <a:rPr kumimoji="0" lang="en-US" sz="2800" b="0" i="0" u="none" strike="noStrike" kern="0" cap="none" spc="0" normalizeH="0" baseline="0" noProof="0" dirty="0">
                <a:ln>
                  <a:noFill/>
                </a:ln>
                <a:solidFill>
                  <a:srgbClr val="000000"/>
                </a:solidFill>
                <a:effectLst/>
                <a:uLnTx/>
                <a:uFillTx/>
                <a:latin typeface="Open Sans"/>
                <a:ea typeface="Open Sans"/>
                <a:cs typeface="Open Sans"/>
                <a:sym typeface="Open Sans"/>
              </a:rPr>
              <a:t>GEO is a public functional genomics data repository supporting MIAME-compliant data submissions. Array- and sequence-based data are accepted. </a:t>
            </a:r>
          </a:p>
        </p:txBody>
      </p:sp>
      <p:sp>
        <p:nvSpPr>
          <p:cNvPr id="8" name="Google Shape;2055;p37">
            <a:extLst>
              <a:ext uri="{FF2B5EF4-FFF2-40B4-BE49-F238E27FC236}">
                <a16:creationId xmlns:a16="http://schemas.microsoft.com/office/drawing/2014/main" id="{1F28E0E1-4E95-4A57-A9FF-5ED3054F3BA0}"/>
              </a:ext>
            </a:extLst>
          </p:cNvPr>
          <p:cNvSpPr txBox="1">
            <a:spLocks/>
          </p:cNvSpPr>
          <p:nvPr/>
        </p:nvSpPr>
        <p:spPr>
          <a:xfrm>
            <a:off x="290629" y="569632"/>
            <a:ext cx="4436400" cy="86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Poppins"/>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263238"/>
              </a:buClr>
              <a:buSzPts val="2400"/>
              <a:buFont typeface="Poppins"/>
              <a:buNone/>
              <a:tabLst/>
              <a:defRPr/>
            </a:pPr>
            <a:r>
              <a:rPr kumimoji="0" lang="en-US" sz="4400" b="1" i="0" u="none" strike="noStrike" kern="0" cap="none" spc="0" normalizeH="0" baseline="0" noProof="0" dirty="0">
                <a:ln>
                  <a:noFill/>
                </a:ln>
                <a:solidFill>
                  <a:srgbClr val="0070C0"/>
                </a:solidFill>
                <a:effectLst/>
                <a:uLnTx/>
                <a:uFillTx/>
                <a:latin typeface="Mongolian Baiti" panose="03000500000000000000" pitchFamily="66" charset="0"/>
                <a:cs typeface="Mongolian Baiti" panose="03000500000000000000" pitchFamily="66" charset="0"/>
                <a:sym typeface="Poppins"/>
              </a:rPr>
              <a:t>GEO</a:t>
            </a:r>
          </a:p>
        </p:txBody>
      </p:sp>
      <p:pic>
        <p:nvPicPr>
          <p:cNvPr id="9" name="Google Shape;59;p17">
            <a:extLst>
              <a:ext uri="{FF2B5EF4-FFF2-40B4-BE49-F238E27FC236}">
                <a16:creationId xmlns:a16="http://schemas.microsoft.com/office/drawing/2014/main" id="{7A083C4B-AD9D-49B7-8714-484E9DBC0921}"/>
              </a:ext>
            </a:extLst>
          </p:cNvPr>
          <p:cNvPicPr preferRelativeResize="0"/>
          <p:nvPr/>
        </p:nvPicPr>
        <p:blipFill rotWithShape="1">
          <a:blip r:embed="rId2">
            <a:extLst>
              <a:ext uri="{28A0092B-C50C-407E-A947-70E740481C1C}">
                <a14:useLocalDpi xmlns:a14="http://schemas.microsoft.com/office/drawing/2010/main" val="0"/>
              </a:ext>
            </a:extLst>
          </a:blip>
          <a:srcRect l="-432" t="3400" r="432" b="21804"/>
          <a:stretch/>
        </p:blipFill>
        <p:spPr>
          <a:xfrm>
            <a:off x="5588272" y="1668438"/>
            <a:ext cx="6313099" cy="40226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84580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916E-626D-4F73-A391-423A36E2759E}"/>
              </a:ext>
            </a:extLst>
          </p:cNvPr>
          <p:cNvSpPr>
            <a:spLocks noGrp="1"/>
          </p:cNvSpPr>
          <p:nvPr>
            <p:ph type="title"/>
          </p:nvPr>
        </p:nvSpPr>
        <p:spPr>
          <a:xfrm>
            <a:off x="415600" y="145132"/>
            <a:ext cx="3654376" cy="607904"/>
          </a:xfrm>
        </p:spPr>
        <p:txBody>
          <a:bodyPr/>
          <a:lstStyle/>
          <a:p>
            <a:r>
              <a:rPr lang="en-US" b="1" dirty="0">
                <a:solidFill>
                  <a:srgbClr val="0070C0"/>
                </a:solidFill>
              </a:rPr>
              <a:t>Practical !</a:t>
            </a:r>
          </a:p>
        </p:txBody>
      </p:sp>
      <p:sp>
        <p:nvSpPr>
          <p:cNvPr id="3" name="Content Placeholder 2">
            <a:extLst>
              <a:ext uri="{FF2B5EF4-FFF2-40B4-BE49-F238E27FC236}">
                <a16:creationId xmlns:a16="http://schemas.microsoft.com/office/drawing/2014/main" id="{B898B0CA-55CB-40EE-A483-212A0528F83C}"/>
              </a:ext>
            </a:extLst>
          </p:cNvPr>
          <p:cNvSpPr>
            <a:spLocks noGrp="1"/>
          </p:cNvSpPr>
          <p:nvPr>
            <p:ph idx="1"/>
          </p:nvPr>
        </p:nvSpPr>
        <p:spPr>
          <a:xfrm>
            <a:off x="415600" y="869577"/>
            <a:ext cx="11360800" cy="5599024"/>
          </a:xfrm>
        </p:spPr>
        <p:txBody>
          <a:bodyPr numCol="2"/>
          <a:lstStyle/>
          <a:p>
            <a:pPr algn="l">
              <a:buFont typeface="+mj-lt"/>
              <a:buAutoNum type="arabicPeriod"/>
            </a:pPr>
            <a:r>
              <a:rPr lang="en-US" sz="1200" b="1" i="0" dirty="0">
                <a:solidFill>
                  <a:srgbClr val="FF0000"/>
                </a:solidFill>
                <a:effectLst/>
                <a:latin typeface="Söhne"/>
              </a:rPr>
              <a:t>Explore GEO Databases:</a:t>
            </a:r>
            <a:endParaRPr lang="en-US" sz="1200" b="0" i="0" dirty="0">
              <a:solidFill>
                <a:srgbClr val="FF0000"/>
              </a:solidFill>
              <a:effectLst/>
              <a:latin typeface="Söhne"/>
            </a:endParaRPr>
          </a:p>
          <a:p>
            <a:pPr marL="742950" lvl="1" indent="-285750" algn="l">
              <a:buFont typeface="+mj-lt"/>
              <a:buAutoNum type="arabicPeriod"/>
            </a:pPr>
            <a:r>
              <a:rPr lang="en-US" sz="1400" b="0" i="0" dirty="0">
                <a:solidFill>
                  <a:schemeClr val="tx1"/>
                </a:solidFill>
                <a:effectLst/>
                <a:latin typeface="Söhne"/>
              </a:rPr>
              <a:t>Go to the GEO website (</a:t>
            </a:r>
            <a:r>
              <a:rPr lang="en-US" sz="1400" dirty="0">
                <a:solidFill>
                  <a:srgbClr val="0070C0"/>
                </a:solidFill>
                <a:latin typeface="Söhne"/>
                <a:hlinkClick r:id="rId2">
                  <a:extLst>
                    <a:ext uri="{A12FA001-AC4F-418D-AE19-62706E023703}">
                      <ahyp:hlinkClr xmlns:ahyp="http://schemas.microsoft.com/office/drawing/2018/hyperlinkcolor" val="tx"/>
                    </a:ext>
                  </a:extLst>
                </a:hlinkClick>
              </a:rPr>
              <a:t>https://www.ncbi.nlm.nih.gov/geo/</a:t>
            </a:r>
            <a:r>
              <a:rPr lang="en-US" sz="1400" b="0" i="0" dirty="0">
                <a:solidFill>
                  <a:schemeClr val="tx1"/>
                </a:solidFill>
                <a:effectLst/>
                <a:latin typeface="Söhne"/>
              </a:rPr>
              <a:t>) and navigate to the "</a:t>
            </a:r>
            <a:r>
              <a:rPr lang="en-US" sz="1400" b="0" i="0" dirty="0" err="1">
                <a:solidFill>
                  <a:schemeClr val="tx1"/>
                </a:solidFill>
                <a:effectLst/>
                <a:latin typeface="Söhne"/>
              </a:rPr>
              <a:t>DataSets</a:t>
            </a:r>
            <a:r>
              <a:rPr lang="en-US" sz="1400" b="0" i="0" dirty="0">
                <a:solidFill>
                  <a:schemeClr val="tx1"/>
                </a:solidFill>
                <a:effectLst/>
                <a:latin typeface="Söhne"/>
              </a:rPr>
              <a:t>" or "Search" section.</a:t>
            </a:r>
          </a:p>
          <a:p>
            <a:pPr marL="742950" lvl="1" indent="-285750" algn="l">
              <a:buFont typeface="+mj-lt"/>
              <a:buAutoNum type="arabicPeriod"/>
            </a:pPr>
            <a:r>
              <a:rPr lang="en-US" sz="1400" b="0" i="0" dirty="0">
                <a:solidFill>
                  <a:schemeClr val="tx1"/>
                </a:solidFill>
                <a:effectLst/>
                <a:latin typeface="Söhne"/>
              </a:rPr>
              <a:t>Explore the different datasets available, such as gene expression profiles, microarray data, and RNA-seq data.</a:t>
            </a:r>
          </a:p>
          <a:p>
            <a:pPr marL="742950" lvl="1" indent="-285750" algn="l">
              <a:buFont typeface="+mj-lt"/>
              <a:buAutoNum type="arabicPeriod"/>
            </a:pPr>
            <a:r>
              <a:rPr lang="en-US" sz="1400" b="0" i="0" dirty="0">
                <a:solidFill>
                  <a:schemeClr val="tx1"/>
                </a:solidFill>
                <a:effectLst/>
                <a:latin typeface="Söhne"/>
              </a:rPr>
              <a:t>Click on each dataset to learn more about its content and purpose.</a:t>
            </a:r>
          </a:p>
          <a:p>
            <a:pPr algn="l">
              <a:buFont typeface="+mj-lt"/>
              <a:buAutoNum type="arabicPeriod"/>
            </a:pPr>
            <a:r>
              <a:rPr lang="en-US" sz="1200" b="1" i="0" dirty="0">
                <a:solidFill>
                  <a:srgbClr val="FF0000"/>
                </a:solidFill>
                <a:effectLst/>
                <a:latin typeface="Söhne"/>
              </a:rPr>
              <a:t>Search for Gene Expression Data: GSE249262</a:t>
            </a:r>
            <a:endParaRPr lang="en-US" sz="1200" b="0" i="0" dirty="0">
              <a:solidFill>
                <a:srgbClr val="FF0000"/>
              </a:solidFill>
              <a:effectLst/>
              <a:latin typeface="Söhne"/>
            </a:endParaRPr>
          </a:p>
          <a:p>
            <a:pPr marL="742950" lvl="1" indent="-285750" algn="l">
              <a:buFont typeface="+mj-lt"/>
              <a:buAutoNum type="arabicPeriod"/>
            </a:pPr>
            <a:r>
              <a:rPr lang="en-US" sz="1400" b="0" i="0" dirty="0">
                <a:solidFill>
                  <a:schemeClr val="tx1"/>
                </a:solidFill>
                <a:effectLst/>
                <a:latin typeface="Söhne"/>
              </a:rPr>
              <a:t>Use the search bar on the GEO website to find gene expression data related to a specific gene or biological process.</a:t>
            </a:r>
          </a:p>
          <a:p>
            <a:pPr marL="742950" lvl="1" indent="-285750" algn="l">
              <a:buFont typeface="+mj-lt"/>
              <a:buAutoNum type="arabicPeriod"/>
            </a:pPr>
            <a:r>
              <a:rPr lang="en-US" sz="1400" b="0" i="0" dirty="0">
                <a:solidFill>
                  <a:schemeClr val="tx1"/>
                </a:solidFill>
                <a:effectLst/>
                <a:latin typeface="Söhne"/>
              </a:rPr>
              <a:t>Enter the name of a gene or a keyword related to a biological process you are interested in.</a:t>
            </a:r>
          </a:p>
          <a:p>
            <a:pPr marL="742950" lvl="1" indent="-285750" algn="l">
              <a:buFont typeface="+mj-lt"/>
              <a:buAutoNum type="arabicPeriod"/>
            </a:pPr>
            <a:r>
              <a:rPr lang="en-US" sz="1400" b="0" i="0" dirty="0">
                <a:solidFill>
                  <a:schemeClr val="tx1"/>
                </a:solidFill>
                <a:effectLst/>
                <a:latin typeface="Söhne"/>
              </a:rPr>
              <a:t>Explore the search results and click on a dataset entry to view its details.</a:t>
            </a:r>
          </a:p>
          <a:p>
            <a:pPr algn="l">
              <a:buFont typeface="+mj-lt"/>
              <a:buAutoNum type="arabicPeriod"/>
            </a:pPr>
            <a:r>
              <a:rPr lang="en-US" sz="1200" b="1" i="0" dirty="0">
                <a:solidFill>
                  <a:srgbClr val="FF0000"/>
                </a:solidFill>
                <a:effectLst/>
                <a:latin typeface="Söhne"/>
              </a:rPr>
              <a:t>View Gene Expression Profiles:</a:t>
            </a:r>
            <a:endParaRPr lang="en-US" sz="1200" b="0" i="0" dirty="0">
              <a:solidFill>
                <a:srgbClr val="FF0000"/>
              </a:solidFill>
              <a:effectLst/>
              <a:latin typeface="Söhne"/>
            </a:endParaRPr>
          </a:p>
          <a:p>
            <a:pPr marL="742950" lvl="1" indent="-285750" algn="l">
              <a:buFont typeface="+mj-lt"/>
              <a:buAutoNum type="arabicPeriod"/>
            </a:pPr>
            <a:r>
              <a:rPr lang="en-US" sz="1400" b="0" i="0" dirty="0">
                <a:solidFill>
                  <a:schemeClr val="tx1"/>
                </a:solidFill>
                <a:effectLst/>
                <a:latin typeface="Söhne"/>
              </a:rPr>
              <a:t>Select a dataset from the search results to view its gene expression profiles.</a:t>
            </a:r>
          </a:p>
          <a:p>
            <a:pPr marL="742950" lvl="1" indent="-285750" algn="l">
              <a:buFont typeface="+mj-lt"/>
              <a:buAutoNum type="arabicPeriod"/>
            </a:pPr>
            <a:r>
              <a:rPr lang="en-US" sz="1400" b="0" i="0" dirty="0">
                <a:solidFill>
                  <a:schemeClr val="tx1"/>
                </a:solidFill>
                <a:effectLst/>
                <a:latin typeface="Söhne"/>
              </a:rPr>
              <a:t>Explore the gene expression levels across different samples or conditions in the dataset.</a:t>
            </a:r>
          </a:p>
          <a:p>
            <a:pPr algn="l">
              <a:buFont typeface="+mj-lt"/>
              <a:buAutoNum type="arabicPeriod"/>
            </a:pPr>
            <a:r>
              <a:rPr lang="en-US" sz="1200" b="1" i="0" dirty="0">
                <a:solidFill>
                  <a:srgbClr val="FF0000"/>
                </a:solidFill>
                <a:effectLst/>
                <a:latin typeface="Söhne"/>
              </a:rPr>
              <a:t>Download Gene Expression Data:</a:t>
            </a:r>
            <a:endParaRPr lang="en-US" sz="1200" b="0" i="0" dirty="0">
              <a:solidFill>
                <a:srgbClr val="FF0000"/>
              </a:solidFill>
              <a:effectLst/>
              <a:latin typeface="Söhne"/>
            </a:endParaRPr>
          </a:p>
          <a:p>
            <a:pPr marL="742950" lvl="1" indent="-285750" algn="l">
              <a:buFont typeface="+mj-lt"/>
              <a:buAutoNum type="arabicPeriod"/>
            </a:pPr>
            <a:r>
              <a:rPr lang="en-US" sz="1400" b="0" i="0" dirty="0">
                <a:solidFill>
                  <a:schemeClr val="tx1"/>
                </a:solidFill>
                <a:effectLst/>
                <a:latin typeface="Söhne"/>
              </a:rPr>
              <a:t>Once you have found a dataset you are interested in, locate the "Download" or "Accession" option.</a:t>
            </a:r>
          </a:p>
          <a:p>
            <a:pPr marL="742950" lvl="1" indent="-285750" algn="l">
              <a:buFont typeface="+mj-lt"/>
              <a:buAutoNum type="arabicPeriod"/>
            </a:pPr>
            <a:r>
              <a:rPr lang="en-US" sz="1400" b="0" i="0" dirty="0">
                <a:solidFill>
                  <a:schemeClr val="tx1"/>
                </a:solidFill>
                <a:effectLst/>
                <a:latin typeface="Söhne"/>
              </a:rPr>
              <a:t>Choose the format in which you want to download the gene expression data (e.g., TXT, CSV, or GEO Series Matrix).</a:t>
            </a:r>
          </a:p>
          <a:p>
            <a:pPr algn="l">
              <a:buFont typeface="+mj-lt"/>
              <a:buAutoNum type="arabicPeriod"/>
            </a:pPr>
            <a:r>
              <a:rPr lang="en-US" sz="1200" b="1" i="0" dirty="0">
                <a:solidFill>
                  <a:srgbClr val="FF0000"/>
                </a:solidFill>
                <a:effectLst/>
                <a:latin typeface="Söhne"/>
              </a:rPr>
              <a:t>Explore GEO Series and Platforms:</a:t>
            </a:r>
            <a:endParaRPr lang="en-US" sz="1200" b="0" i="0" dirty="0">
              <a:solidFill>
                <a:srgbClr val="FF0000"/>
              </a:solidFill>
              <a:effectLst/>
              <a:latin typeface="Söhne"/>
            </a:endParaRPr>
          </a:p>
          <a:p>
            <a:pPr marL="742950" lvl="1" indent="-285750" algn="l">
              <a:buFont typeface="+mj-lt"/>
              <a:buAutoNum type="arabicPeriod"/>
            </a:pPr>
            <a:r>
              <a:rPr lang="en-US" sz="1400" b="0" i="0" dirty="0">
                <a:solidFill>
                  <a:schemeClr val="tx1"/>
                </a:solidFill>
                <a:effectLst/>
                <a:latin typeface="Söhne"/>
              </a:rPr>
              <a:t>Explore the GEO Series and Platforms sections on the GEO website to learn more about the datasets and platforms used in gene expression studies.</a:t>
            </a:r>
          </a:p>
          <a:p>
            <a:pPr marL="742950" lvl="1" indent="-285750" algn="l">
              <a:buFont typeface="+mj-lt"/>
              <a:buAutoNum type="arabicPeriod"/>
            </a:pPr>
            <a:r>
              <a:rPr lang="en-US" sz="1400" b="0" i="0" dirty="0">
                <a:solidFill>
                  <a:schemeClr val="tx1"/>
                </a:solidFill>
                <a:effectLst/>
                <a:latin typeface="Söhne"/>
              </a:rPr>
              <a:t>Click on each entry to view its details and explore related datasets.</a:t>
            </a:r>
          </a:p>
          <a:p>
            <a:pPr algn="l">
              <a:buFont typeface="+mj-lt"/>
              <a:buAutoNum type="arabicPeriod"/>
            </a:pPr>
            <a:r>
              <a:rPr lang="en-US" sz="1200" b="1" i="0" dirty="0">
                <a:solidFill>
                  <a:srgbClr val="FF0000"/>
                </a:solidFill>
                <a:effectLst/>
                <a:latin typeface="Söhne"/>
              </a:rPr>
              <a:t>Use GEO2R for Differential Gene Expression Analysis: !!!!!!</a:t>
            </a:r>
            <a:endParaRPr lang="en-US" sz="1200" b="0" i="0" dirty="0">
              <a:solidFill>
                <a:srgbClr val="FF0000"/>
              </a:solidFill>
              <a:effectLst/>
              <a:latin typeface="Söhne"/>
            </a:endParaRPr>
          </a:p>
          <a:p>
            <a:pPr marL="742950" lvl="1" indent="-285750" algn="l">
              <a:buFont typeface="+mj-lt"/>
              <a:buAutoNum type="arabicPeriod"/>
            </a:pPr>
            <a:r>
              <a:rPr lang="en-US" sz="1400" b="0" i="0" dirty="0">
                <a:solidFill>
                  <a:schemeClr val="tx1"/>
                </a:solidFill>
                <a:effectLst/>
                <a:latin typeface="Söhne"/>
              </a:rPr>
              <a:t>Explore the GEO2R tool on the GEO website for differential gene expression analysis.</a:t>
            </a:r>
          </a:p>
          <a:p>
            <a:pPr marL="742950" lvl="1" indent="-285750" algn="l">
              <a:buFont typeface="+mj-lt"/>
              <a:buAutoNum type="arabicPeriod"/>
            </a:pPr>
            <a:r>
              <a:rPr lang="en-US" sz="1400" b="0" i="0" dirty="0">
                <a:solidFill>
                  <a:schemeClr val="tx1"/>
                </a:solidFill>
                <a:effectLst/>
                <a:latin typeface="Söhne"/>
              </a:rPr>
              <a:t>Select a dataset and use GEO2R to compare gene expression levels between different samples or conditions.</a:t>
            </a:r>
          </a:p>
          <a:p>
            <a:endParaRPr lang="en-US" sz="1200" dirty="0">
              <a:solidFill>
                <a:schemeClr val="tx1"/>
              </a:solidFill>
            </a:endParaRPr>
          </a:p>
        </p:txBody>
      </p:sp>
    </p:spTree>
    <p:extLst>
      <p:ext uri="{BB962C8B-B14F-4D97-AF65-F5344CB8AC3E}">
        <p14:creationId xmlns:p14="http://schemas.microsoft.com/office/powerpoint/2010/main" val="4102578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9"/>
        <p:cNvGrpSpPr/>
        <p:nvPr/>
      </p:nvGrpSpPr>
      <p:grpSpPr>
        <a:xfrm>
          <a:off x="0" y="0"/>
          <a:ext cx="0" cy="0"/>
          <a:chOff x="0" y="0"/>
          <a:chExt cx="0" cy="0"/>
        </a:xfrm>
      </p:grpSpPr>
      <p:sp>
        <p:nvSpPr>
          <p:cNvPr id="2090" name="Google Shape;2090;p42"/>
          <p:cNvSpPr/>
          <p:nvPr/>
        </p:nvSpPr>
        <p:spPr>
          <a:xfrm>
            <a:off x="1265900" y="2204800"/>
            <a:ext cx="4830000" cy="4092000"/>
          </a:xfrm>
          <a:prstGeom prst="rect">
            <a:avLst/>
          </a:pr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dirty="0">
              <a:ln>
                <a:noFill/>
              </a:ln>
              <a:solidFill>
                <a:srgbClr val="000000"/>
              </a:solidFill>
              <a:effectLst/>
              <a:uLnTx/>
              <a:uFillTx/>
              <a:latin typeface="Arial"/>
              <a:ea typeface="+mn-ea"/>
              <a:cs typeface="Arial"/>
              <a:sym typeface="Arial"/>
            </a:endParaRPr>
          </a:p>
        </p:txBody>
      </p:sp>
      <p:sp>
        <p:nvSpPr>
          <p:cNvPr id="2091" name="Google Shape;2091;p42"/>
          <p:cNvSpPr/>
          <p:nvPr/>
        </p:nvSpPr>
        <p:spPr>
          <a:xfrm>
            <a:off x="4472807" y="3882256"/>
            <a:ext cx="792400" cy="792400"/>
          </a:xfrm>
          <a:prstGeom prst="ellipse">
            <a:avLst/>
          </a:prstGeom>
          <a:solidFill>
            <a:srgbClr val="FFFFFF"/>
          </a:solidFill>
          <a:ln>
            <a:noFill/>
          </a:ln>
          <a:effectLst>
            <a:outerShdw blurRad="100013" dist="38100" dir="5400000" algn="bl" rotWithShape="0">
              <a:srgbClr val="666666">
                <a:alpha val="24000"/>
              </a:srgbClr>
            </a:outerShdw>
          </a:effectLst>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dirty="0">
              <a:ln>
                <a:noFill/>
              </a:ln>
              <a:solidFill>
                <a:srgbClr val="000000"/>
              </a:solidFill>
              <a:effectLst/>
              <a:uLnTx/>
              <a:uFillTx/>
              <a:latin typeface="Arial"/>
              <a:ea typeface="+mn-ea"/>
              <a:cs typeface="Arial"/>
              <a:sym typeface="Arial"/>
            </a:endParaRPr>
          </a:p>
        </p:txBody>
      </p:sp>
      <p:sp>
        <p:nvSpPr>
          <p:cNvPr id="2092" name="Google Shape;2092;p42"/>
          <p:cNvSpPr/>
          <p:nvPr/>
        </p:nvSpPr>
        <p:spPr>
          <a:xfrm>
            <a:off x="4472807" y="5110089"/>
            <a:ext cx="792400" cy="792400"/>
          </a:xfrm>
          <a:prstGeom prst="ellipse">
            <a:avLst/>
          </a:prstGeom>
          <a:solidFill>
            <a:srgbClr val="FFFFFF"/>
          </a:solidFill>
          <a:ln>
            <a:noFill/>
          </a:ln>
          <a:effectLst>
            <a:outerShdw blurRad="100013" dist="38100" dir="5400000" algn="bl" rotWithShape="0">
              <a:srgbClr val="666666">
                <a:alpha val="24000"/>
              </a:srgbClr>
            </a:outerShdw>
          </a:effectLst>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93" name="Google Shape;2093;p42"/>
          <p:cNvSpPr txBox="1">
            <a:spLocks noGrp="1"/>
          </p:cNvSpPr>
          <p:nvPr>
            <p:ph type="title"/>
          </p:nvPr>
        </p:nvSpPr>
        <p:spPr>
          <a:xfrm>
            <a:off x="609600" y="218877"/>
            <a:ext cx="10972800" cy="642000"/>
          </a:xfrm>
          <a:prstGeom prst="rect">
            <a:avLst/>
          </a:prstGeom>
        </p:spPr>
        <p:txBody>
          <a:bodyPr spcFirstLastPara="1" wrap="square" lIns="121900" tIns="121900" rIns="121900" bIns="121900" anchor="t" anchorCtr="0">
            <a:noAutofit/>
          </a:bodyPr>
          <a:lstStyle/>
          <a:p>
            <a:r>
              <a:rPr lang="en" sz="3600" dirty="0">
                <a:solidFill>
                  <a:schemeClr val="tx1"/>
                </a:solidFill>
                <a:latin typeface="Mongolian Baiti" panose="03000500000000000000" pitchFamily="66" charset="0"/>
                <a:cs typeface="Mongolian Baiti" panose="03000500000000000000" pitchFamily="66" charset="0"/>
              </a:rPr>
              <a:t>Comparison</a:t>
            </a:r>
            <a:endParaRPr sz="3600" dirty="0">
              <a:solidFill>
                <a:schemeClr val="tx1"/>
              </a:solidFill>
              <a:latin typeface="Mongolian Baiti" panose="03000500000000000000" pitchFamily="66" charset="0"/>
              <a:cs typeface="Mongolian Baiti" panose="03000500000000000000" pitchFamily="66" charset="0"/>
            </a:endParaRPr>
          </a:p>
        </p:txBody>
      </p:sp>
      <p:sp>
        <p:nvSpPr>
          <p:cNvPr id="2094" name="Google Shape;2094;p42"/>
          <p:cNvSpPr txBox="1"/>
          <p:nvPr/>
        </p:nvSpPr>
        <p:spPr>
          <a:xfrm>
            <a:off x="2056033" y="4013401"/>
            <a:ext cx="2253200" cy="608800"/>
          </a:xfrm>
          <a:prstGeom prst="rect">
            <a:avLst/>
          </a:prstGeom>
          <a:noFill/>
          <a:ln>
            <a:noFill/>
          </a:ln>
        </p:spPr>
        <p:txBody>
          <a:bodyPr spcFirstLastPara="1" wrap="square" lIns="121900" tIns="121900" rIns="121900" bIns="121900" anchor="ctr" anchorCtr="0">
            <a:noAutofit/>
          </a:bodyPr>
          <a:lstStyle/>
          <a:p>
            <a:pPr marL="0" marR="0" lvl="0" indent="0" algn="r" defTabSz="1219170" rtl="0" eaLnBrk="1" fontAlgn="auto" latinLnBrk="0" hangingPunct="1">
              <a:lnSpc>
                <a:spcPct val="115000"/>
              </a:lnSpc>
              <a:spcBef>
                <a:spcPts val="0"/>
              </a:spcBef>
              <a:spcAft>
                <a:spcPts val="0"/>
              </a:spcAft>
              <a:buClr>
                <a:srgbClr val="000000"/>
              </a:buClr>
              <a:buSzTx/>
              <a:buFontTx/>
              <a:buNone/>
              <a:tabLst/>
              <a:defRPr/>
            </a:pPr>
            <a:r>
              <a:rPr kumimoji="0" lang="en-US" sz="1600" b="0" i="0" u="none" strike="noStrike" kern="0" cap="none" spc="0" normalizeH="0" baseline="0" noProof="0" dirty="0">
                <a:ln>
                  <a:noFill/>
                </a:ln>
                <a:solidFill>
                  <a:srgbClr val="000000"/>
                </a:solidFill>
                <a:effectLst/>
                <a:uLnTx/>
                <a:uFillTx/>
                <a:latin typeface="Mongolian Baiti" panose="03000500000000000000" pitchFamily="66" charset="0"/>
                <a:ea typeface="Fira Sans"/>
                <a:cs typeface="Mongolian Baiti" panose="03000500000000000000" pitchFamily="66" charset="0"/>
                <a:sym typeface="Fira Sans"/>
              </a:rPr>
              <a:t>Public or open access mostly </a:t>
            </a:r>
            <a:endParaRPr kumimoji="0" sz="1600" b="0" i="0" u="none" strike="noStrike" kern="0" cap="none" spc="0" normalizeH="0" baseline="0" noProof="0" dirty="0">
              <a:ln>
                <a:noFill/>
              </a:ln>
              <a:solidFill>
                <a:srgbClr val="000000"/>
              </a:solidFill>
              <a:effectLst/>
              <a:uLnTx/>
              <a:uFillTx/>
              <a:latin typeface="Mongolian Baiti" panose="03000500000000000000" pitchFamily="66" charset="0"/>
              <a:ea typeface="Fira Sans"/>
              <a:cs typeface="Mongolian Baiti" panose="03000500000000000000" pitchFamily="66" charset="0"/>
              <a:sym typeface="Fira Sans"/>
            </a:endParaRPr>
          </a:p>
        </p:txBody>
      </p:sp>
      <p:sp>
        <p:nvSpPr>
          <p:cNvPr id="2096" name="Google Shape;2096;p42"/>
          <p:cNvSpPr txBox="1"/>
          <p:nvPr/>
        </p:nvSpPr>
        <p:spPr>
          <a:xfrm>
            <a:off x="2016084" y="5371167"/>
            <a:ext cx="2253200" cy="608800"/>
          </a:xfrm>
          <a:prstGeom prst="rect">
            <a:avLst/>
          </a:prstGeom>
          <a:noFill/>
          <a:ln>
            <a:noFill/>
          </a:ln>
        </p:spPr>
        <p:txBody>
          <a:bodyPr spcFirstLastPara="1" wrap="square" lIns="121900" tIns="121900" rIns="121900" bIns="121900" anchor="ctr" anchorCtr="0">
            <a:noAutofit/>
          </a:bodyPr>
          <a:lstStyle/>
          <a:p>
            <a:pPr marL="0" marR="0" lvl="0" indent="0" algn="r" defTabSz="1219170" rtl="0" eaLnBrk="1" fontAlgn="auto" latinLnBrk="0" hangingPunct="1">
              <a:lnSpc>
                <a:spcPct val="115000"/>
              </a:lnSpc>
              <a:spcBef>
                <a:spcPts val="0"/>
              </a:spcBef>
              <a:spcAft>
                <a:spcPts val="0"/>
              </a:spcAft>
              <a:buClr>
                <a:srgbClr val="000000"/>
              </a:buClr>
              <a:buSzTx/>
              <a:buFontTx/>
              <a:buNone/>
              <a:tabLst/>
              <a:defRPr/>
            </a:pPr>
            <a:r>
              <a:rPr kumimoji="0" lang="en-US" sz="1600" b="0" i="0" u="none" strike="noStrike" kern="0" cap="none" spc="0" normalizeH="0" baseline="0" noProof="0" dirty="0">
                <a:ln>
                  <a:noFill/>
                </a:ln>
                <a:solidFill>
                  <a:srgbClr val="000000"/>
                </a:solidFill>
                <a:effectLst/>
                <a:uLnTx/>
                <a:uFillTx/>
                <a:latin typeface="Mongolian Baiti" panose="03000500000000000000" pitchFamily="66" charset="0"/>
                <a:ea typeface="Fira Sans"/>
                <a:cs typeface="Mongolian Baiti" panose="03000500000000000000" pitchFamily="66" charset="0"/>
                <a:sym typeface="Fira Sans"/>
              </a:rPr>
              <a:t>NCBI, EMBL,DDBJ</a:t>
            </a:r>
            <a:endParaRPr kumimoji="0" sz="1600" b="0" i="0" u="none" strike="noStrike" kern="0" cap="none" spc="0" normalizeH="0" baseline="0" noProof="0" dirty="0">
              <a:ln>
                <a:noFill/>
              </a:ln>
              <a:solidFill>
                <a:srgbClr val="000000"/>
              </a:solidFill>
              <a:effectLst/>
              <a:uLnTx/>
              <a:uFillTx/>
              <a:latin typeface="Mongolian Baiti" panose="03000500000000000000" pitchFamily="66" charset="0"/>
              <a:ea typeface="Fira Sans"/>
              <a:cs typeface="Mongolian Baiti" panose="03000500000000000000" pitchFamily="66" charset="0"/>
              <a:sym typeface="Fira Sans"/>
            </a:endParaRPr>
          </a:p>
        </p:txBody>
      </p:sp>
      <p:sp>
        <p:nvSpPr>
          <p:cNvPr id="2098" name="Google Shape;2098;p42"/>
          <p:cNvSpPr/>
          <p:nvPr/>
        </p:nvSpPr>
        <p:spPr>
          <a:xfrm>
            <a:off x="11764173" y="4371556"/>
            <a:ext cx="792400" cy="792400"/>
          </a:xfrm>
          <a:prstGeom prst="ellipse">
            <a:avLst/>
          </a:prstGeom>
          <a:no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99" name="Google Shape;2099;p42"/>
          <p:cNvSpPr/>
          <p:nvPr/>
        </p:nvSpPr>
        <p:spPr>
          <a:xfrm>
            <a:off x="11764173" y="5429423"/>
            <a:ext cx="792400" cy="792400"/>
          </a:xfrm>
          <a:prstGeom prst="ellipse">
            <a:avLst/>
          </a:prstGeom>
          <a:no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00" name="Google Shape;2100;p42"/>
          <p:cNvSpPr/>
          <p:nvPr/>
        </p:nvSpPr>
        <p:spPr>
          <a:xfrm>
            <a:off x="4472789" y="2654433"/>
            <a:ext cx="792400" cy="792400"/>
          </a:xfrm>
          <a:prstGeom prst="ellipse">
            <a:avLst/>
          </a:prstGeom>
          <a:solidFill>
            <a:srgbClr val="FFFFFF"/>
          </a:solidFill>
          <a:ln>
            <a:noFill/>
          </a:ln>
          <a:effectLst>
            <a:outerShdw blurRad="100013" dist="38100" dir="5400000" algn="bl" rotWithShape="0">
              <a:srgbClr val="666666">
                <a:alpha val="24000"/>
              </a:srgbClr>
            </a:outerShdw>
          </a:effectLst>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01" name="Google Shape;2101;p42"/>
          <p:cNvSpPr txBox="1"/>
          <p:nvPr/>
        </p:nvSpPr>
        <p:spPr>
          <a:xfrm>
            <a:off x="2059600" y="2736083"/>
            <a:ext cx="2253200" cy="608800"/>
          </a:xfrm>
          <a:prstGeom prst="rect">
            <a:avLst/>
          </a:prstGeom>
          <a:noFill/>
          <a:ln>
            <a:noFill/>
          </a:ln>
        </p:spPr>
        <p:txBody>
          <a:bodyPr spcFirstLastPara="1" wrap="square" lIns="121900" tIns="121900" rIns="121900" bIns="121900" anchor="ctr" anchorCtr="0">
            <a:noAutofit/>
          </a:bodyPr>
          <a:lstStyle/>
          <a:p>
            <a:pPr marL="0" marR="0" lvl="0" indent="0" algn="r" defTabSz="1219170" rtl="0" eaLnBrk="1" fontAlgn="auto" latinLnBrk="0" hangingPunct="1">
              <a:lnSpc>
                <a:spcPct val="115000"/>
              </a:lnSpc>
              <a:spcBef>
                <a:spcPts val="0"/>
              </a:spcBef>
              <a:spcAft>
                <a:spcPts val="0"/>
              </a:spcAft>
              <a:buClr>
                <a:srgbClr val="000000"/>
              </a:buClr>
              <a:buSzTx/>
              <a:buFontTx/>
              <a:buNone/>
              <a:tabLst/>
              <a:defRPr/>
            </a:pPr>
            <a:r>
              <a:rPr kumimoji="0" lang="en-US" sz="1600" b="0" i="0" u="none" strike="noStrike" kern="0" cap="none" spc="0" normalizeH="0" baseline="0" noProof="0" dirty="0">
                <a:ln>
                  <a:noFill/>
                </a:ln>
                <a:solidFill>
                  <a:srgbClr val="000000"/>
                </a:solidFill>
                <a:effectLst/>
                <a:uLnTx/>
                <a:uFillTx/>
                <a:latin typeface="Mongolian Baiti" panose="03000500000000000000" pitchFamily="66" charset="0"/>
                <a:ea typeface="Fira Sans"/>
                <a:cs typeface="Mongolian Baiti" panose="03000500000000000000" pitchFamily="66" charset="0"/>
                <a:sym typeface="Fira Sans"/>
              </a:rPr>
              <a:t>Contains original data from the researchers</a:t>
            </a:r>
            <a:endParaRPr kumimoji="0" sz="1600" b="0" i="0" u="none" strike="noStrike" kern="0" cap="none" spc="0" normalizeH="0" baseline="0" noProof="0" dirty="0">
              <a:ln>
                <a:noFill/>
              </a:ln>
              <a:solidFill>
                <a:srgbClr val="000000"/>
              </a:solidFill>
              <a:effectLst/>
              <a:uLnTx/>
              <a:uFillTx/>
              <a:latin typeface="Mongolian Baiti" panose="03000500000000000000" pitchFamily="66" charset="0"/>
              <a:ea typeface="Fira Sans"/>
              <a:cs typeface="Mongolian Baiti" panose="03000500000000000000" pitchFamily="66" charset="0"/>
              <a:sym typeface="Fira Sans"/>
            </a:endParaRPr>
          </a:p>
        </p:txBody>
      </p:sp>
      <p:sp>
        <p:nvSpPr>
          <p:cNvPr id="2103" name="Google Shape;2103;p42"/>
          <p:cNvSpPr/>
          <p:nvPr/>
        </p:nvSpPr>
        <p:spPr>
          <a:xfrm>
            <a:off x="11764173" y="3313689"/>
            <a:ext cx="792400" cy="792400"/>
          </a:xfrm>
          <a:prstGeom prst="ellipse">
            <a:avLst/>
          </a:prstGeom>
          <a:no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04" name="Google Shape;2104;p42"/>
          <p:cNvSpPr/>
          <p:nvPr/>
        </p:nvSpPr>
        <p:spPr>
          <a:xfrm>
            <a:off x="609600" y="1227400"/>
            <a:ext cx="5153200" cy="1312800"/>
          </a:xfrm>
          <a:prstGeom prst="leftArrow">
            <a:avLst>
              <a:gd name="adj1" fmla="val 50000"/>
              <a:gd name="adj2" fmla="val 50000"/>
            </a:avLst>
          </a:pr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05" name="Google Shape;2105;p42"/>
          <p:cNvSpPr txBox="1"/>
          <p:nvPr/>
        </p:nvSpPr>
        <p:spPr>
          <a:xfrm>
            <a:off x="1392073" y="1547186"/>
            <a:ext cx="4085434" cy="633373"/>
          </a:xfrm>
          <a:prstGeom prst="rect">
            <a:avLst/>
          </a:prstGeom>
          <a:noFill/>
          <a:ln>
            <a:noFill/>
          </a:ln>
        </p:spPr>
        <p:txBody>
          <a:bodyPr spcFirstLastPara="1" wrap="square" lIns="121900" tIns="121900" rIns="121900" bIns="121900" anchor="ctr"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133" b="1" i="0" u="none" strike="noStrike" kern="0" cap="none" spc="0" normalizeH="0" baseline="0" noProof="0" dirty="0">
                <a:ln>
                  <a:noFill/>
                </a:ln>
                <a:solidFill>
                  <a:srgbClr val="FFFFFF"/>
                </a:solidFill>
                <a:effectLst/>
                <a:uLnTx/>
                <a:uFillTx/>
                <a:latin typeface="Fira Sans"/>
                <a:ea typeface="Fira Sans"/>
                <a:cs typeface="Fira Sans"/>
                <a:sym typeface="Fira Sans"/>
              </a:rPr>
              <a:t>Primary databases</a:t>
            </a:r>
          </a:p>
        </p:txBody>
      </p:sp>
      <p:sp>
        <p:nvSpPr>
          <p:cNvPr id="2106" name="Google Shape;2106;p42"/>
          <p:cNvSpPr/>
          <p:nvPr/>
        </p:nvSpPr>
        <p:spPr>
          <a:xfrm flipH="1">
            <a:off x="6096033" y="2204800"/>
            <a:ext cx="4830000" cy="40920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07" name="Google Shape;2107;p42"/>
          <p:cNvSpPr/>
          <p:nvPr/>
        </p:nvSpPr>
        <p:spPr>
          <a:xfrm flipH="1">
            <a:off x="6886911" y="3882256"/>
            <a:ext cx="792400" cy="792400"/>
          </a:xfrm>
          <a:prstGeom prst="ellipse">
            <a:avLst/>
          </a:prstGeom>
          <a:solidFill>
            <a:srgbClr val="FFFFFF"/>
          </a:solidFill>
          <a:ln>
            <a:noFill/>
          </a:ln>
          <a:effectLst>
            <a:outerShdw blurRad="100013" dist="38100" dir="5400000" algn="bl" rotWithShape="0">
              <a:srgbClr val="666666">
                <a:alpha val="24000"/>
              </a:srgbClr>
            </a:outerShdw>
          </a:effectLst>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dirty="0">
              <a:ln>
                <a:noFill/>
              </a:ln>
              <a:solidFill>
                <a:srgbClr val="000000"/>
              </a:solidFill>
              <a:effectLst/>
              <a:uLnTx/>
              <a:uFillTx/>
              <a:latin typeface="Arial"/>
              <a:ea typeface="+mn-ea"/>
              <a:cs typeface="Arial"/>
              <a:sym typeface="Arial"/>
            </a:endParaRPr>
          </a:p>
        </p:txBody>
      </p:sp>
      <p:sp>
        <p:nvSpPr>
          <p:cNvPr id="2108" name="Google Shape;2108;p42"/>
          <p:cNvSpPr/>
          <p:nvPr/>
        </p:nvSpPr>
        <p:spPr>
          <a:xfrm flipH="1">
            <a:off x="6886911" y="5110089"/>
            <a:ext cx="792400" cy="792400"/>
          </a:xfrm>
          <a:prstGeom prst="ellipse">
            <a:avLst/>
          </a:prstGeom>
          <a:solidFill>
            <a:srgbClr val="FFFFFF"/>
          </a:solidFill>
          <a:ln>
            <a:noFill/>
          </a:ln>
          <a:effectLst>
            <a:outerShdw blurRad="100013" dist="38100" dir="5400000" algn="bl" rotWithShape="0">
              <a:srgbClr val="666666">
                <a:alpha val="24000"/>
              </a:srgbClr>
            </a:outerShdw>
          </a:effectLst>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09" name="Google Shape;2109;p42"/>
          <p:cNvSpPr txBox="1"/>
          <p:nvPr/>
        </p:nvSpPr>
        <p:spPr>
          <a:xfrm flipH="1">
            <a:off x="7882767" y="4121917"/>
            <a:ext cx="2253200" cy="608800"/>
          </a:xfrm>
          <a:prstGeom prst="rect">
            <a:avLst/>
          </a:prstGeom>
          <a:no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15000"/>
              </a:lnSpc>
              <a:spcBef>
                <a:spcPts val="0"/>
              </a:spcBef>
              <a:spcAft>
                <a:spcPts val="0"/>
              </a:spcAft>
              <a:buClr>
                <a:srgbClr val="000000"/>
              </a:buClr>
              <a:buSzTx/>
              <a:buFontTx/>
              <a:buNone/>
              <a:tabLst/>
              <a:defRPr/>
            </a:pPr>
            <a:r>
              <a:rPr kumimoji="0" lang="en-US" sz="1600" b="0" i="0" u="none" strike="noStrike" kern="0" cap="none" spc="0" normalizeH="0" baseline="0" noProof="0" dirty="0">
                <a:ln>
                  <a:noFill/>
                </a:ln>
                <a:solidFill>
                  <a:srgbClr val="000000"/>
                </a:solidFill>
                <a:effectLst/>
                <a:uLnTx/>
                <a:uFillTx/>
                <a:latin typeface="Mongolian Baiti" panose="03000500000000000000" pitchFamily="66" charset="0"/>
                <a:ea typeface="Fira Sans"/>
                <a:cs typeface="Mongolian Baiti" panose="03000500000000000000" pitchFamily="66" charset="0"/>
                <a:sym typeface="Fira Sans"/>
              </a:rPr>
              <a:t>Manually created or automatically created  </a:t>
            </a:r>
            <a:endParaRPr kumimoji="0" sz="1600" b="0" i="0" u="none" strike="noStrike" kern="0" cap="none" spc="0" normalizeH="0" baseline="0" noProof="0" dirty="0">
              <a:ln>
                <a:noFill/>
              </a:ln>
              <a:solidFill>
                <a:srgbClr val="000000"/>
              </a:solidFill>
              <a:effectLst/>
              <a:uLnTx/>
              <a:uFillTx/>
              <a:latin typeface="Mongolian Baiti" panose="03000500000000000000" pitchFamily="66" charset="0"/>
              <a:ea typeface="Fira Sans"/>
              <a:cs typeface="Mongolian Baiti" panose="03000500000000000000" pitchFamily="66" charset="0"/>
              <a:sym typeface="Fira Sans"/>
            </a:endParaRPr>
          </a:p>
        </p:txBody>
      </p:sp>
      <p:sp>
        <p:nvSpPr>
          <p:cNvPr id="2111" name="Google Shape;2111;p42"/>
          <p:cNvSpPr txBox="1"/>
          <p:nvPr/>
        </p:nvSpPr>
        <p:spPr>
          <a:xfrm flipH="1">
            <a:off x="7882833" y="5371167"/>
            <a:ext cx="2253200" cy="608800"/>
          </a:xfrm>
          <a:prstGeom prst="rect">
            <a:avLst/>
          </a:prstGeom>
          <a:no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15000"/>
              </a:lnSpc>
              <a:spcBef>
                <a:spcPts val="0"/>
              </a:spcBef>
              <a:spcAft>
                <a:spcPts val="0"/>
              </a:spcAft>
              <a:buClr>
                <a:srgbClr val="000000"/>
              </a:buClr>
              <a:buSzTx/>
              <a:buFontTx/>
              <a:buNone/>
              <a:tabLst/>
              <a:defRPr/>
            </a:pPr>
            <a:r>
              <a:rPr kumimoji="0" lang="en-US" sz="1600" b="0" i="0" u="none" strike="noStrike" kern="0" cap="none" spc="0" normalizeH="0" baseline="0" noProof="0" dirty="0">
                <a:ln>
                  <a:noFill/>
                </a:ln>
                <a:solidFill>
                  <a:srgbClr val="000000"/>
                </a:solidFill>
                <a:effectLst/>
                <a:uLnTx/>
                <a:uFillTx/>
                <a:latin typeface="Mongolian Baiti" panose="03000500000000000000" pitchFamily="66" charset="0"/>
                <a:ea typeface="Fira Sans"/>
                <a:cs typeface="Mongolian Baiti" panose="03000500000000000000" pitchFamily="66" charset="0"/>
                <a:sym typeface="Fira Sans"/>
              </a:rPr>
              <a:t>PDB, UniProt, GEO</a:t>
            </a:r>
            <a:endParaRPr kumimoji="0" sz="1600" b="0" i="0" u="none" strike="noStrike" kern="0" cap="none" spc="0" normalizeH="0" baseline="0" noProof="0" dirty="0">
              <a:ln>
                <a:noFill/>
              </a:ln>
              <a:solidFill>
                <a:srgbClr val="000000"/>
              </a:solidFill>
              <a:effectLst/>
              <a:uLnTx/>
              <a:uFillTx/>
              <a:latin typeface="Mongolian Baiti" panose="03000500000000000000" pitchFamily="66" charset="0"/>
              <a:ea typeface="Fira Sans"/>
              <a:cs typeface="Mongolian Baiti" panose="03000500000000000000" pitchFamily="66" charset="0"/>
              <a:sym typeface="Fira Sans"/>
            </a:endParaRPr>
          </a:p>
        </p:txBody>
      </p:sp>
      <p:sp>
        <p:nvSpPr>
          <p:cNvPr id="2113" name="Google Shape;2113;p42"/>
          <p:cNvSpPr/>
          <p:nvPr/>
        </p:nvSpPr>
        <p:spPr>
          <a:xfrm flipH="1">
            <a:off x="6886927" y="2654433"/>
            <a:ext cx="792400" cy="792400"/>
          </a:xfrm>
          <a:prstGeom prst="ellipse">
            <a:avLst/>
          </a:prstGeom>
          <a:solidFill>
            <a:srgbClr val="FFFFFF"/>
          </a:solidFill>
          <a:ln>
            <a:noFill/>
          </a:ln>
          <a:effectLst>
            <a:outerShdw blurRad="100013" dist="38100" dir="5400000" algn="bl" rotWithShape="0">
              <a:srgbClr val="666666">
                <a:alpha val="24000"/>
              </a:srgbClr>
            </a:outerShdw>
          </a:effectLst>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dirty="0">
              <a:ln>
                <a:noFill/>
              </a:ln>
              <a:solidFill>
                <a:srgbClr val="000000"/>
              </a:solidFill>
              <a:effectLst/>
              <a:uLnTx/>
              <a:uFillTx/>
              <a:latin typeface="Arial"/>
              <a:ea typeface="+mn-ea"/>
              <a:cs typeface="Arial"/>
              <a:sym typeface="Arial"/>
            </a:endParaRPr>
          </a:p>
        </p:txBody>
      </p:sp>
      <p:sp>
        <p:nvSpPr>
          <p:cNvPr id="2114" name="Google Shape;2114;p42"/>
          <p:cNvSpPr txBox="1"/>
          <p:nvPr/>
        </p:nvSpPr>
        <p:spPr>
          <a:xfrm flipH="1">
            <a:off x="7882700" y="2872667"/>
            <a:ext cx="2253200" cy="608800"/>
          </a:xfrm>
          <a:prstGeom prst="rect">
            <a:avLst/>
          </a:prstGeom>
          <a:no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15000"/>
              </a:lnSpc>
              <a:spcBef>
                <a:spcPts val="0"/>
              </a:spcBef>
              <a:spcAft>
                <a:spcPts val="0"/>
              </a:spcAft>
              <a:buClr>
                <a:srgbClr val="000000"/>
              </a:buClr>
              <a:buSzTx/>
              <a:buFontTx/>
              <a:buNone/>
              <a:tabLst/>
              <a:defRPr/>
            </a:pPr>
            <a:r>
              <a:rPr kumimoji="0" lang="en-US" sz="1600" b="0" i="0" u="none" strike="noStrike" kern="0" cap="none" spc="0" normalizeH="0" baseline="0" noProof="0" dirty="0">
                <a:ln>
                  <a:noFill/>
                </a:ln>
                <a:solidFill>
                  <a:srgbClr val="000000"/>
                </a:solidFill>
                <a:effectLst/>
                <a:uLnTx/>
                <a:uFillTx/>
                <a:latin typeface="Mongolian Baiti" panose="03000500000000000000" pitchFamily="66" charset="0"/>
                <a:ea typeface="Fira Sans"/>
                <a:cs typeface="Mongolian Baiti" panose="03000500000000000000" pitchFamily="66" charset="0"/>
                <a:sym typeface="Fira Sans"/>
              </a:rPr>
              <a:t>Results from entries of primary database </a:t>
            </a:r>
            <a:endParaRPr kumimoji="0" sz="1600" b="0" i="0" u="none" strike="noStrike" kern="0" cap="none" spc="0" normalizeH="0" baseline="0" noProof="0" dirty="0">
              <a:ln>
                <a:noFill/>
              </a:ln>
              <a:solidFill>
                <a:srgbClr val="000000"/>
              </a:solidFill>
              <a:effectLst/>
              <a:uLnTx/>
              <a:uFillTx/>
              <a:latin typeface="Mongolian Baiti" panose="03000500000000000000" pitchFamily="66" charset="0"/>
              <a:ea typeface="Fira Sans"/>
              <a:cs typeface="Mongolian Baiti" panose="03000500000000000000" pitchFamily="66" charset="0"/>
              <a:sym typeface="Fira Sans"/>
            </a:endParaRPr>
          </a:p>
        </p:txBody>
      </p:sp>
      <p:sp>
        <p:nvSpPr>
          <p:cNvPr id="2116" name="Google Shape;2116;p42"/>
          <p:cNvSpPr/>
          <p:nvPr/>
        </p:nvSpPr>
        <p:spPr>
          <a:xfrm flipH="1">
            <a:off x="6389200" y="1227400"/>
            <a:ext cx="5193200" cy="1312800"/>
          </a:xfrm>
          <a:prstGeom prst="leftArrow">
            <a:avLst>
              <a:gd name="adj1" fmla="val 50000"/>
              <a:gd name="adj2" fmla="val 50000"/>
            </a:avLst>
          </a:prstGeom>
          <a:solidFill>
            <a:schemeClr val="accent6"/>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17" name="Google Shape;2117;p42"/>
          <p:cNvSpPr txBox="1"/>
          <p:nvPr/>
        </p:nvSpPr>
        <p:spPr>
          <a:xfrm flipH="1">
            <a:off x="6272646" y="1617698"/>
            <a:ext cx="4790173" cy="642000"/>
          </a:xfrm>
          <a:prstGeom prst="rect">
            <a:avLst/>
          </a:prstGeom>
          <a:noFill/>
          <a:ln>
            <a:noFill/>
          </a:ln>
        </p:spPr>
        <p:txBody>
          <a:bodyPr spcFirstLastPara="1" wrap="square" lIns="121900" tIns="121900" rIns="121900" bIns="121900" anchor="ctr"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133" b="1" i="0" u="none" strike="noStrike" kern="0" cap="none" spc="0" normalizeH="0" baseline="0" noProof="0" dirty="0">
                <a:ln>
                  <a:noFill/>
                </a:ln>
                <a:solidFill>
                  <a:srgbClr val="FFFFFF"/>
                </a:solidFill>
                <a:effectLst/>
                <a:uLnTx/>
                <a:uFillTx/>
                <a:latin typeface="Fira Sans"/>
                <a:ea typeface="Fira Sans"/>
                <a:cs typeface="Fira Sans"/>
                <a:sym typeface="Fira Sans"/>
              </a:rPr>
              <a:t>Secondary databases</a:t>
            </a:r>
          </a:p>
        </p:txBody>
      </p:sp>
      <p:sp>
        <p:nvSpPr>
          <p:cNvPr id="2118" name="Google Shape;2118;p42"/>
          <p:cNvSpPr/>
          <p:nvPr/>
        </p:nvSpPr>
        <p:spPr>
          <a:xfrm>
            <a:off x="5536987" y="1344717"/>
            <a:ext cx="1078000" cy="1078000"/>
          </a:xfrm>
          <a:prstGeom prst="ellipse">
            <a:avLst/>
          </a:prstGeom>
          <a:solidFill>
            <a:srgbClr val="FFFFFF"/>
          </a:solidFill>
          <a:ln>
            <a:noFill/>
          </a:ln>
          <a:effectLst>
            <a:outerShdw blurRad="100013" dist="38100" dir="5400000" algn="bl" rotWithShape="0">
              <a:srgbClr val="666666">
                <a:alpha val="24000"/>
              </a:srgbClr>
            </a:outerShdw>
          </a:effectLst>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19" name="Google Shape;2119;p42"/>
          <p:cNvSpPr txBox="1"/>
          <p:nvPr/>
        </p:nvSpPr>
        <p:spPr>
          <a:xfrm>
            <a:off x="5477667" y="1562800"/>
            <a:ext cx="1196800" cy="642000"/>
          </a:xfrm>
          <a:prstGeom prst="rect">
            <a:avLst/>
          </a:prstGeom>
          <a:noFill/>
          <a:ln>
            <a:noFill/>
          </a:ln>
        </p:spPr>
        <p:txBody>
          <a:bodyPr spcFirstLastPara="1" wrap="square" lIns="121900" tIns="121900" rIns="121900" bIns="121900" anchor="ctr"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 sz="2133" b="1" i="0" u="none" strike="noStrike" kern="0" cap="none" spc="0" normalizeH="0" baseline="0" noProof="0">
                <a:ln>
                  <a:noFill/>
                </a:ln>
                <a:solidFill>
                  <a:srgbClr val="000000"/>
                </a:solidFill>
                <a:effectLst/>
                <a:uLnTx/>
                <a:uFillTx/>
                <a:latin typeface="Fira Sans"/>
                <a:ea typeface="Fira Sans"/>
                <a:cs typeface="Fira Sans"/>
                <a:sym typeface="Fira Sans"/>
              </a:rPr>
              <a:t>VS</a:t>
            </a:r>
            <a:endParaRPr kumimoji="0" sz="2133" b="1" i="0" u="none" strike="noStrike" kern="0" cap="none" spc="0" normalizeH="0" baseline="0" noProof="0">
              <a:ln>
                <a:noFill/>
              </a:ln>
              <a:solidFill>
                <a:srgbClr val="000000"/>
              </a:solidFill>
              <a:effectLst/>
              <a:uLnTx/>
              <a:uFillTx/>
              <a:latin typeface="Fira Sans"/>
              <a:ea typeface="Fira Sans"/>
              <a:cs typeface="Fira Sans"/>
              <a:sym typeface="Fira Sans"/>
            </a:endParaRPr>
          </a:p>
        </p:txBody>
      </p:sp>
      <p:sp>
        <p:nvSpPr>
          <p:cNvPr id="2" name="TextBox 1">
            <a:extLst>
              <a:ext uri="{FF2B5EF4-FFF2-40B4-BE49-F238E27FC236}">
                <a16:creationId xmlns:a16="http://schemas.microsoft.com/office/drawing/2014/main" id="{6E5D71FC-596D-4EC8-B617-BE5CB5C46734}"/>
              </a:ext>
            </a:extLst>
          </p:cNvPr>
          <p:cNvSpPr txBox="1"/>
          <p:nvPr/>
        </p:nvSpPr>
        <p:spPr>
          <a:xfrm>
            <a:off x="4686728" y="2750577"/>
            <a:ext cx="43816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0000">
                    <a:lumMod val="75000"/>
                    <a:lumOff val="25000"/>
                  </a:srgbClr>
                </a:solidFill>
                <a:effectLst/>
                <a:uLnTx/>
                <a:uFillTx/>
                <a:latin typeface="Mongolian Baiti" panose="03000500000000000000" pitchFamily="66" charset="0"/>
                <a:ea typeface="+mn-ea"/>
                <a:cs typeface="Mongolian Baiti" panose="03000500000000000000" pitchFamily="66" charset="0"/>
              </a:rPr>
              <a:t>I</a:t>
            </a:r>
            <a:endParaRPr kumimoji="0" lang="en-PK" sz="2800" b="1" i="0" u="none" strike="noStrike" kern="1200" cap="none" spc="0" normalizeH="0" baseline="0" noProof="0" dirty="0">
              <a:ln>
                <a:noFill/>
              </a:ln>
              <a:solidFill>
                <a:srgbClr val="000000">
                  <a:lumMod val="75000"/>
                  <a:lumOff val="25000"/>
                </a:srgbClr>
              </a:solidFill>
              <a:effectLst/>
              <a:uLnTx/>
              <a:uFillTx/>
              <a:latin typeface="Mongolian Baiti" panose="03000500000000000000" pitchFamily="66" charset="0"/>
              <a:ea typeface="+mn-ea"/>
              <a:cs typeface="Mongolian Baiti" panose="03000500000000000000" pitchFamily="66" charset="0"/>
            </a:endParaRPr>
          </a:p>
        </p:txBody>
      </p:sp>
      <p:sp>
        <p:nvSpPr>
          <p:cNvPr id="74" name="TextBox 73">
            <a:extLst>
              <a:ext uri="{FF2B5EF4-FFF2-40B4-BE49-F238E27FC236}">
                <a16:creationId xmlns:a16="http://schemas.microsoft.com/office/drawing/2014/main" id="{6903EDD9-E68D-4D58-8D0E-68A17542316F}"/>
              </a:ext>
            </a:extLst>
          </p:cNvPr>
          <p:cNvSpPr txBox="1"/>
          <p:nvPr/>
        </p:nvSpPr>
        <p:spPr>
          <a:xfrm>
            <a:off x="4686728" y="3989190"/>
            <a:ext cx="43816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0000">
                    <a:lumMod val="75000"/>
                    <a:lumOff val="25000"/>
                  </a:srgbClr>
                </a:solidFill>
                <a:effectLst/>
                <a:uLnTx/>
                <a:uFillTx/>
                <a:latin typeface="Mongolian Baiti" panose="03000500000000000000" pitchFamily="66" charset="0"/>
                <a:ea typeface="+mn-ea"/>
                <a:cs typeface="Mongolian Baiti" panose="03000500000000000000" pitchFamily="66" charset="0"/>
              </a:rPr>
              <a:t>II</a:t>
            </a:r>
            <a:endParaRPr kumimoji="0" lang="en-PK" sz="2800" b="1" i="0" u="none" strike="noStrike" kern="1200" cap="none" spc="0" normalizeH="0" baseline="0" noProof="0" dirty="0">
              <a:ln>
                <a:noFill/>
              </a:ln>
              <a:solidFill>
                <a:srgbClr val="000000">
                  <a:lumMod val="75000"/>
                  <a:lumOff val="25000"/>
                </a:srgbClr>
              </a:solidFill>
              <a:effectLst/>
              <a:uLnTx/>
              <a:uFillTx/>
              <a:latin typeface="Mongolian Baiti" panose="03000500000000000000" pitchFamily="66" charset="0"/>
              <a:ea typeface="+mn-ea"/>
              <a:cs typeface="Mongolian Baiti" panose="03000500000000000000" pitchFamily="66" charset="0"/>
            </a:endParaRPr>
          </a:p>
        </p:txBody>
      </p:sp>
      <p:sp>
        <p:nvSpPr>
          <p:cNvPr id="75" name="TextBox 74">
            <a:extLst>
              <a:ext uri="{FF2B5EF4-FFF2-40B4-BE49-F238E27FC236}">
                <a16:creationId xmlns:a16="http://schemas.microsoft.com/office/drawing/2014/main" id="{2DD36710-99FE-4EF4-8E51-877D0F19510D}"/>
              </a:ext>
            </a:extLst>
          </p:cNvPr>
          <p:cNvSpPr txBox="1"/>
          <p:nvPr/>
        </p:nvSpPr>
        <p:spPr>
          <a:xfrm>
            <a:off x="4599477" y="5244679"/>
            <a:ext cx="65221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0000">
                    <a:lumMod val="75000"/>
                    <a:lumOff val="25000"/>
                  </a:srgbClr>
                </a:solidFill>
                <a:effectLst/>
                <a:uLnTx/>
                <a:uFillTx/>
                <a:latin typeface="Mongolian Baiti" panose="03000500000000000000" pitchFamily="66" charset="0"/>
                <a:ea typeface="+mn-ea"/>
                <a:cs typeface="Mongolian Baiti" panose="03000500000000000000" pitchFamily="66" charset="0"/>
              </a:rPr>
              <a:t>III</a:t>
            </a:r>
            <a:endParaRPr kumimoji="0" lang="en-PK" sz="2800" b="1" i="0" u="none" strike="noStrike" kern="1200" cap="none" spc="0" normalizeH="0" baseline="0" noProof="0" dirty="0">
              <a:ln>
                <a:noFill/>
              </a:ln>
              <a:solidFill>
                <a:srgbClr val="000000">
                  <a:lumMod val="75000"/>
                  <a:lumOff val="25000"/>
                </a:srgbClr>
              </a:solidFill>
              <a:effectLst/>
              <a:uLnTx/>
              <a:uFillTx/>
              <a:latin typeface="Mongolian Baiti" panose="03000500000000000000" pitchFamily="66" charset="0"/>
              <a:ea typeface="+mn-ea"/>
              <a:cs typeface="Mongolian Baiti" panose="03000500000000000000" pitchFamily="66" charset="0"/>
            </a:endParaRPr>
          </a:p>
        </p:txBody>
      </p:sp>
      <p:sp>
        <p:nvSpPr>
          <p:cNvPr id="76" name="TextBox 75">
            <a:extLst>
              <a:ext uri="{FF2B5EF4-FFF2-40B4-BE49-F238E27FC236}">
                <a16:creationId xmlns:a16="http://schemas.microsoft.com/office/drawing/2014/main" id="{6EB7BDA4-F4E0-44AA-9AB6-B5407C4245BE}"/>
              </a:ext>
            </a:extLst>
          </p:cNvPr>
          <p:cNvSpPr txBox="1"/>
          <p:nvPr/>
        </p:nvSpPr>
        <p:spPr>
          <a:xfrm>
            <a:off x="7123774" y="2780865"/>
            <a:ext cx="43816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0000">
                    <a:lumMod val="75000"/>
                    <a:lumOff val="25000"/>
                  </a:srgbClr>
                </a:solidFill>
                <a:effectLst/>
                <a:uLnTx/>
                <a:uFillTx/>
                <a:latin typeface="Mongolian Baiti" panose="03000500000000000000" pitchFamily="66" charset="0"/>
                <a:ea typeface="+mn-ea"/>
                <a:cs typeface="Mongolian Baiti" panose="03000500000000000000" pitchFamily="66" charset="0"/>
              </a:rPr>
              <a:t>I</a:t>
            </a:r>
            <a:endParaRPr kumimoji="0" lang="en-PK" sz="2800" b="1" i="0" u="none" strike="noStrike" kern="1200" cap="none" spc="0" normalizeH="0" baseline="0" noProof="0" dirty="0">
              <a:ln>
                <a:noFill/>
              </a:ln>
              <a:solidFill>
                <a:srgbClr val="000000">
                  <a:lumMod val="75000"/>
                  <a:lumOff val="25000"/>
                </a:srgbClr>
              </a:solidFill>
              <a:effectLst/>
              <a:uLnTx/>
              <a:uFillTx/>
              <a:latin typeface="Mongolian Baiti" panose="03000500000000000000" pitchFamily="66" charset="0"/>
              <a:ea typeface="+mn-ea"/>
              <a:cs typeface="Mongolian Baiti" panose="03000500000000000000" pitchFamily="66" charset="0"/>
            </a:endParaRPr>
          </a:p>
        </p:txBody>
      </p:sp>
      <p:sp>
        <p:nvSpPr>
          <p:cNvPr id="77" name="TextBox 76">
            <a:extLst>
              <a:ext uri="{FF2B5EF4-FFF2-40B4-BE49-F238E27FC236}">
                <a16:creationId xmlns:a16="http://schemas.microsoft.com/office/drawing/2014/main" id="{D8F229D2-225A-48B7-AA4D-FF60258534E5}"/>
              </a:ext>
            </a:extLst>
          </p:cNvPr>
          <p:cNvSpPr txBox="1"/>
          <p:nvPr/>
        </p:nvSpPr>
        <p:spPr>
          <a:xfrm>
            <a:off x="6988672" y="5240302"/>
            <a:ext cx="7924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0000">
                    <a:lumMod val="75000"/>
                    <a:lumOff val="25000"/>
                  </a:srgbClr>
                </a:solidFill>
                <a:effectLst/>
                <a:uLnTx/>
                <a:uFillTx/>
                <a:latin typeface="Mongolian Baiti" panose="03000500000000000000" pitchFamily="66" charset="0"/>
                <a:ea typeface="+mn-ea"/>
                <a:cs typeface="Mongolian Baiti" panose="03000500000000000000" pitchFamily="66" charset="0"/>
              </a:rPr>
              <a:t>III</a:t>
            </a:r>
            <a:endParaRPr kumimoji="0" lang="en-PK" sz="2800" b="1" i="0" u="none" strike="noStrike" kern="1200" cap="none" spc="0" normalizeH="0" baseline="0" noProof="0" dirty="0">
              <a:ln>
                <a:noFill/>
              </a:ln>
              <a:solidFill>
                <a:srgbClr val="000000">
                  <a:lumMod val="75000"/>
                  <a:lumOff val="25000"/>
                </a:srgbClr>
              </a:solidFill>
              <a:effectLst/>
              <a:uLnTx/>
              <a:uFillTx/>
              <a:latin typeface="Mongolian Baiti" panose="03000500000000000000" pitchFamily="66" charset="0"/>
              <a:ea typeface="+mn-ea"/>
              <a:cs typeface="Mongolian Baiti" panose="03000500000000000000" pitchFamily="66" charset="0"/>
            </a:endParaRPr>
          </a:p>
        </p:txBody>
      </p:sp>
      <p:sp>
        <p:nvSpPr>
          <p:cNvPr id="78" name="TextBox 77">
            <a:extLst>
              <a:ext uri="{FF2B5EF4-FFF2-40B4-BE49-F238E27FC236}">
                <a16:creationId xmlns:a16="http://schemas.microsoft.com/office/drawing/2014/main" id="{BF1F15DC-025A-4209-925C-C96F2703BC05}"/>
              </a:ext>
            </a:extLst>
          </p:cNvPr>
          <p:cNvSpPr txBox="1"/>
          <p:nvPr/>
        </p:nvSpPr>
        <p:spPr>
          <a:xfrm>
            <a:off x="7123774" y="4053591"/>
            <a:ext cx="43816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0000">
                    <a:lumMod val="75000"/>
                    <a:lumOff val="25000"/>
                  </a:srgbClr>
                </a:solidFill>
                <a:effectLst/>
                <a:uLnTx/>
                <a:uFillTx/>
                <a:latin typeface="Mongolian Baiti" panose="03000500000000000000" pitchFamily="66" charset="0"/>
                <a:ea typeface="+mn-ea"/>
                <a:cs typeface="Mongolian Baiti" panose="03000500000000000000" pitchFamily="66" charset="0"/>
              </a:rPr>
              <a:t>II</a:t>
            </a:r>
            <a:endParaRPr kumimoji="0" lang="en-PK" sz="2800" b="1" i="0" u="none" strike="noStrike" kern="1200" cap="none" spc="0" normalizeH="0" baseline="0" noProof="0" dirty="0">
              <a:ln>
                <a:noFill/>
              </a:ln>
              <a:solidFill>
                <a:srgbClr val="000000">
                  <a:lumMod val="75000"/>
                  <a:lumOff val="25000"/>
                </a:srgbClr>
              </a:solidFill>
              <a:effectLst/>
              <a:uLnTx/>
              <a:uFillTx/>
              <a:latin typeface="Mongolian Baiti" panose="03000500000000000000" pitchFamily="66" charset="0"/>
              <a:ea typeface="+mn-ea"/>
              <a:cs typeface="Mongolian Baiti" panose="03000500000000000000" pitchFamily="66"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07502-0F22-4E22-AA63-AA34D110A590}"/>
              </a:ext>
            </a:extLst>
          </p:cNvPr>
          <p:cNvSpPr>
            <a:spLocks noGrp="1"/>
          </p:cNvSpPr>
          <p:nvPr>
            <p:ph type="title"/>
          </p:nvPr>
        </p:nvSpPr>
        <p:spPr>
          <a:xfrm>
            <a:off x="609600" y="216834"/>
            <a:ext cx="10972800" cy="642000"/>
          </a:xfrm>
        </p:spPr>
        <p:txBody>
          <a:bodyPr/>
          <a:lstStyle/>
          <a:p>
            <a:r>
              <a:rPr lang="en-US" sz="4000" kern="0" dirty="0">
                <a:solidFill>
                  <a:srgbClr val="B80D57"/>
                </a:solidFill>
                <a:latin typeface="Mongolian Baiti" panose="03000500000000000000" pitchFamily="66" charset="0"/>
                <a:ea typeface="Fira Sans Medium"/>
                <a:cs typeface="Mongolian Baiti" panose="03000500000000000000" pitchFamily="66" charset="0"/>
                <a:sym typeface="Fira Sans Medium"/>
              </a:rPr>
              <a:t>Derived Database</a:t>
            </a:r>
            <a:endParaRPr lang="en-US" sz="4000" dirty="0"/>
          </a:p>
        </p:txBody>
      </p:sp>
      <p:grpSp>
        <p:nvGrpSpPr>
          <p:cNvPr id="3" name="Google Shape;1475;p32">
            <a:extLst>
              <a:ext uri="{FF2B5EF4-FFF2-40B4-BE49-F238E27FC236}">
                <a16:creationId xmlns:a16="http://schemas.microsoft.com/office/drawing/2014/main" id="{C8D00CCD-4889-4F65-8494-4725D1EDC1A7}"/>
              </a:ext>
            </a:extLst>
          </p:cNvPr>
          <p:cNvGrpSpPr/>
          <p:nvPr/>
        </p:nvGrpSpPr>
        <p:grpSpPr>
          <a:xfrm>
            <a:off x="8706851" y="1087634"/>
            <a:ext cx="2861800" cy="3333433"/>
            <a:chOff x="6523675" y="815725"/>
            <a:chExt cx="2146350" cy="2500075"/>
          </a:xfrm>
        </p:grpSpPr>
        <p:sp>
          <p:nvSpPr>
            <p:cNvPr id="4" name="Google Shape;1476;p32">
              <a:extLst>
                <a:ext uri="{FF2B5EF4-FFF2-40B4-BE49-F238E27FC236}">
                  <a16:creationId xmlns:a16="http://schemas.microsoft.com/office/drawing/2014/main" id="{D5116B6D-88ED-42FD-B2E6-71577F203C2B}"/>
                </a:ext>
              </a:extLst>
            </p:cNvPr>
            <p:cNvSpPr/>
            <p:nvPr/>
          </p:nvSpPr>
          <p:spPr>
            <a:xfrm>
              <a:off x="6602300" y="906275"/>
              <a:ext cx="2032625" cy="2374450"/>
            </a:xfrm>
            <a:custGeom>
              <a:avLst/>
              <a:gdLst/>
              <a:ahLst/>
              <a:cxnLst/>
              <a:rect l="l" t="t" r="r" b="b"/>
              <a:pathLst>
                <a:path w="81305" h="94978" extrusionOk="0">
                  <a:moveTo>
                    <a:pt x="65526" y="0"/>
                  </a:moveTo>
                  <a:lnTo>
                    <a:pt x="0" y="12634"/>
                  </a:lnTo>
                  <a:lnTo>
                    <a:pt x="15806" y="94977"/>
                  </a:lnTo>
                  <a:lnTo>
                    <a:pt x="81304" y="82344"/>
                  </a:lnTo>
                  <a:lnTo>
                    <a:pt x="65526" y="0"/>
                  </a:lnTo>
                  <a:close/>
                </a:path>
              </a:pathLst>
            </a:custGeom>
            <a:solidFill>
              <a:srgbClr val="451E7B"/>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 name="Google Shape;1477;p32">
              <a:extLst>
                <a:ext uri="{FF2B5EF4-FFF2-40B4-BE49-F238E27FC236}">
                  <a16:creationId xmlns:a16="http://schemas.microsoft.com/office/drawing/2014/main" id="{B1498F74-3D4E-40A8-8BCC-22357C275D27}"/>
                </a:ext>
              </a:extLst>
            </p:cNvPr>
            <p:cNvSpPr/>
            <p:nvPr/>
          </p:nvSpPr>
          <p:spPr>
            <a:xfrm>
              <a:off x="6704775" y="1002425"/>
              <a:ext cx="1766625" cy="1866300"/>
            </a:xfrm>
            <a:custGeom>
              <a:avLst/>
              <a:gdLst/>
              <a:ahLst/>
              <a:cxnLst/>
              <a:rect l="l" t="t" r="r" b="b"/>
              <a:pathLst>
                <a:path w="70665" h="74652" extrusionOk="0">
                  <a:moveTo>
                    <a:pt x="58480" y="1"/>
                  </a:moveTo>
                  <a:lnTo>
                    <a:pt x="0" y="11343"/>
                  </a:lnTo>
                  <a:lnTo>
                    <a:pt x="12156" y="74651"/>
                  </a:lnTo>
                  <a:lnTo>
                    <a:pt x="70664" y="63421"/>
                  </a:lnTo>
                  <a:lnTo>
                    <a:pt x="58480" y="1"/>
                  </a:ln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 name="Google Shape;1478;p32">
              <a:extLst>
                <a:ext uri="{FF2B5EF4-FFF2-40B4-BE49-F238E27FC236}">
                  <a16:creationId xmlns:a16="http://schemas.microsoft.com/office/drawing/2014/main" id="{DAB722B7-598A-40B5-B0E8-1491AD591257}"/>
                </a:ext>
              </a:extLst>
            </p:cNvPr>
            <p:cNvSpPr/>
            <p:nvPr/>
          </p:nvSpPr>
          <p:spPr>
            <a:xfrm>
              <a:off x="6523675" y="1014350"/>
              <a:ext cx="2146350" cy="2301450"/>
            </a:xfrm>
            <a:custGeom>
              <a:avLst/>
              <a:gdLst/>
              <a:ahLst/>
              <a:cxnLst/>
              <a:rect l="l" t="t" r="r" b="b"/>
              <a:pathLst>
                <a:path w="85854" h="92058" extrusionOk="0">
                  <a:moveTo>
                    <a:pt x="17070" y="2921"/>
                  </a:moveTo>
                  <a:cubicBezTo>
                    <a:pt x="17070" y="3033"/>
                    <a:pt x="17070" y="3033"/>
                    <a:pt x="16958" y="3033"/>
                  </a:cubicBezTo>
                  <a:cubicBezTo>
                    <a:pt x="16846" y="3286"/>
                    <a:pt x="16733" y="3510"/>
                    <a:pt x="16593" y="3735"/>
                  </a:cubicBezTo>
                  <a:lnTo>
                    <a:pt x="16958" y="3735"/>
                  </a:lnTo>
                  <a:cubicBezTo>
                    <a:pt x="17070" y="3510"/>
                    <a:pt x="17182" y="3286"/>
                    <a:pt x="17070" y="2921"/>
                  </a:cubicBezTo>
                  <a:close/>
                  <a:moveTo>
                    <a:pt x="76139" y="1"/>
                  </a:moveTo>
                  <a:cubicBezTo>
                    <a:pt x="76252" y="225"/>
                    <a:pt x="76504" y="338"/>
                    <a:pt x="76729" y="478"/>
                  </a:cubicBezTo>
                  <a:lnTo>
                    <a:pt x="76252" y="478"/>
                  </a:lnTo>
                  <a:cubicBezTo>
                    <a:pt x="76392" y="478"/>
                    <a:pt x="76729" y="1040"/>
                    <a:pt x="76841" y="1180"/>
                  </a:cubicBezTo>
                  <a:cubicBezTo>
                    <a:pt x="76954" y="1292"/>
                    <a:pt x="77206" y="1405"/>
                    <a:pt x="77431" y="1517"/>
                  </a:cubicBezTo>
                  <a:cubicBezTo>
                    <a:pt x="76954" y="1517"/>
                    <a:pt x="76392" y="1405"/>
                    <a:pt x="75915" y="1405"/>
                  </a:cubicBezTo>
                  <a:cubicBezTo>
                    <a:pt x="75915" y="1629"/>
                    <a:pt x="76027" y="1742"/>
                    <a:pt x="76139" y="1882"/>
                  </a:cubicBezTo>
                  <a:lnTo>
                    <a:pt x="76027" y="1882"/>
                  </a:lnTo>
                  <a:cubicBezTo>
                    <a:pt x="75915" y="1882"/>
                    <a:pt x="75915" y="1882"/>
                    <a:pt x="75915" y="1994"/>
                  </a:cubicBezTo>
                  <a:cubicBezTo>
                    <a:pt x="75915" y="2106"/>
                    <a:pt x="76027" y="2219"/>
                    <a:pt x="76139" y="2331"/>
                  </a:cubicBezTo>
                  <a:cubicBezTo>
                    <a:pt x="76252" y="2331"/>
                    <a:pt x="76392" y="2443"/>
                    <a:pt x="76392" y="2584"/>
                  </a:cubicBezTo>
                  <a:cubicBezTo>
                    <a:pt x="75690" y="2443"/>
                    <a:pt x="74848" y="2331"/>
                    <a:pt x="74146" y="2219"/>
                  </a:cubicBezTo>
                  <a:lnTo>
                    <a:pt x="74146" y="2219"/>
                  </a:lnTo>
                  <a:cubicBezTo>
                    <a:pt x="74399" y="2696"/>
                    <a:pt x="74848" y="3033"/>
                    <a:pt x="75325" y="3145"/>
                  </a:cubicBezTo>
                  <a:cubicBezTo>
                    <a:pt x="74848" y="3033"/>
                    <a:pt x="74286" y="2921"/>
                    <a:pt x="73809" y="2808"/>
                  </a:cubicBezTo>
                  <a:lnTo>
                    <a:pt x="73809" y="2808"/>
                  </a:lnTo>
                  <a:cubicBezTo>
                    <a:pt x="73809" y="3145"/>
                    <a:pt x="74034" y="3286"/>
                    <a:pt x="74286" y="3398"/>
                  </a:cubicBezTo>
                  <a:cubicBezTo>
                    <a:pt x="74623" y="3735"/>
                    <a:pt x="75101" y="3987"/>
                    <a:pt x="75438" y="4324"/>
                  </a:cubicBezTo>
                  <a:cubicBezTo>
                    <a:pt x="75824" y="4324"/>
                    <a:pt x="76210" y="4398"/>
                    <a:pt x="76521" y="4485"/>
                  </a:cubicBezTo>
                  <a:lnTo>
                    <a:pt x="76521" y="4485"/>
                  </a:lnTo>
                  <a:cubicBezTo>
                    <a:pt x="76124" y="4335"/>
                    <a:pt x="75765" y="4030"/>
                    <a:pt x="75550" y="3623"/>
                  </a:cubicBezTo>
                  <a:lnTo>
                    <a:pt x="75550" y="3623"/>
                  </a:lnTo>
                  <a:cubicBezTo>
                    <a:pt x="76252" y="3735"/>
                    <a:pt x="77094" y="3847"/>
                    <a:pt x="77796" y="3987"/>
                  </a:cubicBezTo>
                  <a:cubicBezTo>
                    <a:pt x="77796" y="3847"/>
                    <a:pt x="77655" y="3735"/>
                    <a:pt x="77543" y="3735"/>
                  </a:cubicBezTo>
                  <a:cubicBezTo>
                    <a:pt x="77431" y="3623"/>
                    <a:pt x="77319" y="3510"/>
                    <a:pt x="77319" y="3398"/>
                  </a:cubicBezTo>
                  <a:cubicBezTo>
                    <a:pt x="77319" y="3286"/>
                    <a:pt x="77319" y="3286"/>
                    <a:pt x="77431" y="3286"/>
                  </a:cubicBezTo>
                  <a:lnTo>
                    <a:pt x="77543" y="3286"/>
                  </a:lnTo>
                  <a:cubicBezTo>
                    <a:pt x="77431" y="3145"/>
                    <a:pt x="77319" y="3033"/>
                    <a:pt x="77319" y="2808"/>
                  </a:cubicBezTo>
                  <a:cubicBezTo>
                    <a:pt x="77796" y="2808"/>
                    <a:pt x="78357" y="2921"/>
                    <a:pt x="78835" y="2921"/>
                  </a:cubicBezTo>
                  <a:cubicBezTo>
                    <a:pt x="78610" y="2808"/>
                    <a:pt x="78357" y="2696"/>
                    <a:pt x="78245" y="2584"/>
                  </a:cubicBezTo>
                  <a:cubicBezTo>
                    <a:pt x="78133" y="2443"/>
                    <a:pt x="77796" y="1882"/>
                    <a:pt x="77655" y="1882"/>
                  </a:cubicBezTo>
                  <a:lnTo>
                    <a:pt x="78133" y="1882"/>
                  </a:lnTo>
                  <a:cubicBezTo>
                    <a:pt x="77926" y="1753"/>
                    <a:pt x="77602" y="1648"/>
                    <a:pt x="77463" y="1371"/>
                  </a:cubicBezTo>
                  <a:lnTo>
                    <a:pt x="77463" y="1371"/>
                  </a:lnTo>
                  <a:cubicBezTo>
                    <a:pt x="77505" y="1405"/>
                    <a:pt x="77580" y="1405"/>
                    <a:pt x="77655" y="1405"/>
                  </a:cubicBezTo>
                  <a:cubicBezTo>
                    <a:pt x="78020" y="1405"/>
                    <a:pt x="78498" y="1292"/>
                    <a:pt x="78722" y="1040"/>
                  </a:cubicBezTo>
                  <a:cubicBezTo>
                    <a:pt x="78357" y="703"/>
                    <a:pt x="77908" y="590"/>
                    <a:pt x="77319" y="478"/>
                  </a:cubicBezTo>
                  <a:cubicBezTo>
                    <a:pt x="77094" y="338"/>
                    <a:pt x="76841" y="225"/>
                    <a:pt x="76504" y="225"/>
                  </a:cubicBezTo>
                  <a:cubicBezTo>
                    <a:pt x="76392" y="113"/>
                    <a:pt x="76252" y="113"/>
                    <a:pt x="76139" y="1"/>
                  </a:cubicBezTo>
                  <a:close/>
                  <a:moveTo>
                    <a:pt x="76521" y="4485"/>
                  </a:moveTo>
                  <a:lnTo>
                    <a:pt x="76521" y="4485"/>
                  </a:lnTo>
                  <a:cubicBezTo>
                    <a:pt x="76590" y="4511"/>
                    <a:pt x="76659" y="4533"/>
                    <a:pt x="76729" y="4549"/>
                  </a:cubicBezTo>
                  <a:cubicBezTo>
                    <a:pt x="76665" y="4528"/>
                    <a:pt x="76595" y="4506"/>
                    <a:pt x="76521" y="4485"/>
                  </a:cubicBezTo>
                  <a:close/>
                  <a:moveTo>
                    <a:pt x="18839" y="3735"/>
                  </a:moveTo>
                  <a:lnTo>
                    <a:pt x="18839" y="3735"/>
                  </a:lnTo>
                  <a:cubicBezTo>
                    <a:pt x="18586" y="3987"/>
                    <a:pt x="18362" y="4100"/>
                    <a:pt x="18137" y="4212"/>
                  </a:cubicBezTo>
                  <a:cubicBezTo>
                    <a:pt x="18137" y="4212"/>
                    <a:pt x="17547" y="4324"/>
                    <a:pt x="17435" y="4324"/>
                  </a:cubicBezTo>
                  <a:cubicBezTo>
                    <a:pt x="17070" y="4802"/>
                    <a:pt x="16733" y="5139"/>
                    <a:pt x="16368" y="5616"/>
                  </a:cubicBezTo>
                  <a:cubicBezTo>
                    <a:pt x="16947" y="5616"/>
                    <a:pt x="17417" y="5399"/>
                    <a:pt x="17753" y="5046"/>
                  </a:cubicBezTo>
                  <a:lnTo>
                    <a:pt x="17753" y="5046"/>
                  </a:lnTo>
                  <a:cubicBezTo>
                    <a:pt x="17647" y="5166"/>
                    <a:pt x="17541" y="5398"/>
                    <a:pt x="17435" y="5504"/>
                  </a:cubicBezTo>
                  <a:lnTo>
                    <a:pt x="18362" y="5391"/>
                  </a:lnTo>
                  <a:cubicBezTo>
                    <a:pt x="18362" y="5251"/>
                    <a:pt x="18362" y="5139"/>
                    <a:pt x="18474" y="5139"/>
                  </a:cubicBezTo>
                  <a:lnTo>
                    <a:pt x="17997" y="5139"/>
                  </a:lnTo>
                  <a:cubicBezTo>
                    <a:pt x="18249" y="4689"/>
                    <a:pt x="18474" y="4212"/>
                    <a:pt x="18839" y="3735"/>
                  </a:cubicBezTo>
                  <a:close/>
                  <a:moveTo>
                    <a:pt x="77260" y="7421"/>
                  </a:moveTo>
                  <a:lnTo>
                    <a:pt x="77260" y="7421"/>
                  </a:lnTo>
                  <a:cubicBezTo>
                    <a:pt x="77280" y="7446"/>
                    <a:pt x="77299" y="7472"/>
                    <a:pt x="77319" y="7497"/>
                  </a:cubicBezTo>
                  <a:cubicBezTo>
                    <a:pt x="77303" y="7471"/>
                    <a:pt x="77283" y="7446"/>
                    <a:pt x="77260" y="7421"/>
                  </a:cubicBezTo>
                  <a:close/>
                  <a:moveTo>
                    <a:pt x="450" y="17548"/>
                  </a:moveTo>
                  <a:lnTo>
                    <a:pt x="450" y="17548"/>
                  </a:lnTo>
                  <a:cubicBezTo>
                    <a:pt x="338" y="17772"/>
                    <a:pt x="113" y="18025"/>
                    <a:pt x="1" y="18249"/>
                  </a:cubicBezTo>
                  <a:lnTo>
                    <a:pt x="225" y="18249"/>
                  </a:lnTo>
                  <a:cubicBezTo>
                    <a:pt x="338" y="18025"/>
                    <a:pt x="338" y="17772"/>
                    <a:pt x="450" y="17548"/>
                  </a:cubicBezTo>
                  <a:close/>
                  <a:moveTo>
                    <a:pt x="2106" y="19541"/>
                  </a:moveTo>
                  <a:cubicBezTo>
                    <a:pt x="1854" y="19541"/>
                    <a:pt x="1741" y="19653"/>
                    <a:pt x="1517" y="19765"/>
                  </a:cubicBezTo>
                  <a:lnTo>
                    <a:pt x="1517" y="19878"/>
                  </a:lnTo>
                  <a:cubicBezTo>
                    <a:pt x="1629" y="19765"/>
                    <a:pt x="1854" y="19653"/>
                    <a:pt x="2106" y="19653"/>
                  </a:cubicBezTo>
                  <a:lnTo>
                    <a:pt x="2106" y="19541"/>
                  </a:lnTo>
                  <a:close/>
                  <a:moveTo>
                    <a:pt x="2556" y="20130"/>
                  </a:moveTo>
                  <a:cubicBezTo>
                    <a:pt x="2219" y="20580"/>
                    <a:pt x="1994" y="21169"/>
                    <a:pt x="1629" y="21759"/>
                  </a:cubicBezTo>
                  <a:cubicBezTo>
                    <a:pt x="1854" y="21647"/>
                    <a:pt x="2106" y="21534"/>
                    <a:pt x="2331" y="21394"/>
                  </a:cubicBezTo>
                  <a:cubicBezTo>
                    <a:pt x="2443" y="20945"/>
                    <a:pt x="2556" y="20467"/>
                    <a:pt x="2808" y="20130"/>
                  </a:cubicBezTo>
                  <a:close/>
                  <a:moveTo>
                    <a:pt x="5251" y="19288"/>
                  </a:moveTo>
                  <a:lnTo>
                    <a:pt x="3145" y="21057"/>
                  </a:lnTo>
                  <a:cubicBezTo>
                    <a:pt x="3257" y="21057"/>
                    <a:pt x="3398" y="20945"/>
                    <a:pt x="3510" y="20945"/>
                  </a:cubicBezTo>
                  <a:cubicBezTo>
                    <a:pt x="3398" y="21169"/>
                    <a:pt x="3398" y="21394"/>
                    <a:pt x="3510" y="21647"/>
                  </a:cubicBezTo>
                  <a:cubicBezTo>
                    <a:pt x="3622" y="21534"/>
                    <a:pt x="3847" y="21534"/>
                    <a:pt x="4100" y="21534"/>
                  </a:cubicBezTo>
                  <a:lnTo>
                    <a:pt x="4212" y="21534"/>
                  </a:lnTo>
                  <a:cubicBezTo>
                    <a:pt x="3959" y="21983"/>
                    <a:pt x="3735" y="22573"/>
                    <a:pt x="3622" y="23050"/>
                  </a:cubicBezTo>
                  <a:cubicBezTo>
                    <a:pt x="4324" y="22685"/>
                    <a:pt x="5026" y="22096"/>
                    <a:pt x="5616" y="21534"/>
                  </a:cubicBezTo>
                  <a:lnTo>
                    <a:pt x="5251" y="19288"/>
                  </a:lnTo>
                  <a:close/>
                  <a:moveTo>
                    <a:pt x="70188" y="4100"/>
                  </a:moveTo>
                  <a:lnTo>
                    <a:pt x="76252" y="35431"/>
                  </a:lnTo>
                  <a:cubicBezTo>
                    <a:pt x="76504" y="34982"/>
                    <a:pt x="76617" y="34505"/>
                    <a:pt x="76617" y="33915"/>
                  </a:cubicBezTo>
                  <a:cubicBezTo>
                    <a:pt x="76617" y="33915"/>
                    <a:pt x="76841" y="34027"/>
                    <a:pt x="77206" y="34392"/>
                  </a:cubicBezTo>
                  <a:lnTo>
                    <a:pt x="71591" y="5504"/>
                  </a:lnTo>
                  <a:lnTo>
                    <a:pt x="71591" y="5504"/>
                  </a:lnTo>
                  <a:cubicBezTo>
                    <a:pt x="72293" y="5728"/>
                    <a:pt x="72995" y="5953"/>
                    <a:pt x="73585" y="6205"/>
                  </a:cubicBezTo>
                  <a:cubicBezTo>
                    <a:pt x="74286" y="6430"/>
                    <a:pt x="74988" y="6430"/>
                    <a:pt x="75690" y="6655"/>
                  </a:cubicBezTo>
                  <a:cubicBezTo>
                    <a:pt x="76004" y="6785"/>
                    <a:pt x="76949" y="7086"/>
                    <a:pt x="77260" y="7421"/>
                  </a:cubicBezTo>
                  <a:lnTo>
                    <a:pt x="77260" y="7421"/>
                  </a:lnTo>
                  <a:cubicBezTo>
                    <a:pt x="76906" y="6969"/>
                    <a:pt x="76479" y="6518"/>
                    <a:pt x="76027" y="6093"/>
                  </a:cubicBezTo>
                  <a:cubicBezTo>
                    <a:pt x="76139" y="6093"/>
                    <a:pt x="76504" y="6205"/>
                    <a:pt x="76617" y="6205"/>
                  </a:cubicBezTo>
                  <a:cubicBezTo>
                    <a:pt x="76504" y="6093"/>
                    <a:pt x="76504" y="5953"/>
                    <a:pt x="76392" y="5840"/>
                  </a:cubicBezTo>
                  <a:cubicBezTo>
                    <a:pt x="76392" y="5728"/>
                    <a:pt x="76504" y="5728"/>
                    <a:pt x="76504" y="5728"/>
                  </a:cubicBezTo>
                  <a:cubicBezTo>
                    <a:pt x="76617" y="5728"/>
                    <a:pt x="76729" y="5840"/>
                    <a:pt x="76729" y="5840"/>
                  </a:cubicBezTo>
                  <a:lnTo>
                    <a:pt x="77094" y="5840"/>
                  </a:lnTo>
                  <a:cubicBezTo>
                    <a:pt x="76617" y="5504"/>
                    <a:pt x="76139" y="5139"/>
                    <a:pt x="75690" y="4802"/>
                  </a:cubicBezTo>
                  <a:cubicBezTo>
                    <a:pt x="75550" y="4689"/>
                    <a:pt x="75325" y="4549"/>
                    <a:pt x="75213" y="4324"/>
                  </a:cubicBezTo>
                  <a:lnTo>
                    <a:pt x="75101" y="4324"/>
                  </a:lnTo>
                  <a:cubicBezTo>
                    <a:pt x="75101" y="4324"/>
                    <a:pt x="74988" y="4324"/>
                    <a:pt x="74988" y="4437"/>
                  </a:cubicBezTo>
                  <a:cubicBezTo>
                    <a:pt x="75101" y="4549"/>
                    <a:pt x="75101" y="4689"/>
                    <a:pt x="75213" y="4802"/>
                  </a:cubicBezTo>
                  <a:cubicBezTo>
                    <a:pt x="75101" y="4802"/>
                    <a:pt x="74736" y="4689"/>
                    <a:pt x="74623" y="4689"/>
                  </a:cubicBezTo>
                  <a:cubicBezTo>
                    <a:pt x="75075" y="5115"/>
                    <a:pt x="75502" y="5565"/>
                    <a:pt x="75856" y="6017"/>
                  </a:cubicBezTo>
                  <a:lnTo>
                    <a:pt x="75856" y="6017"/>
                  </a:lnTo>
                  <a:cubicBezTo>
                    <a:pt x="75545" y="5682"/>
                    <a:pt x="74600" y="5381"/>
                    <a:pt x="74286" y="5251"/>
                  </a:cubicBezTo>
                  <a:cubicBezTo>
                    <a:pt x="73585" y="5026"/>
                    <a:pt x="72883" y="5026"/>
                    <a:pt x="72181" y="4802"/>
                  </a:cubicBezTo>
                  <a:cubicBezTo>
                    <a:pt x="71591" y="4549"/>
                    <a:pt x="70889" y="4324"/>
                    <a:pt x="70188" y="4100"/>
                  </a:cubicBezTo>
                  <a:close/>
                  <a:moveTo>
                    <a:pt x="79200" y="44808"/>
                  </a:moveTo>
                  <a:cubicBezTo>
                    <a:pt x="78947" y="45145"/>
                    <a:pt x="78610" y="45510"/>
                    <a:pt x="78245" y="45847"/>
                  </a:cubicBezTo>
                  <a:lnTo>
                    <a:pt x="84449" y="78021"/>
                  </a:lnTo>
                  <a:lnTo>
                    <a:pt x="20102" y="90430"/>
                  </a:lnTo>
                  <a:lnTo>
                    <a:pt x="20355" y="92058"/>
                  </a:lnTo>
                  <a:lnTo>
                    <a:pt x="27121" y="90767"/>
                  </a:lnTo>
                  <a:cubicBezTo>
                    <a:pt x="27261" y="90542"/>
                    <a:pt x="27486" y="90430"/>
                    <a:pt x="27598" y="90317"/>
                  </a:cubicBezTo>
                  <a:cubicBezTo>
                    <a:pt x="27823" y="90065"/>
                    <a:pt x="28075" y="89952"/>
                    <a:pt x="28300" y="89728"/>
                  </a:cubicBezTo>
                  <a:cubicBezTo>
                    <a:pt x="28665" y="89363"/>
                    <a:pt x="29002" y="89026"/>
                    <a:pt x="29479" y="88773"/>
                  </a:cubicBezTo>
                  <a:lnTo>
                    <a:pt x="29479" y="88773"/>
                  </a:lnTo>
                  <a:cubicBezTo>
                    <a:pt x="29479" y="89363"/>
                    <a:pt x="29367" y="89840"/>
                    <a:pt x="29002" y="90177"/>
                  </a:cubicBezTo>
                  <a:cubicBezTo>
                    <a:pt x="29367" y="90065"/>
                    <a:pt x="29592" y="89952"/>
                    <a:pt x="29928" y="89840"/>
                  </a:cubicBezTo>
                  <a:lnTo>
                    <a:pt x="29928" y="89840"/>
                  </a:lnTo>
                  <a:cubicBezTo>
                    <a:pt x="29816" y="89952"/>
                    <a:pt x="29816" y="90065"/>
                    <a:pt x="29704" y="90177"/>
                  </a:cubicBezTo>
                  <a:cubicBezTo>
                    <a:pt x="29704" y="90177"/>
                    <a:pt x="30181" y="90177"/>
                    <a:pt x="30406" y="90065"/>
                  </a:cubicBezTo>
                  <a:lnTo>
                    <a:pt x="30518" y="90065"/>
                  </a:lnTo>
                  <a:cubicBezTo>
                    <a:pt x="30771" y="89952"/>
                    <a:pt x="30883" y="89840"/>
                    <a:pt x="31108" y="89728"/>
                  </a:cubicBezTo>
                  <a:lnTo>
                    <a:pt x="31108" y="89728"/>
                  </a:lnTo>
                  <a:cubicBezTo>
                    <a:pt x="31108" y="89840"/>
                    <a:pt x="30995" y="89952"/>
                    <a:pt x="30995" y="89952"/>
                  </a:cubicBezTo>
                  <a:lnTo>
                    <a:pt x="85853" y="79424"/>
                  </a:lnTo>
                  <a:lnTo>
                    <a:pt x="79200" y="44808"/>
                  </a:lnTo>
                  <a:close/>
                </a:path>
              </a:pathLst>
            </a:custGeom>
            <a:solidFill>
              <a:srgbClr val="F4F4F4"/>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 name="Google Shape;1479;p32">
              <a:extLst>
                <a:ext uri="{FF2B5EF4-FFF2-40B4-BE49-F238E27FC236}">
                  <a16:creationId xmlns:a16="http://schemas.microsoft.com/office/drawing/2014/main" id="{46B484F0-A0F3-4143-B327-F2E07C8245DA}"/>
                </a:ext>
              </a:extLst>
            </p:cNvPr>
            <p:cNvSpPr/>
            <p:nvPr/>
          </p:nvSpPr>
          <p:spPr>
            <a:xfrm>
              <a:off x="7023400" y="2684100"/>
              <a:ext cx="105325" cy="105300"/>
            </a:xfrm>
            <a:custGeom>
              <a:avLst/>
              <a:gdLst/>
              <a:ahLst/>
              <a:cxnLst/>
              <a:rect l="l" t="t" r="r" b="b"/>
              <a:pathLst>
                <a:path w="4213" h="4212" extrusionOk="0">
                  <a:moveTo>
                    <a:pt x="1068" y="1"/>
                  </a:moveTo>
                  <a:lnTo>
                    <a:pt x="1180" y="1517"/>
                  </a:lnTo>
                  <a:lnTo>
                    <a:pt x="1" y="2331"/>
                  </a:lnTo>
                  <a:lnTo>
                    <a:pt x="1405" y="2808"/>
                  </a:lnTo>
                  <a:lnTo>
                    <a:pt x="1994" y="4212"/>
                  </a:lnTo>
                  <a:lnTo>
                    <a:pt x="2696" y="2920"/>
                  </a:lnTo>
                  <a:lnTo>
                    <a:pt x="4212" y="2920"/>
                  </a:lnTo>
                  <a:lnTo>
                    <a:pt x="3286" y="1769"/>
                  </a:lnTo>
                  <a:lnTo>
                    <a:pt x="3623" y="366"/>
                  </a:lnTo>
                  <a:lnTo>
                    <a:pt x="2359" y="815"/>
                  </a:lnTo>
                  <a:lnTo>
                    <a:pt x="1068" y="1"/>
                  </a:lnTo>
                  <a:close/>
                </a:path>
              </a:pathLst>
            </a:custGeom>
            <a:solidFill>
              <a:srgbClr val="EFEFE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 name="Google Shape;1480;p32">
              <a:extLst>
                <a:ext uri="{FF2B5EF4-FFF2-40B4-BE49-F238E27FC236}">
                  <a16:creationId xmlns:a16="http://schemas.microsoft.com/office/drawing/2014/main" id="{D221704E-32DF-4298-9126-9CE5905A3585}"/>
                </a:ext>
              </a:extLst>
            </p:cNvPr>
            <p:cNvSpPr/>
            <p:nvPr/>
          </p:nvSpPr>
          <p:spPr>
            <a:xfrm>
              <a:off x="7897950" y="2260175"/>
              <a:ext cx="102475" cy="105300"/>
            </a:xfrm>
            <a:custGeom>
              <a:avLst/>
              <a:gdLst/>
              <a:ahLst/>
              <a:cxnLst/>
              <a:rect l="l" t="t" r="r" b="b"/>
              <a:pathLst>
                <a:path w="4099" h="4212" extrusionOk="0">
                  <a:moveTo>
                    <a:pt x="2471" y="1"/>
                  </a:moveTo>
                  <a:lnTo>
                    <a:pt x="1516" y="1180"/>
                  </a:lnTo>
                  <a:lnTo>
                    <a:pt x="0" y="1039"/>
                  </a:lnTo>
                  <a:lnTo>
                    <a:pt x="0" y="1039"/>
                  </a:lnTo>
                  <a:lnTo>
                    <a:pt x="814" y="2331"/>
                  </a:lnTo>
                  <a:lnTo>
                    <a:pt x="225" y="3622"/>
                  </a:lnTo>
                  <a:lnTo>
                    <a:pt x="1769" y="3285"/>
                  </a:lnTo>
                  <a:lnTo>
                    <a:pt x="2808" y="4212"/>
                  </a:lnTo>
                  <a:lnTo>
                    <a:pt x="2920" y="2808"/>
                  </a:lnTo>
                  <a:lnTo>
                    <a:pt x="4099" y="1994"/>
                  </a:lnTo>
                  <a:lnTo>
                    <a:pt x="2808" y="1404"/>
                  </a:lnTo>
                  <a:lnTo>
                    <a:pt x="2471" y="1"/>
                  </a:lnTo>
                  <a:close/>
                </a:path>
              </a:pathLst>
            </a:custGeom>
            <a:solidFill>
              <a:srgbClr val="EFEFE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 name="Google Shape;1481;p32">
              <a:extLst>
                <a:ext uri="{FF2B5EF4-FFF2-40B4-BE49-F238E27FC236}">
                  <a16:creationId xmlns:a16="http://schemas.microsoft.com/office/drawing/2014/main" id="{4E747533-E97D-4A83-9401-2A111AEBE232}"/>
                </a:ext>
              </a:extLst>
            </p:cNvPr>
            <p:cNvSpPr/>
            <p:nvPr/>
          </p:nvSpPr>
          <p:spPr>
            <a:xfrm>
              <a:off x="8088150" y="1455825"/>
              <a:ext cx="102500" cy="105325"/>
            </a:xfrm>
            <a:custGeom>
              <a:avLst/>
              <a:gdLst/>
              <a:ahLst/>
              <a:cxnLst/>
              <a:rect l="l" t="t" r="r" b="b"/>
              <a:pathLst>
                <a:path w="4100" h="4213" extrusionOk="0">
                  <a:moveTo>
                    <a:pt x="2443" y="1"/>
                  </a:moveTo>
                  <a:lnTo>
                    <a:pt x="1516" y="1180"/>
                  </a:lnTo>
                  <a:lnTo>
                    <a:pt x="0" y="927"/>
                  </a:lnTo>
                  <a:lnTo>
                    <a:pt x="702" y="2219"/>
                  </a:lnTo>
                  <a:lnTo>
                    <a:pt x="113" y="3510"/>
                  </a:lnTo>
                  <a:lnTo>
                    <a:pt x="1516" y="3286"/>
                  </a:lnTo>
                  <a:lnTo>
                    <a:pt x="2695" y="4212"/>
                  </a:lnTo>
                  <a:lnTo>
                    <a:pt x="2808" y="2808"/>
                  </a:lnTo>
                  <a:lnTo>
                    <a:pt x="4099" y="2106"/>
                  </a:lnTo>
                  <a:lnTo>
                    <a:pt x="2695" y="1517"/>
                  </a:lnTo>
                  <a:lnTo>
                    <a:pt x="2443" y="1"/>
                  </a:ln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 name="Google Shape;1482;p32">
              <a:extLst>
                <a:ext uri="{FF2B5EF4-FFF2-40B4-BE49-F238E27FC236}">
                  <a16:creationId xmlns:a16="http://schemas.microsoft.com/office/drawing/2014/main" id="{2DAC97C2-B2D1-4882-A957-54E1D1820337}"/>
                </a:ext>
              </a:extLst>
            </p:cNvPr>
            <p:cNvSpPr/>
            <p:nvPr/>
          </p:nvSpPr>
          <p:spPr>
            <a:xfrm>
              <a:off x="7313275" y="2432825"/>
              <a:ext cx="46350" cy="49875"/>
            </a:xfrm>
            <a:custGeom>
              <a:avLst/>
              <a:gdLst/>
              <a:ahLst/>
              <a:cxnLst/>
              <a:rect l="l" t="t" r="r" b="b"/>
              <a:pathLst>
                <a:path w="1854" h="1995" extrusionOk="0">
                  <a:moveTo>
                    <a:pt x="1040" y="1"/>
                  </a:moveTo>
                  <a:lnTo>
                    <a:pt x="590" y="591"/>
                  </a:lnTo>
                  <a:lnTo>
                    <a:pt x="1" y="591"/>
                  </a:lnTo>
                  <a:lnTo>
                    <a:pt x="338" y="1040"/>
                  </a:lnTo>
                  <a:lnTo>
                    <a:pt x="113" y="1742"/>
                  </a:lnTo>
                  <a:lnTo>
                    <a:pt x="703" y="1517"/>
                  </a:lnTo>
                  <a:lnTo>
                    <a:pt x="1292" y="1994"/>
                  </a:lnTo>
                  <a:lnTo>
                    <a:pt x="1292" y="1292"/>
                  </a:lnTo>
                  <a:lnTo>
                    <a:pt x="1854" y="927"/>
                  </a:lnTo>
                  <a:lnTo>
                    <a:pt x="1152" y="703"/>
                  </a:lnTo>
                  <a:lnTo>
                    <a:pt x="1040" y="1"/>
                  </a:lnTo>
                  <a:close/>
                </a:path>
              </a:pathLst>
            </a:custGeom>
            <a:solidFill>
              <a:srgbClr val="EFEFE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 name="Google Shape;1483;p32">
              <a:extLst>
                <a:ext uri="{FF2B5EF4-FFF2-40B4-BE49-F238E27FC236}">
                  <a16:creationId xmlns:a16="http://schemas.microsoft.com/office/drawing/2014/main" id="{D94362C2-1B47-49BD-8B0E-C5EE7C139411}"/>
                </a:ext>
              </a:extLst>
            </p:cNvPr>
            <p:cNvSpPr/>
            <p:nvPr/>
          </p:nvSpPr>
          <p:spPr>
            <a:xfrm>
              <a:off x="7935850" y="1938725"/>
              <a:ext cx="47050" cy="46350"/>
            </a:xfrm>
            <a:custGeom>
              <a:avLst/>
              <a:gdLst/>
              <a:ahLst/>
              <a:cxnLst/>
              <a:rect l="l" t="t" r="r" b="b"/>
              <a:pathLst>
                <a:path w="1882" h="1854" extrusionOk="0">
                  <a:moveTo>
                    <a:pt x="1292" y="0"/>
                  </a:moveTo>
                  <a:lnTo>
                    <a:pt x="814" y="337"/>
                  </a:lnTo>
                  <a:lnTo>
                    <a:pt x="112" y="225"/>
                  </a:lnTo>
                  <a:lnTo>
                    <a:pt x="112" y="225"/>
                  </a:lnTo>
                  <a:lnTo>
                    <a:pt x="365" y="814"/>
                  </a:lnTo>
                  <a:lnTo>
                    <a:pt x="0" y="1404"/>
                  </a:lnTo>
                  <a:lnTo>
                    <a:pt x="702" y="1264"/>
                  </a:lnTo>
                  <a:lnTo>
                    <a:pt x="1179" y="1853"/>
                  </a:lnTo>
                  <a:lnTo>
                    <a:pt x="1292" y="1151"/>
                  </a:lnTo>
                  <a:lnTo>
                    <a:pt x="1881" y="927"/>
                  </a:lnTo>
                  <a:lnTo>
                    <a:pt x="1292" y="562"/>
                  </a:lnTo>
                  <a:lnTo>
                    <a:pt x="1292" y="0"/>
                  </a:lnTo>
                  <a:close/>
                </a:path>
              </a:pathLst>
            </a:custGeom>
            <a:solidFill>
              <a:srgbClr val="EFEFE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 name="Google Shape;1484;p32">
              <a:extLst>
                <a:ext uri="{FF2B5EF4-FFF2-40B4-BE49-F238E27FC236}">
                  <a16:creationId xmlns:a16="http://schemas.microsoft.com/office/drawing/2014/main" id="{A9097E18-3873-4743-BE92-9A70560254CD}"/>
                </a:ext>
              </a:extLst>
            </p:cNvPr>
            <p:cNvSpPr/>
            <p:nvPr/>
          </p:nvSpPr>
          <p:spPr>
            <a:xfrm>
              <a:off x="7541400" y="1380025"/>
              <a:ext cx="46350" cy="46350"/>
            </a:xfrm>
            <a:custGeom>
              <a:avLst/>
              <a:gdLst/>
              <a:ahLst/>
              <a:cxnLst/>
              <a:rect l="l" t="t" r="r" b="b"/>
              <a:pathLst>
                <a:path w="1854" h="1854" extrusionOk="0">
                  <a:moveTo>
                    <a:pt x="814" y="1"/>
                  </a:moveTo>
                  <a:lnTo>
                    <a:pt x="702" y="590"/>
                  </a:lnTo>
                  <a:lnTo>
                    <a:pt x="0" y="815"/>
                  </a:lnTo>
                  <a:lnTo>
                    <a:pt x="590" y="1152"/>
                  </a:lnTo>
                  <a:lnTo>
                    <a:pt x="702" y="1854"/>
                  </a:lnTo>
                  <a:lnTo>
                    <a:pt x="1151" y="1405"/>
                  </a:lnTo>
                  <a:lnTo>
                    <a:pt x="1741" y="1629"/>
                  </a:lnTo>
                  <a:lnTo>
                    <a:pt x="1516" y="927"/>
                  </a:lnTo>
                  <a:lnTo>
                    <a:pt x="1853" y="450"/>
                  </a:lnTo>
                  <a:lnTo>
                    <a:pt x="1292" y="450"/>
                  </a:lnTo>
                  <a:lnTo>
                    <a:pt x="814" y="1"/>
                  </a:lnTo>
                  <a:close/>
                </a:path>
              </a:pathLst>
            </a:custGeom>
            <a:solidFill>
              <a:srgbClr val="EFEFE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3" name="Google Shape;1485;p32">
              <a:extLst>
                <a:ext uri="{FF2B5EF4-FFF2-40B4-BE49-F238E27FC236}">
                  <a16:creationId xmlns:a16="http://schemas.microsoft.com/office/drawing/2014/main" id="{467C8535-6B5D-452B-9110-C5DB6DE62C1F}"/>
                </a:ext>
              </a:extLst>
            </p:cNvPr>
            <p:cNvSpPr/>
            <p:nvPr/>
          </p:nvSpPr>
          <p:spPr>
            <a:xfrm>
              <a:off x="6935675" y="1312650"/>
              <a:ext cx="47050" cy="49850"/>
            </a:xfrm>
            <a:custGeom>
              <a:avLst/>
              <a:gdLst/>
              <a:ahLst/>
              <a:cxnLst/>
              <a:rect l="l" t="t" r="r" b="b"/>
              <a:pathLst>
                <a:path w="1882" h="1994" extrusionOk="0">
                  <a:moveTo>
                    <a:pt x="1292" y="1"/>
                  </a:moveTo>
                  <a:lnTo>
                    <a:pt x="815" y="478"/>
                  </a:lnTo>
                  <a:lnTo>
                    <a:pt x="113" y="338"/>
                  </a:lnTo>
                  <a:lnTo>
                    <a:pt x="113" y="338"/>
                  </a:lnTo>
                  <a:lnTo>
                    <a:pt x="366" y="927"/>
                  </a:lnTo>
                  <a:lnTo>
                    <a:pt x="1" y="1517"/>
                  </a:lnTo>
                  <a:lnTo>
                    <a:pt x="702" y="1404"/>
                  </a:lnTo>
                  <a:lnTo>
                    <a:pt x="1180" y="1994"/>
                  </a:lnTo>
                  <a:lnTo>
                    <a:pt x="1292" y="1292"/>
                  </a:lnTo>
                  <a:lnTo>
                    <a:pt x="1882" y="1039"/>
                  </a:lnTo>
                  <a:lnTo>
                    <a:pt x="1292" y="703"/>
                  </a:lnTo>
                  <a:lnTo>
                    <a:pt x="1292" y="1"/>
                  </a:ln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4" name="Google Shape;1486;p32">
              <a:extLst>
                <a:ext uri="{FF2B5EF4-FFF2-40B4-BE49-F238E27FC236}">
                  <a16:creationId xmlns:a16="http://schemas.microsoft.com/office/drawing/2014/main" id="{1C14FA3C-4C19-4311-BD61-1AE78FAAB351}"/>
                </a:ext>
              </a:extLst>
            </p:cNvPr>
            <p:cNvSpPr/>
            <p:nvPr/>
          </p:nvSpPr>
          <p:spPr>
            <a:xfrm>
              <a:off x="6892150" y="2090325"/>
              <a:ext cx="40750" cy="37925"/>
            </a:xfrm>
            <a:custGeom>
              <a:avLst/>
              <a:gdLst/>
              <a:ahLst/>
              <a:cxnLst/>
              <a:rect l="l" t="t" r="r" b="b"/>
              <a:pathLst>
                <a:path w="1630" h="1517" extrusionOk="0">
                  <a:moveTo>
                    <a:pt x="1292" y="0"/>
                  </a:moveTo>
                  <a:lnTo>
                    <a:pt x="815" y="365"/>
                  </a:lnTo>
                  <a:lnTo>
                    <a:pt x="338" y="113"/>
                  </a:lnTo>
                  <a:lnTo>
                    <a:pt x="450" y="590"/>
                  </a:lnTo>
                  <a:lnTo>
                    <a:pt x="1" y="955"/>
                  </a:lnTo>
                  <a:lnTo>
                    <a:pt x="591" y="1067"/>
                  </a:lnTo>
                  <a:lnTo>
                    <a:pt x="815" y="1517"/>
                  </a:lnTo>
                  <a:lnTo>
                    <a:pt x="1040" y="1067"/>
                  </a:lnTo>
                  <a:lnTo>
                    <a:pt x="1629" y="955"/>
                  </a:lnTo>
                  <a:lnTo>
                    <a:pt x="1152" y="590"/>
                  </a:lnTo>
                  <a:lnTo>
                    <a:pt x="1292" y="0"/>
                  </a:lnTo>
                  <a:close/>
                </a:path>
              </a:pathLst>
            </a:custGeom>
            <a:solidFill>
              <a:srgbClr val="EFEFE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5" name="Google Shape;1487;p32">
              <a:extLst>
                <a:ext uri="{FF2B5EF4-FFF2-40B4-BE49-F238E27FC236}">
                  <a16:creationId xmlns:a16="http://schemas.microsoft.com/office/drawing/2014/main" id="{AF3CD35C-FCF1-4ACB-A296-FB80186A646D}"/>
                </a:ext>
              </a:extLst>
            </p:cNvPr>
            <p:cNvSpPr/>
            <p:nvPr/>
          </p:nvSpPr>
          <p:spPr>
            <a:xfrm>
              <a:off x="7196075" y="2630725"/>
              <a:ext cx="26700" cy="23925"/>
            </a:xfrm>
            <a:custGeom>
              <a:avLst/>
              <a:gdLst/>
              <a:ahLst/>
              <a:cxnLst/>
              <a:rect l="l" t="t" r="r" b="b"/>
              <a:pathLst>
                <a:path w="1068" h="957" extrusionOk="0">
                  <a:moveTo>
                    <a:pt x="611" y="0"/>
                  </a:moveTo>
                  <a:cubicBezTo>
                    <a:pt x="564" y="0"/>
                    <a:pt x="518" y="10"/>
                    <a:pt x="478" y="30"/>
                  </a:cubicBezTo>
                  <a:cubicBezTo>
                    <a:pt x="225" y="30"/>
                    <a:pt x="0" y="255"/>
                    <a:pt x="113" y="620"/>
                  </a:cubicBezTo>
                  <a:cubicBezTo>
                    <a:pt x="113" y="844"/>
                    <a:pt x="365" y="957"/>
                    <a:pt x="702" y="957"/>
                  </a:cubicBezTo>
                  <a:cubicBezTo>
                    <a:pt x="927" y="844"/>
                    <a:pt x="1067" y="620"/>
                    <a:pt x="1067" y="395"/>
                  </a:cubicBezTo>
                  <a:cubicBezTo>
                    <a:pt x="1067" y="188"/>
                    <a:pt x="823" y="0"/>
                    <a:pt x="611" y="0"/>
                  </a:cubicBezTo>
                  <a:close/>
                </a:path>
              </a:pathLst>
            </a:custGeom>
            <a:solidFill>
              <a:srgbClr val="EFEFE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1488;p32">
              <a:extLst>
                <a:ext uri="{FF2B5EF4-FFF2-40B4-BE49-F238E27FC236}">
                  <a16:creationId xmlns:a16="http://schemas.microsoft.com/office/drawing/2014/main" id="{231877E5-8114-4883-B43D-A0E2592762E8}"/>
                </a:ext>
              </a:extLst>
            </p:cNvPr>
            <p:cNvSpPr/>
            <p:nvPr/>
          </p:nvSpPr>
          <p:spPr>
            <a:xfrm>
              <a:off x="7418575" y="1801150"/>
              <a:ext cx="25975" cy="26000"/>
            </a:xfrm>
            <a:custGeom>
              <a:avLst/>
              <a:gdLst/>
              <a:ahLst/>
              <a:cxnLst/>
              <a:rect l="l" t="t" r="r" b="b"/>
              <a:pathLst>
                <a:path w="1039" h="1040" extrusionOk="0">
                  <a:moveTo>
                    <a:pt x="449" y="1"/>
                  </a:moveTo>
                  <a:cubicBezTo>
                    <a:pt x="225" y="113"/>
                    <a:pt x="0" y="338"/>
                    <a:pt x="112" y="590"/>
                  </a:cubicBezTo>
                  <a:cubicBezTo>
                    <a:pt x="112" y="815"/>
                    <a:pt x="337" y="1039"/>
                    <a:pt x="702" y="1039"/>
                  </a:cubicBezTo>
                  <a:cubicBezTo>
                    <a:pt x="926" y="927"/>
                    <a:pt x="1039" y="703"/>
                    <a:pt x="1039" y="450"/>
                  </a:cubicBezTo>
                  <a:cubicBezTo>
                    <a:pt x="926" y="113"/>
                    <a:pt x="702" y="1"/>
                    <a:pt x="449"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1489;p32">
              <a:extLst>
                <a:ext uri="{FF2B5EF4-FFF2-40B4-BE49-F238E27FC236}">
                  <a16:creationId xmlns:a16="http://schemas.microsoft.com/office/drawing/2014/main" id="{19C196F8-3460-47E0-B330-2FD501BF88BF}"/>
                </a:ext>
              </a:extLst>
            </p:cNvPr>
            <p:cNvSpPr/>
            <p:nvPr/>
          </p:nvSpPr>
          <p:spPr>
            <a:xfrm>
              <a:off x="7970925" y="1463950"/>
              <a:ext cx="29500" cy="24200"/>
            </a:xfrm>
            <a:custGeom>
              <a:avLst/>
              <a:gdLst/>
              <a:ahLst/>
              <a:cxnLst/>
              <a:rect l="l" t="t" r="r" b="b"/>
              <a:pathLst>
                <a:path w="1180" h="968" extrusionOk="0">
                  <a:moveTo>
                    <a:pt x="626" y="0"/>
                  </a:moveTo>
                  <a:cubicBezTo>
                    <a:pt x="574" y="0"/>
                    <a:pt x="523" y="13"/>
                    <a:pt x="478" y="41"/>
                  </a:cubicBezTo>
                  <a:cubicBezTo>
                    <a:pt x="253" y="41"/>
                    <a:pt x="1" y="265"/>
                    <a:pt x="113" y="602"/>
                  </a:cubicBezTo>
                  <a:cubicBezTo>
                    <a:pt x="113" y="855"/>
                    <a:pt x="478" y="967"/>
                    <a:pt x="703" y="967"/>
                  </a:cubicBezTo>
                  <a:cubicBezTo>
                    <a:pt x="955" y="855"/>
                    <a:pt x="1180" y="602"/>
                    <a:pt x="1068" y="378"/>
                  </a:cubicBezTo>
                  <a:cubicBezTo>
                    <a:pt x="1068" y="198"/>
                    <a:pt x="834" y="0"/>
                    <a:pt x="626" y="0"/>
                  </a:cubicBezTo>
                  <a:close/>
                </a:path>
              </a:pathLst>
            </a:custGeom>
            <a:solidFill>
              <a:srgbClr val="EFEFE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1490;p32">
              <a:extLst>
                <a:ext uri="{FF2B5EF4-FFF2-40B4-BE49-F238E27FC236}">
                  <a16:creationId xmlns:a16="http://schemas.microsoft.com/office/drawing/2014/main" id="{A7195A9C-623C-47ED-9FB2-35C4380356AD}"/>
                </a:ext>
              </a:extLst>
            </p:cNvPr>
            <p:cNvSpPr/>
            <p:nvPr/>
          </p:nvSpPr>
          <p:spPr>
            <a:xfrm>
              <a:off x="7453650" y="2681300"/>
              <a:ext cx="14775" cy="11950"/>
            </a:xfrm>
            <a:custGeom>
              <a:avLst/>
              <a:gdLst/>
              <a:ahLst/>
              <a:cxnLst/>
              <a:rect l="l" t="t" r="r" b="b"/>
              <a:pathLst>
                <a:path w="591" h="478" extrusionOk="0">
                  <a:moveTo>
                    <a:pt x="225" y="0"/>
                  </a:moveTo>
                  <a:cubicBezTo>
                    <a:pt x="113" y="0"/>
                    <a:pt x="1" y="113"/>
                    <a:pt x="1" y="225"/>
                  </a:cubicBezTo>
                  <a:cubicBezTo>
                    <a:pt x="113" y="478"/>
                    <a:pt x="225" y="478"/>
                    <a:pt x="338" y="478"/>
                  </a:cubicBezTo>
                  <a:cubicBezTo>
                    <a:pt x="450" y="478"/>
                    <a:pt x="590" y="337"/>
                    <a:pt x="590" y="225"/>
                  </a:cubicBezTo>
                  <a:cubicBezTo>
                    <a:pt x="450" y="113"/>
                    <a:pt x="338" y="0"/>
                    <a:pt x="225"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 name="Google Shape;1491;p32">
              <a:extLst>
                <a:ext uri="{FF2B5EF4-FFF2-40B4-BE49-F238E27FC236}">
                  <a16:creationId xmlns:a16="http://schemas.microsoft.com/office/drawing/2014/main" id="{B0BE874F-EFE0-4FCE-879D-4E9F62669C7A}"/>
                </a:ext>
              </a:extLst>
            </p:cNvPr>
            <p:cNvSpPr/>
            <p:nvPr/>
          </p:nvSpPr>
          <p:spPr>
            <a:xfrm>
              <a:off x="8102875" y="2935375"/>
              <a:ext cx="14775" cy="32300"/>
            </a:xfrm>
            <a:custGeom>
              <a:avLst/>
              <a:gdLst/>
              <a:ahLst/>
              <a:cxnLst/>
              <a:rect l="l" t="t" r="r" b="b"/>
              <a:pathLst>
                <a:path w="591" h="1292" extrusionOk="0">
                  <a:moveTo>
                    <a:pt x="1" y="0"/>
                  </a:moveTo>
                  <a:cubicBezTo>
                    <a:pt x="113" y="478"/>
                    <a:pt x="338" y="955"/>
                    <a:pt x="590" y="1292"/>
                  </a:cubicBezTo>
                  <a:cubicBezTo>
                    <a:pt x="338" y="955"/>
                    <a:pt x="113" y="478"/>
                    <a:pt x="1" y="0"/>
                  </a:cubicBezTo>
                  <a:close/>
                  <a:moveTo>
                    <a:pt x="1" y="0"/>
                  </a:moveTo>
                  <a:lnTo>
                    <a:pt x="1" y="0"/>
                  </a:lnTo>
                  <a:close/>
                </a:path>
              </a:pathLst>
            </a:custGeom>
            <a:solidFill>
              <a:srgbClr val="FFE99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0" name="Google Shape;1492;p32">
              <a:extLst>
                <a:ext uri="{FF2B5EF4-FFF2-40B4-BE49-F238E27FC236}">
                  <a16:creationId xmlns:a16="http://schemas.microsoft.com/office/drawing/2014/main" id="{5B12E4EF-7056-4F73-9EA4-D381CBEB95FB}"/>
                </a:ext>
              </a:extLst>
            </p:cNvPr>
            <p:cNvSpPr/>
            <p:nvPr/>
          </p:nvSpPr>
          <p:spPr>
            <a:xfrm>
              <a:off x="8135175" y="2589750"/>
              <a:ext cx="46350" cy="41125"/>
            </a:xfrm>
            <a:custGeom>
              <a:avLst/>
              <a:gdLst/>
              <a:ahLst/>
              <a:cxnLst/>
              <a:rect l="l" t="t" r="r" b="b"/>
              <a:pathLst>
                <a:path w="1854" h="1645" extrusionOk="0">
                  <a:moveTo>
                    <a:pt x="946" y="0"/>
                  </a:moveTo>
                  <a:cubicBezTo>
                    <a:pt x="609" y="0"/>
                    <a:pt x="311" y="147"/>
                    <a:pt x="225" y="490"/>
                  </a:cubicBezTo>
                  <a:cubicBezTo>
                    <a:pt x="0" y="967"/>
                    <a:pt x="225" y="1445"/>
                    <a:pt x="702" y="1557"/>
                  </a:cubicBezTo>
                  <a:cubicBezTo>
                    <a:pt x="821" y="1616"/>
                    <a:pt x="943" y="1644"/>
                    <a:pt x="1058" y="1644"/>
                  </a:cubicBezTo>
                  <a:cubicBezTo>
                    <a:pt x="1379" y="1644"/>
                    <a:pt x="1658" y="1430"/>
                    <a:pt x="1741" y="1080"/>
                  </a:cubicBezTo>
                  <a:cubicBezTo>
                    <a:pt x="1853" y="630"/>
                    <a:pt x="1629" y="153"/>
                    <a:pt x="1264" y="41"/>
                  </a:cubicBezTo>
                  <a:cubicBezTo>
                    <a:pt x="1158" y="14"/>
                    <a:pt x="1050" y="0"/>
                    <a:pt x="946" y="0"/>
                  </a:cubicBezTo>
                  <a:close/>
                </a:path>
              </a:pathLst>
            </a:custGeom>
            <a:solidFill>
              <a:srgbClr val="FF9580"/>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1493;p32">
              <a:extLst>
                <a:ext uri="{FF2B5EF4-FFF2-40B4-BE49-F238E27FC236}">
                  <a16:creationId xmlns:a16="http://schemas.microsoft.com/office/drawing/2014/main" id="{F0006559-F186-4950-85DE-3C050A03DE6D}"/>
                </a:ext>
              </a:extLst>
            </p:cNvPr>
            <p:cNvSpPr/>
            <p:nvPr/>
          </p:nvSpPr>
          <p:spPr>
            <a:xfrm>
              <a:off x="6757400" y="1052250"/>
              <a:ext cx="210600" cy="140400"/>
            </a:xfrm>
            <a:custGeom>
              <a:avLst/>
              <a:gdLst/>
              <a:ahLst/>
              <a:cxnLst/>
              <a:rect l="l" t="t" r="r" b="b"/>
              <a:pathLst>
                <a:path w="8424" h="5616" extrusionOk="0">
                  <a:moveTo>
                    <a:pt x="7609" y="2331"/>
                  </a:moveTo>
                  <a:cubicBezTo>
                    <a:pt x="7609" y="2471"/>
                    <a:pt x="7497" y="2696"/>
                    <a:pt x="7384" y="2808"/>
                  </a:cubicBezTo>
                  <a:cubicBezTo>
                    <a:pt x="7721" y="2696"/>
                    <a:pt x="7946" y="2584"/>
                    <a:pt x="8198" y="2471"/>
                  </a:cubicBezTo>
                  <a:lnTo>
                    <a:pt x="8198" y="2471"/>
                  </a:lnTo>
                  <a:cubicBezTo>
                    <a:pt x="8198" y="2584"/>
                    <a:pt x="8086" y="2696"/>
                    <a:pt x="8086" y="2808"/>
                  </a:cubicBezTo>
                  <a:cubicBezTo>
                    <a:pt x="8198" y="2584"/>
                    <a:pt x="8311" y="2471"/>
                    <a:pt x="8423" y="2331"/>
                  </a:cubicBezTo>
                  <a:cubicBezTo>
                    <a:pt x="8311" y="2331"/>
                    <a:pt x="8198" y="2331"/>
                    <a:pt x="8086" y="2471"/>
                  </a:cubicBezTo>
                  <a:lnTo>
                    <a:pt x="7721" y="2471"/>
                  </a:lnTo>
                  <a:lnTo>
                    <a:pt x="7609" y="2331"/>
                  </a:lnTo>
                  <a:close/>
                  <a:moveTo>
                    <a:pt x="6317" y="1"/>
                  </a:moveTo>
                  <a:lnTo>
                    <a:pt x="6317" y="1"/>
                  </a:lnTo>
                  <a:cubicBezTo>
                    <a:pt x="5840" y="226"/>
                    <a:pt x="5503" y="590"/>
                    <a:pt x="5138" y="1068"/>
                  </a:cubicBezTo>
                  <a:cubicBezTo>
                    <a:pt x="4914" y="1180"/>
                    <a:pt x="4801" y="1405"/>
                    <a:pt x="4577" y="1629"/>
                  </a:cubicBezTo>
                  <a:cubicBezTo>
                    <a:pt x="4100" y="1994"/>
                    <a:pt x="3622" y="2471"/>
                    <a:pt x="3033" y="2921"/>
                  </a:cubicBezTo>
                  <a:cubicBezTo>
                    <a:pt x="2106" y="3875"/>
                    <a:pt x="1067" y="4689"/>
                    <a:pt x="1" y="5616"/>
                  </a:cubicBezTo>
                  <a:lnTo>
                    <a:pt x="3875" y="4802"/>
                  </a:lnTo>
                  <a:cubicBezTo>
                    <a:pt x="4100" y="4689"/>
                    <a:pt x="4324" y="4437"/>
                    <a:pt x="4436" y="4324"/>
                  </a:cubicBezTo>
                  <a:cubicBezTo>
                    <a:pt x="5026" y="3875"/>
                    <a:pt x="5503" y="3398"/>
                    <a:pt x="5981" y="3033"/>
                  </a:cubicBezTo>
                  <a:cubicBezTo>
                    <a:pt x="6205" y="2808"/>
                    <a:pt x="6317" y="2584"/>
                    <a:pt x="6542" y="2471"/>
                  </a:cubicBezTo>
                  <a:cubicBezTo>
                    <a:pt x="6907" y="2107"/>
                    <a:pt x="7244" y="1770"/>
                    <a:pt x="7609" y="1517"/>
                  </a:cubicBezTo>
                  <a:cubicBezTo>
                    <a:pt x="7721" y="1292"/>
                    <a:pt x="7946" y="1068"/>
                    <a:pt x="8086" y="815"/>
                  </a:cubicBezTo>
                  <a:lnTo>
                    <a:pt x="8086" y="815"/>
                  </a:lnTo>
                  <a:cubicBezTo>
                    <a:pt x="7833" y="1068"/>
                    <a:pt x="7609" y="1180"/>
                    <a:pt x="7384" y="1292"/>
                  </a:cubicBezTo>
                  <a:cubicBezTo>
                    <a:pt x="7244" y="1292"/>
                    <a:pt x="6682" y="1405"/>
                    <a:pt x="6682" y="1405"/>
                  </a:cubicBezTo>
                  <a:cubicBezTo>
                    <a:pt x="6682" y="1292"/>
                    <a:pt x="6795" y="1180"/>
                    <a:pt x="6795" y="1068"/>
                  </a:cubicBezTo>
                  <a:lnTo>
                    <a:pt x="6795" y="1068"/>
                  </a:lnTo>
                  <a:cubicBezTo>
                    <a:pt x="6542" y="1180"/>
                    <a:pt x="6317" y="1292"/>
                    <a:pt x="5981" y="1405"/>
                  </a:cubicBezTo>
                  <a:cubicBezTo>
                    <a:pt x="6205" y="1068"/>
                    <a:pt x="6430" y="590"/>
                    <a:pt x="6317" y="1"/>
                  </a:cubicBezTo>
                  <a:close/>
                </a:path>
              </a:pathLst>
            </a:custGeom>
            <a:solidFill>
              <a:srgbClr val="DCDCDC"/>
            </a:solidFill>
            <a:ln w="9525" cap="flat" cmpd="sng">
              <a:solidFill>
                <a:srgbClr val="DCDCDC"/>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2" name="Google Shape;1494;p32">
              <a:extLst>
                <a:ext uri="{FF2B5EF4-FFF2-40B4-BE49-F238E27FC236}">
                  <a16:creationId xmlns:a16="http://schemas.microsoft.com/office/drawing/2014/main" id="{44EB593F-2E02-4D50-B25D-8866A8A165D6}"/>
                </a:ext>
              </a:extLst>
            </p:cNvPr>
            <p:cNvSpPr/>
            <p:nvPr/>
          </p:nvSpPr>
          <p:spPr>
            <a:xfrm>
              <a:off x="6854250" y="1090150"/>
              <a:ext cx="113750" cy="82150"/>
            </a:xfrm>
            <a:custGeom>
              <a:avLst/>
              <a:gdLst/>
              <a:ahLst/>
              <a:cxnLst/>
              <a:rect l="l" t="t" r="r" b="b"/>
              <a:pathLst>
                <a:path w="4550" h="3286" extrusionOk="0">
                  <a:moveTo>
                    <a:pt x="4549" y="1994"/>
                  </a:moveTo>
                  <a:lnTo>
                    <a:pt x="4549" y="1994"/>
                  </a:lnTo>
                  <a:cubicBezTo>
                    <a:pt x="4543" y="2001"/>
                    <a:pt x="4536" y="2007"/>
                    <a:pt x="4530" y="2014"/>
                  </a:cubicBezTo>
                  <a:lnTo>
                    <a:pt x="4530" y="2014"/>
                  </a:lnTo>
                  <a:cubicBezTo>
                    <a:pt x="4537" y="2008"/>
                    <a:pt x="4543" y="2001"/>
                    <a:pt x="4549" y="1994"/>
                  </a:cubicBezTo>
                  <a:close/>
                  <a:moveTo>
                    <a:pt x="3735" y="1"/>
                  </a:moveTo>
                  <a:lnTo>
                    <a:pt x="3735" y="1"/>
                  </a:lnTo>
                  <a:cubicBezTo>
                    <a:pt x="3370" y="254"/>
                    <a:pt x="3033" y="591"/>
                    <a:pt x="2668" y="955"/>
                  </a:cubicBezTo>
                  <a:cubicBezTo>
                    <a:pt x="2443" y="1068"/>
                    <a:pt x="2331" y="1292"/>
                    <a:pt x="2107" y="1517"/>
                  </a:cubicBezTo>
                  <a:cubicBezTo>
                    <a:pt x="1629" y="1882"/>
                    <a:pt x="1152" y="2359"/>
                    <a:pt x="562" y="2808"/>
                  </a:cubicBezTo>
                  <a:cubicBezTo>
                    <a:pt x="450" y="2921"/>
                    <a:pt x="226" y="3173"/>
                    <a:pt x="1" y="3286"/>
                  </a:cubicBezTo>
                  <a:lnTo>
                    <a:pt x="4212" y="2472"/>
                  </a:lnTo>
                  <a:cubicBezTo>
                    <a:pt x="4318" y="2366"/>
                    <a:pt x="4424" y="2134"/>
                    <a:pt x="4530" y="2014"/>
                  </a:cubicBezTo>
                  <a:lnTo>
                    <a:pt x="4530" y="2014"/>
                  </a:lnTo>
                  <a:cubicBezTo>
                    <a:pt x="4194" y="2367"/>
                    <a:pt x="3724" y="2584"/>
                    <a:pt x="3145" y="2584"/>
                  </a:cubicBezTo>
                  <a:cubicBezTo>
                    <a:pt x="3510" y="2107"/>
                    <a:pt x="3847" y="1770"/>
                    <a:pt x="4212" y="1292"/>
                  </a:cubicBezTo>
                  <a:cubicBezTo>
                    <a:pt x="4212" y="1180"/>
                    <a:pt x="4324" y="1068"/>
                    <a:pt x="4324" y="955"/>
                  </a:cubicBezTo>
                  <a:lnTo>
                    <a:pt x="4324" y="955"/>
                  </a:lnTo>
                  <a:cubicBezTo>
                    <a:pt x="4072" y="1068"/>
                    <a:pt x="3847" y="1180"/>
                    <a:pt x="3510" y="1292"/>
                  </a:cubicBezTo>
                  <a:cubicBezTo>
                    <a:pt x="3623" y="1180"/>
                    <a:pt x="3735" y="955"/>
                    <a:pt x="3735" y="815"/>
                  </a:cubicBezTo>
                  <a:lnTo>
                    <a:pt x="3735" y="703"/>
                  </a:lnTo>
                  <a:lnTo>
                    <a:pt x="3370" y="703"/>
                  </a:lnTo>
                  <a:cubicBezTo>
                    <a:pt x="3510" y="478"/>
                    <a:pt x="3623" y="254"/>
                    <a:pt x="3735" y="1"/>
                  </a:cubicBezTo>
                  <a:close/>
                </a:path>
              </a:pathLst>
            </a:custGeom>
            <a:solidFill>
              <a:srgbClr val="DADADA"/>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3" name="Google Shape;1495;p32">
              <a:extLst>
                <a:ext uri="{FF2B5EF4-FFF2-40B4-BE49-F238E27FC236}">
                  <a16:creationId xmlns:a16="http://schemas.microsoft.com/office/drawing/2014/main" id="{3AA86BD0-A321-46DA-80B1-3117691AB2ED}"/>
                </a:ext>
              </a:extLst>
            </p:cNvPr>
            <p:cNvSpPr/>
            <p:nvPr/>
          </p:nvSpPr>
          <p:spPr>
            <a:xfrm>
              <a:off x="6619825" y="1149125"/>
              <a:ext cx="421150" cy="347450"/>
            </a:xfrm>
            <a:custGeom>
              <a:avLst/>
              <a:gdLst/>
              <a:ahLst/>
              <a:cxnLst/>
              <a:rect l="l" t="t" r="r" b="b"/>
              <a:pathLst>
                <a:path w="16846" h="13898" extrusionOk="0">
                  <a:moveTo>
                    <a:pt x="15330" y="0"/>
                  </a:moveTo>
                  <a:lnTo>
                    <a:pt x="15330" y="0"/>
                  </a:lnTo>
                  <a:cubicBezTo>
                    <a:pt x="14740" y="225"/>
                    <a:pt x="14291" y="449"/>
                    <a:pt x="13701" y="702"/>
                  </a:cubicBezTo>
                  <a:cubicBezTo>
                    <a:pt x="13589" y="814"/>
                    <a:pt x="13336" y="927"/>
                    <a:pt x="13112" y="927"/>
                  </a:cubicBezTo>
                  <a:cubicBezTo>
                    <a:pt x="13112" y="927"/>
                    <a:pt x="13000" y="927"/>
                    <a:pt x="13000" y="814"/>
                  </a:cubicBezTo>
                  <a:cubicBezTo>
                    <a:pt x="13112" y="562"/>
                    <a:pt x="13336" y="337"/>
                    <a:pt x="13589" y="113"/>
                  </a:cubicBezTo>
                  <a:lnTo>
                    <a:pt x="13589" y="113"/>
                  </a:lnTo>
                  <a:lnTo>
                    <a:pt x="9378" y="927"/>
                  </a:lnTo>
                  <a:lnTo>
                    <a:pt x="5504" y="1741"/>
                  </a:lnTo>
                  <a:cubicBezTo>
                    <a:pt x="5279" y="1853"/>
                    <a:pt x="5167" y="2106"/>
                    <a:pt x="4914" y="2218"/>
                  </a:cubicBezTo>
                  <a:cubicBezTo>
                    <a:pt x="3286" y="3622"/>
                    <a:pt x="1657" y="5138"/>
                    <a:pt x="1" y="6542"/>
                  </a:cubicBezTo>
                  <a:lnTo>
                    <a:pt x="366" y="8760"/>
                  </a:lnTo>
                  <a:lnTo>
                    <a:pt x="1405" y="13897"/>
                  </a:lnTo>
                  <a:cubicBezTo>
                    <a:pt x="1770" y="13673"/>
                    <a:pt x="2107" y="13336"/>
                    <a:pt x="2472" y="12971"/>
                  </a:cubicBezTo>
                  <a:lnTo>
                    <a:pt x="4577" y="11230"/>
                  </a:lnTo>
                  <a:lnTo>
                    <a:pt x="3398" y="5475"/>
                  </a:lnTo>
                  <a:lnTo>
                    <a:pt x="13589" y="3510"/>
                  </a:lnTo>
                  <a:cubicBezTo>
                    <a:pt x="13701" y="3369"/>
                    <a:pt x="13814" y="3257"/>
                    <a:pt x="13926" y="3145"/>
                  </a:cubicBezTo>
                  <a:cubicBezTo>
                    <a:pt x="14403" y="2667"/>
                    <a:pt x="14740" y="2106"/>
                    <a:pt x="15330" y="1629"/>
                  </a:cubicBezTo>
                  <a:cubicBezTo>
                    <a:pt x="15695" y="1404"/>
                    <a:pt x="16397" y="562"/>
                    <a:pt x="16846" y="562"/>
                  </a:cubicBezTo>
                  <a:cubicBezTo>
                    <a:pt x="16144" y="562"/>
                    <a:pt x="15695" y="814"/>
                    <a:pt x="14993" y="1039"/>
                  </a:cubicBezTo>
                  <a:cubicBezTo>
                    <a:pt x="15105" y="927"/>
                    <a:pt x="15217" y="562"/>
                    <a:pt x="15330" y="562"/>
                  </a:cubicBezTo>
                  <a:lnTo>
                    <a:pt x="14993" y="562"/>
                  </a:lnTo>
                  <a:cubicBezTo>
                    <a:pt x="14853" y="337"/>
                    <a:pt x="15330" y="225"/>
                    <a:pt x="15330" y="0"/>
                  </a:cubicBezTo>
                  <a:close/>
                </a:path>
              </a:pathLst>
            </a:custGeom>
            <a:solidFill>
              <a:srgbClr val="DCDCDC"/>
            </a:solidFill>
            <a:ln w="9525" cap="flat" cmpd="sng">
              <a:solidFill>
                <a:srgbClr val="DCDCDC"/>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4" name="Google Shape;1496;p32">
              <a:extLst>
                <a:ext uri="{FF2B5EF4-FFF2-40B4-BE49-F238E27FC236}">
                  <a16:creationId xmlns:a16="http://schemas.microsoft.com/office/drawing/2014/main" id="{69914E1D-CB60-468A-8406-785875C02792}"/>
                </a:ext>
              </a:extLst>
            </p:cNvPr>
            <p:cNvSpPr/>
            <p:nvPr/>
          </p:nvSpPr>
          <p:spPr>
            <a:xfrm>
              <a:off x="6704775" y="1236850"/>
              <a:ext cx="254800" cy="193050"/>
            </a:xfrm>
            <a:custGeom>
              <a:avLst/>
              <a:gdLst/>
              <a:ahLst/>
              <a:cxnLst/>
              <a:rect l="l" t="t" r="r" b="b"/>
              <a:pathLst>
                <a:path w="10192" h="7722" extrusionOk="0">
                  <a:moveTo>
                    <a:pt x="10191" y="1"/>
                  </a:moveTo>
                  <a:lnTo>
                    <a:pt x="0" y="1966"/>
                  </a:lnTo>
                  <a:lnTo>
                    <a:pt x="1179" y="7721"/>
                  </a:lnTo>
                  <a:cubicBezTo>
                    <a:pt x="1628" y="7244"/>
                    <a:pt x="2218" y="6767"/>
                    <a:pt x="2808" y="6317"/>
                  </a:cubicBezTo>
                  <a:cubicBezTo>
                    <a:pt x="4436" y="4914"/>
                    <a:pt x="6205" y="3370"/>
                    <a:pt x="7833" y="1966"/>
                  </a:cubicBezTo>
                  <a:cubicBezTo>
                    <a:pt x="8647" y="1264"/>
                    <a:pt x="9349" y="702"/>
                    <a:pt x="10191" y="1"/>
                  </a:cubicBezTo>
                  <a:close/>
                </a:path>
              </a:pathLst>
            </a:custGeom>
            <a:solidFill>
              <a:srgbClr val="ACBEDC"/>
            </a:solidFill>
            <a:ln w="9525" cap="flat" cmpd="sng">
              <a:solidFill>
                <a:srgbClr val="ACBEDC"/>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5" name="Google Shape;1497;p32">
              <a:extLst>
                <a:ext uri="{FF2B5EF4-FFF2-40B4-BE49-F238E27FC236}">
                  <a16:creationId xmlns:a16="http://schemas.microsoft.com/office/drawing/2014/main" id="{94304B6B-DC07-46FF-9A13-C6AAB559FC3D}"/>
                </a:ext>
              </a:extLst>
            </p:cNvPr>
            <p:cNvSpPr/>
            <p:nvPr/>
          </p:nvSpPr>
          <p:spPr>
            <a:xfrm>
              <a:off x="7854425" y="815725"/>
              <a:ext cx="602225" cy="309550"/>
            </a:xfrm>
            <a:custGeom>
              <a:avLst/>
              <a:gdLst/>
              <a:ahLst/>
              <a:cxnLst/>
              <a:rect l="l" t="t" r="r" b="b"/>
              <a:pathLst>
                <a:path w="24089" h="12382" extrusionOk="0">
                  <a:moveTo>
                    <a:pt x="2555" y="1"/>
                  </a:moveTo>
                  <a:cubicBezTo>
                    <a:pt x="2920" y="562"/>
                    <a:pt x="3847" y="562"/>
                    <a:pt x="3959" y="1152"/>
                  </a:cubicBezTo>
                  <a:cubicBezTo>
                    <a:pt x="3622" y="1264"/>
                    <a:pt x="3145" y="1404"/>
                    <a:pt x="2808" y="1404"/>
                  </a:cubicBezTo>
                  <a:cubicBezTo>
                    <a:pt x="3032" y="1517"/>
                    <a:pt x="3145" y="1629"/>
                    <a:pt x="3145" y="1854"/>
                  </a:cubicBezTo>
                  <a:cubicBezTo>
                    <a:pt x="2668" y="1966"/>
                    <a:pt x="2218" y="1966"/>
                    <a:pt x="1741" y="1966"/>
                  </a:cubicBezTo>
                  <a:cubicBezTo>
                    <a:pt x="2218" y="2331"/>
                    <a:pt x="2555" y="2668"/>
                    <a:pt x="2808" y="3033"/>
                  </a:cubicBezTo>
                  <a:lnTo>
                    <a:pt x="225" y="3033"/>
                  </a:lnTo>
                  <a:cubicBezTo>
                    <a:pt x="815" y="3370"/>
                    <a:pt x="1404" y="3847"/>
                    <a:pt x="1853" y="4324"/>
                  </a:cubicBezTo>
                  <a:cubicBezTo>
                    <a:pt x="1629" y="4324"/>
                    <a:pt x="1404" y="4437"/>
                    <a:pt x="1151" y="4549"/>
                  </a:cubicBezTo>
                  <a:cubicBezTo>
                    <a:pt x="1404" y="4661"/>
                    <a:pt x="1629" y="4914"/>
                    <a:pt x="1629" y="5138"/>
                  </a:cubicBezTo>
                  <a:cubicBezTo>
                    <a:pt x="1151" y="5251"/>
                    <a:pt x="562" y="5251"/>
                    <a:pt x="0" y="5475"/>
                  </a:cubicBezTo>
                  <a:cubicBezTo>
                    <a:pt x="562" y="5728"/>
                    <a:pt x="1151" y="5953"/>
                    <a:pt x="1629" y="6318"/>
                  </a:cubicBezTo>
                  <a:lnTo>
                    <a:pt x="2668" y="6065"/>
                  </a:lnTo>
                  <a:cubicBezTo>
                    <a:pt x="2668" y="6065"/>
                    <a:pt x="2555" y="6065"/>
                    <a:pt x="2555" y="5953"/>
                  </a:cubicBezTo>
                  <a:cubicBezTo>
                    <a:pt x="2808" y="5840"/>
                    <a:pt x="3032" y="5728"/>
                    <a:pt x="3257" y="5728"/>
                  </a:cubicBezTo>
                  <a:cubicBezTo>
                    <a:pt x="2808" y="5251"/>
                    <a:pt x="2218" y="4773"/>
                    <a:pt x="1629" y="4437"/>
                  </a:cubicBezTo>
                  <a:lnTo>
                    <a:pt x="4212" y="4437"/>
                  </a:lnTo>
                  <a:cubicBezTo>
                    <a:pt x="3959" y="4072"/>
                    <a:pt x="3622" y="3735"/>
                    <a:pt x="3145" y="3370"/>
                  </a:cubicBezTo>
                  <a:cubicBezTo>
                    <a:pt x="3622" y="3370"/>
                    <a:pt x="4071" y="3370"/>
                    <a:pt x="4549" y="3257"/>
                  </a:cubicBezTo>
                  <a:cubicBezTo>
                    <a:pt x="4549" y="3033"/>
                    <a:pt x="4436" y="2920"/>
                    <a:pt x="4212" y="2808"/>
                  </a:cubicBezTo>
                  <a:cubicBezTo>
                    <a:pt x="4549" y="2808"/>
                    <a:pt x="5026" y="2668"/>
                    <a:pt x="5363" y="2556"/>
                  </a:cubicBezTo>
                  <a:cubicBezTo>
                    <a:pt x="5250" y="1966"/>
                    <a:pt x="4324" y="1966"/>
                    <a:pt x="3959" y="1404"/>
                  </a:cubicBezTo>
                  <a:lnTo>
                    <a:pt x="4071" y="1404"/>
                  </a:lnTo>
                  <a:cubicBezTo>
                    <a:pt x="6065" y="1404"/>
                    <a:pt x="8170" y="2556"/>
                    <a:pt x="10051" y="3257"/>
                  </a:cubicBezTo>
                  <a:cubicBezTo>
                    <a:pt x="10865" y="3622"/>
                    <a:pt x="11679" y="3847"/>
                    <a:pt x="12494" y="4212"/>
                  </a:cubicBezTo>
                  <a:lnTo>
                    <a:pt x="14038" y="3847"/>
                  </a:lnTo>
                  <a:cubicBezTo>
                    <a:pt x="12269" y="3145"/>
                    <a:pt x="10388" y="2556"/>
                    <a:pt x="8647" y="1854"/>
                  </a:cubicBezTo>
                  <a:cubicBezTo>
                    <a:pt x="6766" y="1152"/>
                    <a:pt x="4661" y="1"/>
                    <a:pt x="2668" y="1"/>
                  </a:cubicBezTo>
                  <a:close/>
                  <a:moveTo>
                    <a:pt x="22807" y="7926"/>
                  </a:moveTo>
                  <a:cubicBezTo>
                    <a:pt x="22819" y="7946"/>
                    <a:pt x="22846" y="7946"/>
                    <a:pt x="22909" y="7946"/>
                  </a:cubicBezTo>
                  <a:cubicBezTo>
                    <a:pt x="22875" y="7939"/>
                    <a:pt x="22840" y="7933"/>
                    <a:pt x="22807" y="7926"/>
                  </a:cubicBezTo>
                  <a:close/>
                  <a:moveTo>
                    <a:pt x="15554" y="4437"/>
                  </a:moveTo>
                  <a:lnTo>
                    <a:pt x="15666" y="5251"/>
                  </a:lnTo>
                  <a:lnTo>
                    <a:pt x="16845" y="5026"/>
                  </a:lnTo>
                  <a:lnTo>
                    <a:pt x="16958" y="5840"/>
                  </a:lnTo>
                  <a:cubicBezTo>
                    <a:pt x="18474" y="6430"/>
                    <a:pt x="19990" y="6879"/>
                    <a:pt x="21393" y="7469"/>
                  </a:cubicBezTo>
                  <a:cubicBezTo>
                    <a:pt x="21842" y="7706"/>
                    <a:pt x="22267" y="7820"/>
                    <a:pt x="22807" y="7926"/>
                  </a:cubicBezTo>
                  <a:lnTo>
                    <a:pt x="22807" y="7926"/>
                  </a:lnTo>
                  <a:cubicBezTo>
                    <a:pt x="22797" y="7910"/>
                    <a:pt x="22797" y="7883"/>
                    <a:pt x="22797" y="7834"/>
                  </a:cubicBezTo>
                  <a:lnTo>
                    <a:pt x="22797" y="7834"/>
                  </a:lnTo>
                  <a:cubicBezTo>
                    <a:pt x="22797" y="7946"/>
                    <a:pt x="22909" y="7946"/>
                    <a:pt x="23022" y="7946"/>
                  </a:cubicBezTo>
                  <a:cubicBezTo>
                    <a:pt x="23387" y="7946"/>
                    <a:pt x="23864" y="7834"/>
                    <a:pt x="24089" y="7581"/>
                  </a:cubicBezTo>
                  <a:cubicBezTo>
                    <a:pt x="23724" y="7244"/>
                    <a:pt x="23274" y="7132"/>
                    <a:pt x="22685" y="7019"/>
                  </a:cubicBezTo>
                  <a:cubicBezTo>
                    <a:pt x="22460" y="6879"/>
                    <a:pt x="22208" y="6767"/>
                    <a:pt x="21871" y="6767"/>
                  </a:cubicBezTo>
                  <a:cubicBezTo>
                    <a:pt x="21281" y="6542"/>
                    <a:pt x="20691" y="6318"/>
                    <a:pt x="19990" y="6065"/>
                  </a:cubicBezTo>
                  <a:cubicBezTo>
                    <a:pt x="18586" y="5475"/>
                    <a:pt x="17070" y="5026"/>
                    <a:pt x="15554" y="4437"/>
                  </a:cubicBezTo>
                  <a:close/>
                  <a:moveTo>
                    <a:pt x="21983" y="12157"/>
                  </a:moveTo>
                  <a:lnTo>
                    <a:pt x="21983" y="12269"/>
                  </a:lnTo>
                  <a:lnTo>
                    <a:pt x="22095" y="12382"/>
                  </a:lnTo>
                  <a:lnTo>
                    <a:pt x="22460" y="12382"/>
                  </a:lnTo>
                  <a:cubicBezTo>
                    <a:pt x="22460" y="12382"/>
                    <a:pt x="22320" y="12269"/>
                    <a:pt x="22208" y="12269"/>
                  </a:cubicBezTo>
                  <a:cubicBezTo>
                    <a:pt x="22095" y="12269"/>
                    <a:pt x="22095" y="12157"/>
                    <a:pt x="21983" y="12157"/>
                  </a:cubicBezTo>
                  <a:close/>
                </a:path>
              </a:pathLst>
            </a:custGeom>
            <a:solidFill>
              <a:srgbClr val="DCDCDC"/>
            </a:solidFill>
            <a:ln w="9525" cap="flat" cmpd="sng">
              <a:solidFill>
                <a:srgbClr val="DCDCDC"/>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1498;p32">
              <a:extLst>
                <a:ext uri="{FF2B5EF4-FFF2-40B4-BE49-F238E27FC236}">
                  <a16:creationId xmlns:a16="http://schemas.microsoft.com/office/drawing/2014/main" id="{A483A58D-ABB3-40CC-8B74-AE083EB725C1}"/>
                </a:ext>
              </a:extLst>
            </p:cNvPr>
            <p:cNvSpPr/>
            <p:nvPr/>
          </p:nvSpPr>
          <p:spPr>
            <a:xfrm>
              <a:off x="7895125" y="850825"/>
              <a:ext cx="564325" cy="315875"/>
            </a:xfrm>
            <a:custGeom>
              <a:avLst/>
              <a:gdLst/>
              <a:ahLst/>
              <a:cxnLst/>
              <a:rect l="l" t="t" r="r" b="b"/>
              <a:pathLst>
                <a:path w="22573" h="12635" extrusionOk="0">
                  <a:moveTo>
                    <a:pt x="2331" y="0"/>
                  </a:moveTo>
                  <a:cubicBezTo>
                    <a:pt x="2696" y="562"/>
                    <a:pt x="3622" y="562"/>
                    <a:pt x="3735" y="1152"/>
                  </a:cubicBezTo>
                  <a:cubicBezTo>
                    <a:pt x="3398" y="1264"/>
                    <a:pt x="2921" y="1404"/>
                    <a:pt x="2584" y="1404"/>
                  </a:cubicBezTo>
                  <a:cubicBezTo>
                    <a:pt x="2808" y="1516"/>
                    <a:pt x="2921" y="1629"/>
                    <a:pt x="2921" y="1853"/>
                  </a:cubicBezTo>
                  <a:cubicBezTo>
                    <a:pt x="2443" y="1966"/>
                    <a:pt x="1994" y="1966"/>
                    <a:pt x="1517" y="1966"/>
                  </a:cubicBezTo>
                  <a:cubicBezTo>
                    <a:pt x="1994" y="2331"/>
                    <a:pt x="2331" y="2668"/>
                    <a:pt x="2584" y="3033"/>
                  </a:cubicBezTo>
                  <a:lnTo>
                    <a:pt x="1" y="3033"/>
                  </a:lnTo>
                  <a:cubicBezTo>
                    <a:pt x="590" y="3369"/>
                    <a:pt x="1180" y="3847"/>
                    <a:pt x="1629" y="4324"/>
                  </a:cubicBezTo>
                  <a:cubicBezTo>
                    <a:pt x="1404" y="4324"/>
                    <a:pt x="1180" y="4436"/>
                    <a:pt x="927" y="4549"/>
                  </a:cubicBezTo>
                  <a:cubicBezTo>
                    <a:pt x="927" y="4661"/>
                    <a:pt x="1040" y="4661"/>
                    <a:pt x="1040" y="4661"/>
                  </a:cubicBezTo>
                  <a:lnTo>
                    <a:pt x="10866" y="2808"/>
                  </a:lnTo>
                  <a:cubicBezTo>
                    <a:pt x="10051" y="2443"/>
                    <a:pt x="9237" y="2218"/>
                    <a:pt x="8423" y="1853"/>
                  </a:cubicBezTo>
                  <a:cubicBezTo>
                    <a:pt x="6542" y="1152"/>
                    <a:pt x="4437" y="0"/>
                    <a:pt x="2443" y="0"/>
                  </a:cubicBezTo>
                  <a:close/>
                  <a:moveTo>
                    <a:pt x="15217" y="3622"/>
                  </a:moveTo>
                  <a:lnTo>
                    <a:pt x="14038" y="3847"/>
                  </a:lnTo>
                  <a:lnTo>
                    <a:pt x="15330" y="10641"/>
                  </a:lnTo>
                  <a:cubicBezTo>
                    <a:pt x="16031" y="10865"/>
                    <a:pt x="16733" y="11090"/>
                    <a:pt x="17323" y="11343"/>
                  </a:cubicBezTo>
                  <a:cubicBezTo>
                    <a:pt x="18025" y="11567"/>
                    <a:pt x="18727" y="11567"/>
                    <a:pt x="19428" y="11792"/>
                  </a:cubicBezTo>
                  <a:cubicBezTo>
                    <a:pt x="19742" y="11922"/>
                    <a:pt x="20687" y="12223"/>
                    <a:pt x="20998" y="12558"/>
                  </a:cubicBezTo>
                  <a:lnTo>
                    <a:pt x="20998" y="12558"/>
                  </a:lnTo>
                  <a:cubicBezTo>
                    <a:pt x="20644" y="12106"/>
                    <a:pt x="20217" y="11656"/>
                    <a:pt x="19765" y="11230"/>
                  </a:cubicBezTo>
                  <a:cubicBezTo>
                    <a:pt x="19878" y="11230"/>
                    <a:pt x="20243" y="11343"/>
                    <a:pt x="20355" y="11343"/>
                  </a:cubicBezTo>
                  <a:cubicBezTo>
                    <a:pt x="20243" y="11230"/>
                    <a:pt x="20243" y="11090"/>
                    <a:pt x="20130" y="10978"/>
                  </a:cubicBezTo>
                  <a:cubicBezTo>
                    <a:pt x="20130" y="10865"/>
                    <a:pt x="20243" y="10865"/>
                    <a:pt x="20243" y="10865"/>
                  </a:cubicBezTo>
                  <a:lnTo>
                    <a:pt x="20355" y="10865"/>
                  </a:lnTo>
                  <a:lnTo>
                    <a:pt x="20355" y="10753"/>
                  </a:lnTo>
                  <a:cubicBezTo>
                    <a:pt x="20467" y="10753"/>
                    <a:pt x="20467" y="10865"/>
                    <a:pt x="20580" y="10865"/>
                  </a:cubicBezTo>
                  <a:cubicBezTo>
                    <a:pt x="20243" y="10528"/>
                    <a:pt x="19765" y="10276"/>
                    <a:pt x="19428" y="9939"/>
                  </a:cubicBezTo>
                  <a:cubicBezTo>
                    <a:pt x="19176" y="9827"/>
                    <a:pt x="18951" y="9686"/>
                    <a:pt x="18951" y="9349"/>
                  </a:cubicBezTo>
                  <a:lnTo>
                    <a:pt x="18951" y="9349"/>
                  </a:lnTo>
                  <a:cubicBezTo>
                    <a:pt x="19428" y="9462"/>
                    <a:pt x="19990" y="9574"/>
                    <a:pt x="20467" y="9686"/>
                  </a:cubicBezTo>
                  <a:cubicBezTo>
                    <a:pt x="19990" y="9574"/>
                    <a:pt x="19541" y="9237"/>
                    <a:pt x="19288" y="8760"/>
                  </a:cubicBezTo>
                  <a:lnTo>
                    <a:pt x="19288" y="8760"/>
                  </a:lnTo>
                  <a:cubicBezTo>
                    <a:pt x="19990" y="8872"/>
                    <a:pt x="20832" y="8984"/>
                    <a:pt x="21534" y="9125"/>
                  </a:cubicBezTo>
                  <a:cubicBezTo>
                    <a:pt x="21534" y="8984"/>
                    <a:pt x="21394" y="8872"/>
                    <a:pt x="21281" y="8872"/>
                  </a:cubicBezTo>
                  <a:cubicBezTo>
                    <a:pt x="21169" y="8760"/>
                    <a:pt x="21057" y="8647"/>
                    <a:pt x="21057" y="8535"/>
                  </a:cubicBezTo>
                  <a:cubicBezTo>
                    <a:pt x="21057" y="8423"/>
                    <a:pt x="21057" y="8423"/>
                    <a:pt x="21169" y="8423"/>
                  </a:cubicBezTo>
                  <a:lnTo>
                    <a:pt x="21281" y="8423"/>
                  </a:lnTo>
                  <a:cubicBezTo>
                    <a:pt x="21169" y="8283"/>
                    <a:pt x="21057" y="8170"/>
                    <a:pt x="21057" y="7946"/>
                  </a:cubicBezTo>
                  <a:cubicBezTo>
                    <a:pt x="21534" y="7946"/>
                    <a:pt x="22096" y="8058"/>
                    <a:pt x="22573" y="8058"/>
                  </a:cubicBezTo>
                  <a:cubicBezTo>
                    <a:pt x="22348" y="7946"/>
                    <a:pt x="22096" y="7833"/>
                    <a:pt x="21983" y="7721"/>
                  </a:cubicBezTo>
                  <a:cubicBezTo>
                    <a:pt x="21871" y="7581"/>
                    <a:pt x="21534" y="7019"/>
                    <a:pt x="21394" y="7019"/>
                  </a:cubicBezTo>
                  <a:lnTo>
                    <a:pt x="21871" y="7019"/>
                  </a:lnTo>
                  <a:cubicBezTo>
                    <a:pt x="21646" y="6879"/>
                    <a:pt x="21394" y="6766"/>
                    <a:pt x="21281" y="6542"/>
                  </a:cubicBezTo>
                  <a:cubicBezTo>
                    <a:pt x="20692" y="6430"/>
                    <a:pt x="20243" y="6317"/>
                    <a:pt x="19765" y="6065"/>
                  </a:cubicBezTo>
                  <a:cubicBezTo>
                    <a:pt x="18362" y="5475"/>
                    <a:pt x="16846" y="5026"/>
                    <a:pt x="15330" y="4436"/>
                  </a:cubicBezTo>
                  <a:lnTo>
                    <a:pt x="15217" y="3622"/>
                  </a:lnTo>
                  <a:close/>
                  <a:moveTo>
                    <a:pt x="20998" y="12558"/>
                  </a:moveTo>
                  <a:lnTo>
                    <a:pt x="20998" y="12558"/>
                  </a:lnTo>
                  <a:cubicBezTo>
                    <a:pt x="21018" y="12584"/>
                    <a:pt x="21037" y="12609"/>
                    <a:pt x="21057" y="12634"/>
                  </a:cubicBezTo>
                  <a:cubicBezTo>
                    <a:pt x="21041" y="12609"/>
                    <a:pt x="21021" y="12583"/>
                    <a:pt x="20998" y="12558"/>
                  </a:cubicBezTo>
                  <a:close/>
                </a:path>
              </a:pathLst>
            </a:custGeom>
            <a:solidFill>
              <a:srgbClr val="DADADA"/>
            </a:solidFill>
            <a:ln w="9525" cap="flat" cmpd="sng">
              <a:solidFill>
                <a:srgbClr val="DCDCDC"/>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1499;p32">
              <a:extLst>
                <a:ext uri="{FF2B5EF4-FFF2-40B4-BE49-F238E27FC236}">
                  <a16:creationId xmlns:a16="http://schemas.microsoft.com/office/drawing/2014/main" id="{3434A959-F24C-43C9-A2F9-1F3E8E037A9A}"/>
                </a:ext>
              </a:extLst>
            </p:cNvPr>
            <p:cNvSpPr/>
            <p:nvPr/>
          </p:nvSpPr>
          <p:spPr>
            <a:xfrm>
              <a:off x="7895125" y="911875"/>
              <a:ext cx="383250" cy="204975"/>
            </a:xfrm>
            <a:custGeom>
              <a:avLst/>
              <a:gdLst/>
              <a:ahLst/>
              <a:cxnLst/>
              <a:rect l="l" t="t" r="r" b="b"/>
              <a:pathLst>
                <a:path w="15330" h="8199" extrusionOk="0">
                  <a:moveTo>
                    <a:pt x="12410" y="1"/>
                  </a:moveTo>
                  <a:lnTo>
                    <a:pt x="10866" y="366"/>
                  </a:lnTo>
                  <a:lnTo>
                    <a:pt x="1040" y="2219"/>
                  </a:lnTo>
                  <a:lnTo>
                    <a:pt x="1" y="2472"/>
                  </a:lnTo>
                  <a:cubicBezTo>
                    <a:pt x="1040" y="2808"/>
                    <a:pt x="2219" y="3286"/>
                    <a:pt x="3285" y="3623"/>
                  </a:cubicBezTo>
                  <a:cubicBezTo>
                    <a:pt x="4100" y="3988"/>
                    <a:pt x="5026" y="4324"/>
                    <a:pt x="5953" y="4689"/>
                  </a:cubicBezTo>
                  <a:lnTo>
                    <a:pt x="10866" y="3623"/>
                  </a:lnTo>
                  <a:lnTo>
                    <a:pt x="11455" y="6683"/>
                  </a:lnTo>
                  <a:cubicBezTo>
                    <a:pt x="12269" y="7020"/>
                    <a:pt x="13224" y="7385"/>
                    <a:pt x="14150" y="7722"/>
                  </a:cubicBezTo>
                  <a:cubicBezTo>
                    <a:pt x="14515" y="7834"/>
                    <a:pt x="14965" y="7946"/>
                    <a:pt x="15330" y="8199"/>
                  </a:cubicBezTo>
                  <a:lnTo>
                    <a:pt x="14038" y="1405"/>
                  </a:lnTo>
                  <a:lnTo>
                    <a:pt x="13926" y="591"/>
                  </a:lnTo>
                  <a:lnTo>
                    <a:pt x="13813" y="591"/>
                  </a:lnTo>
                  <a:cubicBezTo>
                    <a:pt x="13336" y="366"/>
                    <a:pt x="12859" y="226"/>
                    <a:pt x="12410" y="1"/>
                  </a:cubicBezTo>
                  <a:close/>
                </a:path>
              </a:pathLst>
            </a:custGeom>
            <a:solidFill>
              <a:srgbClr val="DCDCDC"/>
            </a:solidFill>
            <a:ln w="9525" cap="flat" cmpd="sng">
              <a:solidFill>
                <a:srgbClr val="DCDCDC"/>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8" name="Google Shape;1500;p32">
              <a:extLst>
                <a:ext uri="{FF2B5EF4-FFF2-40B4-BE49-F238E27FC236}">
                  <a16:creationId xmlns:a16="http://schemas.microsoft.com/office/drawing/2014/main" id="{A12DE1A3-2F1D-4C72-991D-5BBEB5207D2D}"/>
                </a:ext>
              </a:extLst>
            </p:cNvPr>
            <p:cNvSpPr/>
            <p:nvPr/>
          </p:nvSpPr>
          <p:spPr>
            <a:xfrm>
              <a:off x="8043925" y="1002425"/>
              <a:ext cx="137600" cy="76525"/>
            </a:xfrm>
            <a:custGeom>
              <a:avLst/>
              <a:gdLst/>
              <a:ahLst/>
              <a:cxnLst/>
              <a:rect l="l" t="t" r="r" b="b"/>
              <a:pathLst>
                <a:path w="5504" h="3061" extrusionOk="0">
                  <a:moveTo>
                    <a:pt x="4914" y="1"/>
                  </a:moveTo>
                  <a:lnTo>
                    <a:pt x="1" y="1067"/>
                  </a:lnTo>
                  <a:cubicBezTo>
                    <a:pt x="590" y="1292"/>
                    <a:pt x="1180" y="1404"/>
                    <a:pt x="1882" y="1657"/>
                  </a:cubicBezTo>
                  <a:cubicBezTo>
                    <a:pt x="3061" y="2106"/>
                    <a:pt x="4212" y="2583"/>
                    <a:pt x="5503" y="3061"/>
                  </a:cubicBezTo>
                  <a:lnTo>
                    <a:pt x="4914" y="1"/>
                  </a:lnTo>
                  <a:close/>
                </a:path>
              </a:pathLst>
            </a:custGeom>
            <a:solidFill>
              <a:srgbClr val="ACBEDC"/>
            </a:solidFill>
            <a:ln w="9525" cap="flat" cmpd="sng">
              <a:solidFill>
                <a:srgbClr val="ACBEDC"/>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29" name="Google Shape;1501;p32">
              <a:extLst>
                <a:ext uri="{FF2B5EF4-FFF2-40B4-BE49-F238E27FC236}">
                  <a16:creationId xmlns:a16="http://schemas.microsoft.com/office/drawing/2014/main" id="{B65692C3-7D82-4E9F-ADE2-C09A81572533}"/>
                </a:ext>
              </a:extLst>
            </p:cNvPr>
            <p:cNvGrpSpPr/>
            <p:nvPr/>
          </p:nvGrpSpPr>
          <p:grpSpPr>
            <a:xfrm>
              <a:off x="7997316" y="1871640"/>
              <a:ext cx="520404" cy="1137353"/>
              <a:chOff x="7997600" y="1686750"/>
              <a:chExt cx="605050" cy="1322350"/>
            </a:xfrm>
          </p:grpSpPr>
          <p:sp>
            <p:nvSpPr>
              <p:cNvPr id="30" name="Google Shape;1502;p32">
                <a:extLst>
                  <a:ext uri="{FF2B5EF4-FFF2-40B4-BE49-F238E27FC236}">
                    <a16:creationId xmlns:a16="http://schemas.microsoft.com/office/drawing/2014/main" id="{00C29F85-ABB6-4B89-B449-EA5E3819F352}"/>
                  </a:ext>
                </a:extLst>
              </p:cNvPr>
              <p:cNvSpPr/>
              <p:nvPr/>
            </p:nvSpPr>
            <p:spPr>
              <a:xfrm>
                <a:off x="8486100" y="1686750"/>
                <a:ext cx="20375" cy="195850"/>
              </a:xfrm>
              <a:custGeom>
                <a:avLst/>
                <a:gdLst/>
                <a:ahLst/>
                <a:cxnLst/>
                <a:rect l="l" t="t" r="r" b="b"/>
                <a:pathLst>
                  <a:path w="815" h="7834" extrusionOk="0">
                    <a:moveTo>
                      <a:pt x="562" y="0"/>
                    </a:moveTo>
                    <a:cubicBezTo>
                      <a:pt x="450" y="0"/>
                      <a:pt x="338" y="113"/>
                      <a:pt x="338" y="253"/>
                    </a:cubicBezTo>
                    <a:lnTo>
                      <a:pt x="1" y="7609"/>
                    </a:lnTo>
                    <a:cubicBezTo>
                      <a:pt x="1" y="7721"/>
                      <a:pt x="113" y="7833"/>
                      <a:pt x="225" y="7833"/>
                    </a:cubicBezTo>
                    <a:cubicBezTo>
                      <a:pt x="338" y="7833"/>
                      <a:pt x="338" y="7721"/>
                      <a:pt x="338" y="7721"/>
                    </a:cubicBezTo>
                    <a:lnTo>
                      <a:pt x="815" y="253"/>
                    </a:lnTo>
                    <a:cubicBezTo>
                      <a:pt x="815" y="113"/>
                      <a:pt x="703" y="0"/>
                      <a:pt x="562" y="0"/>
                    </a:cubicBezTo>
                    <a:close/>
                  </a:path>
                </a:pathLst>
              </a:custGeom>
              <a:solidFill>
                <a:srgbClr val="F4F4F4"/>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1" name="Google Shape;1503;p32">
                <a:extLst>
                  <a:ext uri="{FF2B5EF4-FFF2-40B4-BE49-F238E27FC236}">
                    <a16:creationId xmlns:a16="http://schemas.microsoft.com/office/drawing/2014/main" id="{E5ACA3C3-FCCA-4B9F-A109-9406000E3FCA}"/>
                  </a:ext>
                </a:extLst>
              </p:cNvPr>
              <p:cNvSpPr/>
              <p:nvPr/>
            </p:nvSpPr>
            <p:spPr>
              <a:xfrm>
                <a:off x="8547175" y="1801150"/>
                <a:ext cx="47050" cy="93375"/>
              </a:xfrm>
              <a:custGeom>
                <a:avLst/>
                <a:gdLst/>
                <a:ahLst/>
                <a:cxnLst/>
                <a:rect l="l" t="t" r="r" b="b"/>
                <a:pathLst>
                  <a:path w="1882" h="3735" extrusionOk="0">
                    <a:moveTo>
                      <a:pt x="1628" y="1"/>
                    </a:moveTo>
                    <a:cubicBezTo>
                      <a:pt x="1516" y="1"/>
                      <a:pt x="1516" y="113"/>
                      <a:pt x="1404" y="113"/>
                    </a:cubicBezTo>
                    <a:lnTo>
                      <a:pt x="0" y="3510"/>
                    </a:lnTo>
                    <a:cubicBezTo>
                      <a:pt x="0" y="3510"/>
                      <a:pt x="0" y="3622"/>
                      <a:pt x="112" y="3735"/>
                    </a:cubicBezTo>
                    <a:lnTo>
                      <a:pt x="225" y="3735"/>
                    </a:lnTo>
                    <a:cubicBezTo>
                      <a:pt x="225" y="3735"/>
                      <a:pt x="365" y="3735"/>
                      <a:pt x="365" y="3622"/>
                    </a:cubicBezTo>
                    <a:lnTo>
                      <a:pt x="1881" y="338"/>
                    </a:lnTo>
                    <a:cubicBezTo>
                      <a:pt x="1881" y="225"/>
                      <a:pt x="1881" y="113"/>
                      <a:pt x="1769" y="1"/>
                    </a:cubicBezTo>
                    <a:close/>
                  </a:path>
                </a:pathLst>
              </a:custGeom>
              <a:solidFill>
                <a:srgbClr val="F4F4F4"/>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2" name="Google Shape;1504;p32">
                <a:extLst>
                  <a:ext uri="{FF2B5EF4-FFF2-40B4-BE49-F238E27FC236}">
                    <a16:creationId xmlns:a16="http://schemas.microsoft.com/office/drawing/2014/main" id="{04DBB571-B690-44CE-A781-16612FD6431E}"/>
                  </a:ext>
                </a:extLst>
              </p:cNvPr>
              <p:cNvSpPr/>
              <p:nvPr/>
            </p:nvSpPr>
            <p:spPr>
              <a:xfrm>
                <a:off x="8366075" y="2303700"/>
                <a:ext cx="26000" cy="24625"/>
              </a:xfrm>
              <a:custGeom>
                <a:avLst/>
                <a:gdLst/>
                <a:ahLst/>
                <a:cxnLst/>
                <a:rect l="l" t="t" r="r" b="b"/>
                <a:pathLst>
                  <a:path w="1040" h="985" extrusionOk="0">
                    <a:moveTo>
                      <a:pt x="450" y="0"/>
                    </a:moveTo>
                    <a:cubicBezTo>
                      <a:pt x="113" y="0"/>
                      <a:pt x="1" y="365"/>
                      <a:pt x="1" y="590"/>
                    </a:cubicBezTo>
                    <a:cubicBezTo>
                      <a:pt x="93" y="797"/>
                      <a:pt x="260" y="984"/>
                      <a:pt x="456" y="984"/>
                    </a:cubicBezTo>
                    <a:cubicBezTo>
                      <a:pt x="499" y="984"/>
                      <a:pt x="544" y="975"/>
                      <a:pt x="590" y="955"/>
                    </a:cubicBezTo>
                    <a:cubicBezTo>
                      <a:pt x="927" y="955"/>
                      <a:pt x="1040" y="702"/>
                      <a:pt x="1040" y="365"/>
                    </a:cubicBezTo>
                    <a:cubicBezTo>
                      <a:pt x="927" y="141"/>
                      <a:pt x="703" y="0"/>
                      <a:pt x="450" y="0"/>
                    </a:cubicBezTo>
                    <a:close/>
                  </a:path>
                </a:pathLst>
              </a:custGeom>
              <a:solidFill>
                <a:srgbClr val="F660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3" name="Google Shape;1505;p32">
                <a:extLst>
                  <a:ext uri="{FF2B5EF4-FFF2-40B4-BE49-F238E27FC236}">
                    <a16:creationId xmlns:a16="http://schemas.microsoft.com/office/drawing/2014/main" id="{F568022C-3161-4ED5-8AAB-7FA13ABA2AE2}"/>
                  </a:ext>
                </a:extLst>
              </p:cNvPr>
              <p:cNvSpPr/>
              <p:nvPr/>
            </p:nvSpPr>
            <p:spPr>
              <a:xfrm>
                <a:off x="7997600" y="2175250"/>
                <a:ext cx="432375" cy="833750"/>
              </a:xfrm>
              <a:custGeom>
                <a:avLst/>
                <a:gdLst/>
                <a:ahLst/>
                <a:cxnLst/>
                <a:rect l="l" t="t" r="r" b="b"/>
                <a:pathLst>
                  <a:path w="17295" h="33350" extrusionOk="0">
                    <a:moveTo>
                      <a:pt x="11680" y="1"/>
                    </a:moveTo>
                    <a:cubicBezTo>
                      <a:pt x="11680" y="1"/>
                      <a:pt x="1" y="25043"/>
                      <a:pt x="4801" y="31697"/>
                    </a:cubicBezTo>
                    <a:cubicBezTo>
                      <a:pt x="5603" y="32819"/>
                      <a:pt x="6441" y="33350"/>
                      <a:pt x="7290" y="33350"/>
                    </a:cubicBezTo>
                    <a:cubicBezTo>
                      <a:pt x="11494" y="33350"/>
                      <a:pt x="15940" y="20317"/>
                      <a:pt x="17295" y="1629"/>
                    </a:cubicBezTo>
                    <a:lnTo>
                      <a:pt x="17295" y="1629"/>
                    </a:lnTo>
                    <a:cubicBezTo>
                      <a:pt x="17295" y="1629"/>
                      <a:pt x="17069" y="1655"/>
                      <a:pt x="16690" y="1655"/>
                    </a:cubicBezTo>
                    <a:cubicBezTo>
                      <a:pt x="15657" y="1655"/>
                      <a:pt x="13488" y="1460"/>
                      <a:pt x="11680" y="1"/>
                    </a:cubicBezTo>
                    <a:close/>
                  </a:path>
                </a:pathLst>
              </a:custGeom>
              <a:solidFill>
                <a:srgbClr val="8AB7D7"/>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4" name="Google Shape;1506;p32">
                <a:extLst>
                  <a:ext uri="{FF2B5EF4-FFF2-40B4-BE49-F238E27FC236}">
                    <a16:creationId xmlns:a16="http://schemas.microsoft.com/office/drawing/2014/main" id="{17E53191-63E0-4207-BDBD-EC3F95DE2F2B}"/>
                  </a:ext>
                </a:extLst>
              </p:cNvPr>
              <p:cNvSpPr/>
              <p:nvPr/>
            </p:nvSpPr>
            <p:spPr>
              <a:xfrm>
                <a:off x="8085325" y="2669375"/>
                <a:ext cx="277975" cy="339725"/>
              </a:xfrm>
              <a:custGeom>
                <a:avLst/>
                <a:gdLst/>
                <a:ahLst/>
                <a:cxnLst/>
                <a:rect l="l" t="t" r="r" b="b"/>
                <a:pathLst>
                  <a:path w="11119" h="13589" extrusionOk="0">
                    <a:moveTo>
                      <a:pt x="11119" y="0"/>
                    </a:moveTo>
                    <a:lnTo>
                      <a:pt x="11119" y="0"/>
                    </a:lnTo>
                    <a:cubicBezTo>
                      <a:pt x="9350" y="3509"/>
                      <a:pt x="6767" y="6205"/>
                      <a:pt x="1994" y="6205"/>
                    </a:cubicBezTo>
                    <a:cubicBezTo>
                      <a:pt x="1292" y="6205"/>
                      <a:pt x="703" y="5615"/>
                      <a:pt x="226" y="4801"/>
                    </a:cubicBezTo>
                    <a:lnTo>
                      <a:pt x="226" y="4801"/>
                    </a:lnTo>
                    <a:cubicBezTo>
                      <a:pt x="1" y="7131"/>
                      <a:pt x="113" y="9124"/>
                      <a:pt x="703" y="10640"/>
                    </a:cubicBezTo>
                    <a:cubicBezTo>
                      <a:pt x="815" y="11118"/>
                      <a:pt x="1040" y="11595"/>
                      <a:pt x="1292" y="11932"/>
                    </a:cubicBezTo>
                    <a:cubicBezTo>
                      <a:pt x="2107" y="13111"/>
                      <a:pt x="2921" y="13588"/>
                      <a:pt x="3735" y="13588"/>
                    </a:cubicBezTo>
                    <a:cubicBezTo>
                      <a:pt x="6430" y="13588"/>
                      <a:pt x="9125" y="8423"/>
                      <a:pt x="11119" y="0"/>
                    </a:cubicBezTo>
                    <a:close/>
                  </a:path>
                </a:pathLst>
              </a:custGeom>
              <a:solidFill>
                <a:srgbClr val="1E547B"/>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5" name="Google Shape;1507;p32">
                <a:extLst>
                  <a:ext uri="{FF2B5EF4-FFF2-40B4-BE49-F238E27FC236}">
                    <a16:creationId xmlns:a16="http://schemas.microsoft.com/office/drawing/2014/main" id="{D722E16D-B6F2-4127-8D0A-9D4E90597C95}"/>
                  </a:ext>
                </a:extLst>
              </p:cNvPr>
              <p:cNvSpPr/>
              <p:nvPr/>
            </p:nvSpPr>
            <p:spPr>
              <a:xfrm>
                <a:off x="8236950" y="1862225"/>
                <a:ext cx="365700" cy="338575"/>
              </a:xfrm>
              <a:custGeom>
                <a:avLst/>
                <a:gdLst/>
                <a:ahLst/>
                <a:cxnLst/>
                <a:rect l="l" t="t" r="r" b="b"/>
                <a:pathLst>
                  <a:path w="14628" h="13543" extrusionOk="0">
                    <a:moveTo>
                      <a:pt x="8086" y="0"/>
                    </a:moveTo>
                    <a:cubicBezTo>
                      <a:pt x="7721" y="4099"/>
                      <a:pt x="4099" y="2920"/>
                      <a:pt x="1993" y="5980"/>
                    </a:cubicBezTo>
                    <a:cubicBezTo>
                      <a:pt x="0" y="8900"/>
                      <a:pt x="2808" y="11820"/>
                      <a:pt x="2808" y="11820"/>
                    </a:cubicBezTo>
                    <a:cubicBezTo>
                      <a:pt x="2677" y="12227"/>
                      <a:pt x="4117" y="13542"/>
                      <a:pt x="6106" y="13542"/>
                    </a:cubicBezTo>
                    <a:cubicBezTo>
                      <a:pt x="7543" y="13542"/>
                      <a:pt x="9268" y="12855"/>
                      <a:pt x="10893" y="10641"/>
                    </a:cubicBezTo>
                    <a:cubicBezTo>
                      <a:pt x="14627" y="5391"/>
                      <a:pt x="8086" y="0"/>
                      <a:pt x="8086" y="0"/>
                    </a:cubicBezTo>
                    <a:close/>
                  </a:path>
                </a:pathLst>
              </a:custGeom>
              <a:solidFill>
                <a:srgbClr val="4D83AB"/>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6" name="Google Shape;1508;p32">
                <a:extLst>
                  <a:ext uri="{FF2B5EF4-FFF2-40B4-BE49-F238E27FC236}">
                    <a16:creationId xmlns:a16="http://schemas.microsoft.com/office/drawing/2014/main" id="{3377E224-F69D-4E7B-A845-3DDB098403A5}"/>
                  </a:ext>
                </a:extLst>
              </p:cNvPr>
              <p:cNvSpPr/>
              <p:nvPr/>
            </p:nvSpPr>
            <p:spPr>
              <a:xfrm>
                <a:off x="8509275" y="2128225"/>
                <a:ext cx="25" cy="25"/>
              </a:xfrm>
              <a:custGeom>
                <a:avLst/>
                <a:gdLst/>
                <a:ahLst/>
                <a:cxnLst/>
                <a:rect l="l" t="t" r="r" b="b"/>
                <a:pathLst>
                  <a:path w="1" h="1" extrusionOk="0">
                    <a:moveTo>
                      <a:pt x="0" y="1"/>
                    </a:moveTo>
                    <a:lnTo>
                      <a:pt x="0" y="1"/>
                    </a:lnTo>
                    <a:lnTo>
                      <a:pt x="0" y="1"/>
                    </a:lnTo>
                    <a:close/>
                    <a:moveTo>
                      <a:pt x="0" y="1"/>
                    </a:moveTo>
                    <a:lnTo>
                      <a:pt x="0" y="1"/>
                    </a:lnTo>
                    <a:close/>
                  </a:path>
                </a:pathLst>
              </a:custGeom>
              <a:solidFill>
                <a:srgbClr val="FAAF9D"/>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1509;p32">
                <a:extLst>
                  <a:ext uri="{FF2B5EF4-FFF2-40B4-BE49-F238E27FC236}">
                    <a16:creationId xmlns:a16="http://schemas.microsoft.com/office/drawing/2014/main" id="{4F59C9A4-DB72-4794-B350-4B8B1443E84F}"/>
                  </a:ext>
                </a:extLst>
              </p:cNvPr>
              <p:cNvSpPr/>
              <p:nvPr/>
            </p:nvSpPr>
            <p:spPr>
              <a:xfrm>
                <a:off x="8509275" y="2128225"/>
                <a:ext cx="25" cy="25"/>
              </a:xfrm>
              <a:custGeom>
                <a:avLst/>
                <a:gdLst/>
                <a:ahLst/>
                <a:cxnLst/>
                <a:rect l="l" t="t" r="r" b="b"/>
                <a:pathLst>
                  <a:path w="1" h="1" extrusionOk="0">
                    <a:moveTo>
                      <a:pt x="0" y="1"/>
                    </a:moveTo>
                    <a:lnTo>
                      <a:pt x="0" y="1"/>
                    </a:lnTo>
                    <a:lnTo>
                      <a:pt x="0" y="1"/>
                    </a:lnTo>
                    <a:close/>
                    <a:moveTo>
                      <a:pt x="0" y="1"/>
                    </a:moveTo>
                    <a:lnTo>
                      <a:pt x="0" y="1"/>
                    </a:lnTo>
                    <a:lnTo>
                      <a:pt x="0" y="1"/>
                    </a:lnTo>
                    <a:close/>
                    <a:moveTo>
                      <a:pt x="0" y="1"/>
                    </a:moveTo>
                    <a:lnTo>
                      <a:pt x="0" y="1"/>
                    </a:lnTo>
                    <a:close/>
                  </a:path>
                </a:pathLst>
              </a:custGeom>
              <a:solidFill>
                <a:srgbClr val="EFA896"/>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1510;p32">
                <a:extLst>
                  <a:ext uri="{FF2B5EF4-FFF2-40B4-BE49-F238E27FC236}">
                    <a16:creationId xmlns:a16="http://schemas.microsoft.com/office/drawing/2014/main" id="{F2322806-E723-43F4-8ADD-D65091AA8433}"/>
                  </a:ext>
                </a:extLst>
              </p:cNvPr>
              <p:cNvSpPr/>
              <p:nvPr/>
            </p:nvSpPr>
            <p:spPr>
              <a:xfrm>
                <a:off x="8479775" y="2134550"/>
                <a:ext cx="23900" cy="25975"/>
              </a:xfrm>
              <a:custGeom>
                <a:avLst/>
                <a:gdLst/>
                <a:ahLst/>
                <a:cxnLst/>
                <a:rect l="l" t="t" r="r" b="b"/>
                <a:pathLst>
                  <a:path w="956" h="1039" extrusionOk="0">
                    <a:moveTo>
                      <a:pt x="956" y="0"/>
                    </a:moveTo>
                    <a:cubicBezTo>
                      <a:pt x="703" y="337"/>
                      <a:pt x="366" y="702"/>
                      <a:pt x="1" y="1039"/>
                    </a:cubicBezTo>
                    <a:lnTo>
                      <a:pt x="1" y="1039"/>
                    </a:lnTo>
                    <a:cubicBezTo>
                      <a:pt x="366" y="702"/>
                      <a:pt x="703" y="337"/>
                      <a:pt x="956" y="0"/>
                    </a:cubicBezTo>
                    <a:close/>
                  </a:path>
                </a:pathLst>
              </a:custGeom>
              <a:solidFill>
                <a:srgbClr val="EFA896"/>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9" name="Google Shape;1511;p32">
                <a:extLst>
                  <a:ext uri="{FF2B5EF4-FFF2-40B4-BE49-F238E27FC236}">
                    <a16:creationId xmlns:a16="http://schemas.microsoft.com/office/drawing/2014/main" id="{141655C8-4741-44D3-A9FB-A80FBA87719B}"/>
                  </a:ext>
                </a:extLst>
              </p:cNvPr>
              <p:cNvSpPr/>
              <p:nvPr/>
            </p:nvSpPr>
            <p:spPr>
              <a:xfrm>
                <a:off x="8462250" y="2160500"/>
                <a:ext cx="17550" cy="14775"/>
              </a:xfrm>
              <a:custGeom>
                <a:avLst/>
                <a:gdLst/>
                <a:ahLst/>
                <a:cxnLst/>
                <a:rect l="l" t="t" r="r" b="b"/>
                <a:pathLst>
                  <a:path w="702" h="591" extrusionOk="0">
                    <a:moveTo>
                      <a:pt x="702" y="1"/>
                    </a:moveTo>
                    <a:cubicBezTo>
                      <a:pt x="477" y="254"/>
                      <a:pt x="253" y="478"/>
                      <a:pt x="0" y="591"/>
                    </a:cubicBezTo>
                    <a:lnTo>
                      <a:pt x="0" y="591"/>
                    </a:lnTo>
                    <a:cubicBezTo>
                      <a:pt x="253" y="478"/>
                      <a:pt x="477" y="254"/>
                      <a:pt x="702" y="1"/>
                    </a:cubicBezTo>
                    <a:close/>
                  </a:path>
                </a:pathLst>
              </a:custGeom>
              <a:solidFill>
                <a:srgbClr val="FAAF9D"/>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0" name="Google Shape;1512;p32">
                <a:extLst>
                  <a:ext uri="{FF2B5EF4-FFF2-40B4-BE49-F238E27FC236}">
                    <a16:creationId xmlns:a16="http://schemas.microsoft.com/office/drawing/2014/main" id="{ED14FBF3-5B75-44E3-B946-385E41A520A0}"/>
                  </a:ext>
                </a:extLst>
              </p:cNvPr>
              <p:cNvSpPr/>
              <p:nvPr/>
            </p:nvSpPr>
            <p:spPr>
              <a:xfrm>
                <a:off x="8269225" y="2026450"/>
                <a:ext cx="272350" cy="151625"/>
              </a:xfrm>
              <a:custGeom>
                <a:avLst/>
                <a:gdLst/>
                <a:ahLst/>
                <a:cxnLst/>
                <a:rect l="l" t="t" r="r" b="b"/>
                <a:pathLst>
                  <a:path w="10894" h="6065" extrusionOk="0">
                    <a:moveTo>
                      <a:pt x="10781" y="1"/>
                    </a:moveTo>
                    <a:cubicBezTo>
                      <a:pt x="10192" y="1152"/>
                      <a:pt x="9378" y="1966"/>
                      <a:pt x="8311" y="2555"/>
                    </a:cubicBezTo>
                    <a:cubicBezTo>
                      <a:pt x="7019" y="3145"/>
                      <a:pt x="5728" y="3510"/>
                      <a:pt x="4464" y="3510"/>
                    </a:cubicBezTo>
                    <a:cubicBezTo>
                      <a:pt x="2808" y="3510"/>
                      <a:pt x="1292" y="2920"/>
                      <a:pt x="1" y="1629"/>
                    </a:cubicBezTo>
                    <a:lnTo>
                      <a:pt x="1" y="1629"/>
                    </a:lnTo>
                    <a:cubicBezTo>
                      <a:pt x="1" y="2555"/>
                      <a:pt x="366" y="3370"/>
                      <a:pt x="702" y="4072"/>
                    </a:cubicBezTo>
                    <a:cubicBezTo>
                      <a:pt x="955" y="4212"/>
                      <a:pt x="1067" y="4436"/>
                      <a:pt x="1292" y="4549"/>
                    </a:cubicBezTo>
                    <a:cubicBezTo>
                      <a:pt x="1769" y="5026"/>
                      <a:pt x="2583" y="5251"/>
                      <a:pt x="3285" y="5475"/>
                    </a:cubicBezTo>
                    <a:cubicBezTo>
                      <a:pt x="4099" y="5728"/>
                      <a:pt x="5026" y="5953"/>
                      <a:pt x="5868" y="6065"/>
                    </a:cubicBezTo>
                    <a:lnTo>
                      <a:pt x="7272" y="6065"/>
                    </a:lnTo>
                    <a:cubicBezTo>
                      <a:pt x="7384" y="6065"/>
                      <a:pt x="7497" y="5953"/>
                      <a:pt x="7609" y="5953"/>
                    </a:cubicBezTo>
                    <a:lnTo>
                      <a:pt x="7721" y="5953"/>
                    </a:lnTo>
                    <a:cubicBezTo>
                      <a:pt x="7974" y="5840"/>
                      <a:pt x="8198" y="5616"/>
                      <a:pt x="8423" y="5363"/>
                    </a:cubicBezTo>
                    <a:cubicBezTo>
                      <a:pt x="8788" y="5026"/>
                      <a:pt x="9125" y="4661"/>
                      <a:pt x="9378" y="4324"/>
                    </a:cubicBezTo>
                    <a:cubicBezTo>
                      <a:pt x="9490" y="4212"/>
                      <a:pt x="9490" y="4212"/>
                      <a:pt x="9490" y="4072"/>
                    </a:cubicBezTo>
                    <a:lnTo>
                      <a:pt x="9602" y="4072"/>
                    </a:lnTo>
                    <a:cubicBezTo>
                      <a:pt x="10529" y="2668"/>
                      <a:pt x="10894" y="1264"/>
                      <a:pt x="10781" y="1"/>
                    </a:cubicBezTo>
                    <a:close/>
                  </a:path>
                </a:pathLst>
              </a:custGeom>
              <a:solidFill>
                <a:srgbClr val="1E547B"/>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1513;p32">
                <a:extLst>
                  <a:ext uri="{FF2B5EF4-FFF2-40B4-BE49-F238E27FC236}">
                    <a16:creationId xmlns:a16="http://schemas.microsoft.com/office/drawing/2014/main" id="{1D065058-07DE-4506-988D-22C64BA66917}"/>
                  </a:ext>
                </a:extLst>
              </p:cNvPr>
              <p:cNvSpPr/>
              <p:nvPr/>
            </p:nvSpPr>
            <p:spPr>
              <a:xfrm>
                <a:off x="8266425" y="2126800"/>
                <a:ext cx="204975" cy="94350"/>
              </a:xfrm>
              <a:custGeom>
                <a:avLst/>
                <a:gdLst/>
                <a:ahLst/>
                <a:cxnLst/>
                <a:rect l="l" t="t" r="r" b="b"/>
                <a:pathLst>
                  <a:path w="8199" h="3774" extrusionOk="0">
                    <a:moveTo>
                      <a:pt x="596" y="0"/>
                    </a:moveTo>
                    <a:cubicBezTo>
                      <a:pt x="284" y="0"/>
                      <a:pt x="113" y="389"/>
                      <a:pt x="113" y="759"/>
                    </a:cubicBezTo>
                    <a:cubicBezTo>
                      <a:pt x="0" y="1237"/>
                      <a:pt x="365" y="1826"/>
                      <a:pt x="702" y="2163"/>
                    </a:cubicBezTo>
                    <a:cubicBezTo>
                      <a:pt x="1516" y="3005"/>
                      <a:pt x="2920" y="3567"/>
                      <a:pt x="3734" y="3707"/>
                    </a:cubicBezTo>
                    <a:cubicBezTo>
                      <a:pt x="4148" y="3740"/>
                      <a:pt x="4604" y="3773"/>
                      <a:pt x="5064" y="3773"/>
                    </a:cubicBezTo>
                    <a:cubicBezTo>
                      <a:pt x="6164" y="3773"/>
                      <a:pt x="7292" y="3584"/>
                      <a:pt x="7945" y="2753"/>
                    </a:cubicBezTo>
                    <a:cubicBezTo>
                      <a:pt x="8086" y="2528"/>
                      <a:pt x="8198" y="2303"/>
                      <a:pt x="8086" y="2163"/>
                    </a:cubicBezTo>
                    <a:cubicBezTo>
                      <a:pt x="8004" y="2032"/>
                      <a:pt x="7854" y="1977"/>
                      <a:pt x="7699" y="1977"/>
                    </a:cubicBezTo>
                    <a:cubicBezTo>
                      <a:pt x="7589" y="1977"/>
                      <a:pt x="7477" y="2004"/>
                      <a:pt x="7384" y="2051"/>
                    </a:cubicBezTo>
                    <a:lnTo>
                      <a:pt x="5980" y="2051"/>
                    </a:lnTo>
                    <a:cubicBezTo>
                      <a:pt x="5138" y="1939"/>
                      <a:pt x="4211" y="1714"/>
                      <a:pt x="3397" y="1461"/>
                    </a:cubicBezTo>
                    <a:cubicBezTo>
                      <a:pt x="2695" y="1237"/>
                      <a:pt x="1881" y="1012"/>
                      <a:pt x="1404" y="535"/>
                    </a:cubicBezTo>
                    <a:cubicBezTo>
                      <a:pt x="1179" y="310"/>
                      <a:pt x="1067" y="58"/>
                      <a:pt x="814" y="58"/>
                    </a:cubicBezTo>
                    <a:cubicBezTo>
                      <a:pt x="735" y="18"/>
                      <a:pt x="662" y="0"/>
                      <a:pt x="596" y="0"/>
                    </a:cubicBezTo>
                    <a:close/>
                  </a:path>
                </a:pathLst>
              </a:custGeom>
              <a:solidFill>
                <a:srgbClr val="451E7B"/>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2" name="Google Shape;1514;p32">
                <a:extLst>
                  <a:ext uri="{FF2B5EF4-FFF2-40B4-BE49-F238E27FC236}">
                    <a16:creationId xmlns:a16="http://schemas.microsoft.com/office/drawing/2014/main" id="{072E24A1-2F51-4F78-9937-DB8EC74068FA}"/>
                  </a:ext>
                </a:extLst>
              </p:cNvPr>
              <p:cNvSpPr/>
              <p:nvPr/>
            </p:nvSpPr>
            <p:spPr>
              <a:xfrm>
                <a:off x="8283975" y="2180875"/>
                <a:ext cx="25" cy="25"/>
              </a:xfrm>
              <a:custGeom>
                <a:avLst/>
                <a:gdLst/>
                <a:ahLst/>
                <a:cxnLst/>
                <a:rect l="l" t="t" r="r" b="b"/>
                <a:pathLst>
                  <a:path w="1" h="1" extrusionOk="0">
                    <a:moveTo>
                      <a:pt x="0" y="0"/>
                    </a:moveTo>
                    <a:lnTo>
                      <a:pt x="0" y="0"/>
                    </a:lnTo>
                    <a:close/>
                  </a:path>
                </a:pathLst>
              </a:custGeom>
              <a:solidFill>
                <a:srgbClr val="1263E5"/>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3" name="Google Shape;1515;p32">
                <a:extLst>
                  <a:ext uri="{FF2B5EF4-FFF2-40B4-BE49-F238E27FC236}">
                    <a16:creationId xmlns:a16="http://schemas.microsoft.com/office/drawing/2014/main" id="{507AD0EE-4FFC-4241-B43F-4170EFCF9BD2}"/>
                  </a:ext>
                </a:extLst>
              </p:cNvPr>
              <p:cNvSpPr/>
              <p:nvPr/>
            </p:nvSpPr>
            <p:spPr>
              <a:xfrm>
                <a:off x="8429950" y="2192800"/>
                <a:ext cx="35125" cy="23175"/>
              </a:xfrm>
              <a:custGeom>
                <a:avLst/>
                <a:gdLst/>
                <a:ahLst/>
                <a:cxnLst/>
                <a:rect l="l" t="t" r="r" b="b"/>
                <a:pathLst>
                  <a:path w="1405" h="927" extrusionOk="0">
                    <a:moveTo>
                      <a:pt x="1404" y="113"/>
                    </a:moveTo>
                    <a:cubicBezTo>
                      <a:pt x="955" y="590"/>
                      <a:pt x="478" y="815"/>
                      <a:pt x="1" y="927"/>
                    </a:cubicBezTo>
                    <a:lnTo>
                      <a:pt x="1" y="927"/>
                    </a:lnTo>
                    <a:cubicBezTo>
                      <a:pt x="478" y="815"/>
                      <a:pt x="955" y="590"/>
                      <a:pt x="1404" y="113"/>
                    </a:cubicBezTo>
                    <a:close/>
                    <a:moveTo>
                      <a:pt x="1404" y="113"/>
                    </a:moveTo>
                    <a:lnTo>
                      <a:pt x="1404" y="113"/>
                    </a:lnTo>
                    <a:lnTo>
                      <a:pt x="1404" y="113"/>
                    </a:lnTo>
                    <a:close/>
                    <a:moveTo>
                      <a:pt x="1404" y="113"/>
                    </a:moveTo>
                    <a:lnTo>
                      <a:pt x="1404" y="113"/>
                    </a:lnTo>
                    <a:lnTo>
                      <a:pt x="1404" y="113"/>
                    </a:lnTo>
                    <a:close/>
                    <a:moveTo>
                      <a:pt x="1404" y="113"/>
                    </a:moveTo>
                    <a:lnTo>
                      <a:pt x="1404" y="113"/>
                    </a:lnTo>
                    <a:lnTo>
                      <a:pt x="1404" y="113"/>
                    </a:lnTo>
                    <a:close/>
                    <a:moveTo>
                      <a:pt x="1404" y="113"/>
                    </a:moveTo>
                    <a:lnTo>
                      <a:pt x="1404" y="113"/>
                    </a:lnTo>
                    <a:lnTo>
                      <a:pt x="1404" y="113"/>
                    </a:lnTo>
                    <a:close/>
                    <a:moveTo>
                      <a:pt x="1404" y="0"/>
                    </a:moveTo>
                    <a:lnTo>
                      <a:pt x="1404" y="0"/>
                    </a:lnTo>
                    <a:lnTo>
                      <a:pt x="1404" y="0"/>
                    </a:lnTo>
                    <a:close/>
                    <a:moveTo>
                      <a:pt x="1404" y="0"/>
                    </a:moveTo>
                    <a:lnTo>
                      <a:pt x="1404" y="0"/>
                    </a:lnTo>
                    <a:close/>
                  </a:path>
                </a:pathLst>
              </a:custGeom>
              <a:solidFill>
                <a:srgbClr val="FEEDE5"/>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1516;p32">
                <a:extLst>
                  <a:ext uri="{FF2B5EF4-FFF2-40B4-BE49-F238E27FC236}">
                    <a16:creationId xmlns:a16="http://schemas.microsoft.com/office/drawing/2014/main" id="{C46E3E3D-9252-41CC-881F-0082E1569158}"/>
                  </a:ext>
                </a:extLst>
              </p:cNvPr>
              <p:cNvSpPr/>
              <p:nvPr/>
            </p:nvSpPr>
            <p:spPr>
              <a:xfrm>
                <a:off x="8359775" y="2215950"/>
                <a:ext cx="70200" cy="6350"/>
              </a:xfrm>
              <a:custGeom>
                <a:avLst/>
                <a:gdLst/>
                <a:ahLst/>
                <a:cxnLst/>
                <a:rect l="l" t="t" r="r" b="b"/>
                <a:pathLst>
                  <a:path w="2808" h="254" extrusionOk="0">
                    <a:moveTo>
                      <a:pt x="1404" y="254"/>
                    </a:moveTo>
                    <a:lnTo>
                      <a:pt x="1404" y="254"/>
                    </a:lnTo>
                    <a:lnTo>
                      <a:pt x="1404" y="254"/>
                    </a:lnTo>
                    <a:lnTo>
                      <a:pt x="1404" y="254"/>
                    </a:lnTo>
                    <a:close/>
                    <a:moveTo>
                      <a:pt x="141" y="141"/>
                    </a:moveTo>
                    <a:lnTo>
                      <a:pt x="141" y="141"/>
                    </a:lnTo>
                    <a:lnTo>
                      <a:pt x="141" y="141"/>
                    </a:lnTo>
                    <a:close/>
                    <a:moveTo>
                      <a:pt x="0" y="141"/>
                    </a:moveTo>
                    <a:lnTo>
                      <a:pt x="0" y="141"/>
                    </a:lnTo>
                    <a:lnTo>
                      <a:pt x="0" y="141"/>
                    </a:lnTo>
                    <a:close/>
                    <a:moveTo>
                      <a:pt x="2808" y="1"/>
                    </a:moveTo>
                    <a:cubicBezTo>
                      <a:pt x="2358" y="141"/>
                      <a:pt x="1881" y="254"/>
                      <a:pt x="1404" y="254"/>
                    </a:cubicBezTo>
                    <a:cubicBezTo>
                      <a:pt x="1881" y="254"/>
                      <a:pt x="2358" y="141"/>
                      <a:pt x="2808" y="1"/>
                    </a:cubicBezTo>
                    <a:close/>
                  </a:path>
                </a:pathLst>
              </a:custGeom>
              <a:solidFill>
                <a:srgbClr val="FEC439"/>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1517;p32">
                <a:extLst>
                  <a:ext uri="{FF2B5EF4-FFF2-40B4-BE49-F238E27FC236}">
                    <a16:creationId xmlns:a16="http://schemas.microsoft.com/office/drawing/2014/main" id="{4177F4F2-04AB-4461-8325-B74D52D4FD0E}"/>
                  </a:ext>
                </a:extLst>
              </p:cNvPr>
              <p:cNvSpPr/>
              <p:nvPr/>
            </p:nvSpPr>
            <p:spPr>
              <a:xfrm>
                <a:off x="8269225" y="2154900"/>
                <a:ext cx="202175" cy="67400"/>
              </a:xfrm>
              <a:custGeom>
                <a:avLst/>
                <a:gdLst/>
                <a:ahLst/>
                <a:cxnLst/>
                <a:rect l="l" t="t" r="r" b="b"/>
                <a:pathLst>
                  <a:path w="8087" h="2696" extrusionOk="0">
                    <a:moveTo>
                      <a:pt x="1" y="0"/>
                    </a:moveTo>
                    <a:lnTo>
                      <a:pt x="1" y="0"/>
                    </a:lnTo>
                    <a:cubicBezTo>
                      <a:pt x="113" y="337"/>
                      <a:pt x="366" y="702"/>
                      <a:pt x="590" y="1039"/>
                    </a:cubicBezTo>
                    <a:cubicBezTo>
                      <a:pt x="1404" y="1881"/>
                      <a:pt x="2808" y="2443"/>
                      <a:pt x="3622" y="2583"/>
                    </a:cubicBezTo>
                    <a:lnTo>
                      <a:pt x="3763" y="2583"/>
                    </a:lnTo>
                    <a:cubicBezTo>
                      <a:pt x="4212" y="2583"/>
                      <a:pt x="4577" y="2696"/>
                      <a:pt x="5026" y="2696"/>
                    </a:cubicBezTo>
                    <a:cubicBezTo>
                      <a:pt x="5503" y="2696"/>
                      <a:pt x="5980" y="2583"/>
                      <a:pt x="6430" y="2443"/>
                    </a:cubicBezTo>
                    <a:cubicBezTo>
                      <a:pt x="6907" y="2331"/>
                      <a:pt x="7384" y="2106"/>
                      <a:pt x="7833" y="1629"/>
                    </a:cubicBezTo>
                    <a:lnTo>
                      <a:pt x="7833" y="1516"/>
                    </a:lnTo>
                    <a:cubicBezTo>
                      <a:pt x="7974" y="1404"/>
                      <a:pt x="8086" y="1292"/>
                      <a:pt x="7974" y="1179"/>
                    </a:cubicBezTo>
                    <a:lnTo>
                      <a:pt x="7974" y="1179"/>
                    </a:lnTo>
                    <a:cubicBezTo>
                      <a:pt x="7019" y="1881"/>
                      <a:pt x="6093" y="2443"/>
                      <a:pt x="4914" y="2443"/>
                    </a:cubicBezTo>
                    <a:cubicBezTo>
                      <a:pt x="4324" y="2443"/>
                      <a:pt x="3763" y="2331"/>
                      <a:pt x="3061" y="2106"/>
                    </a:cubicBezTo>
                    <a:cubicBezTo>
                      <a:pt x="1882" y="1516"/>
                      <a:pt x="955" y="815"/>
                      <a:pt x="1" y="0"/>
                    </a:cubicBezTo>
                    <a:close/>
                  </a:path>
                </a:pathLst>
              </a:custGeom>
              <a:solidFill>
                <a:srgbClr val="451E7B"/>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1518;p32">
                <a:extLst>
                  <a:ext uri="{FF2B5EF4-FFF2-40B4-BE49-F238E27FC236}">
                    <a16:creationId xmlns:a16="http://schemas.microsoft.com/office/drawing/2014/main" id="{4AFEBFF3-4920-4A5D-994F-6DDF73F2452C}"/>
                  </a:ext>
                </a:extLst>
              </p:cNvPr>
              <p:cNvSpPr/>
              <p:nvPr/>
            </p:nvSpPr>
            <p:spPr>
              <a:xfrm>
                <a:off x="8316250" y="2633275"/>
                <a:ext cx="47050" cy="41425"/>
              </a:xfrm>
              <a:custGeom>
                <a:avLst/>
                <a:gdLst/>
                <a:ahLst/>
                <a:cxnLst/>
                <a:rect l="l" t="t" r="r" b="b"/>
                <a:pathLst>
                  <a:path w="1882" h="1657" extrusionOk="0">
                    <a:moveTo>
                      <a:pt x="911" y="0"/>
                    </a:moveTo>
                    <a:cubicBezTo>
                      <a:pt x="606" y="0"/>
                      <a:pt x="285" y="152"/>
                      <a:pt x="113" y="518"/>
                    </a:cubicBezTo>
                    <a:cubicBezTo>
                      <a:pt x="1" y="995"/>
                      <a:pt x="225" y="1444"/>
                      <a:pt x="702" y="1556"/>
                    </a:cubicBezTo>
                    <a:cubicBezTo>
                      <a:pt x="794" y="1625"/>
                      <a:pt x="897" y="1657"/>
                      <a:pt x="1001" y="1657"/>
                    </a:cubicBezTo>
                    <a:cubicBezTo>
                      <a:pt x="1281" y="1657"/>
                      <a:pt x="1578" y="1434"/>
                      <a:pt x="1741" y="1107"/>
                    </a:cubicBezTo>
                    <a:cubicBezTo>
                      <a:pt x="1882" y="630"/>
                      <a:pt x="1629" y="153"/>
                      <a:pt x="1180" y="40"/>
                    </a:cubicBezTo>
                    <a:cubicBezTo>
                      <a:pt x="1095" y="14"/>
                      <a:pt x="1004" y="0"/>
                      <a:pt x="911" y="0"/>
                    </a:cubicBezTo>
                    <a:close/>
                  </a:path>
                </a:pathLst>
              </a:custGeom>
              <a:solidFill>
                <a:srgbClr val="FF9580"/>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1519;p32">
                <a:extLst>
                  <a:ext uri="{FF2B5EF4-FFF2-40B4-BE49-F238E27FC236}">
                    <a16:creationId xmlns:a16="http://schemas.microsoft.com/office/drawing/2014/main" id="{A9BC0367-98B2-4214-BB46-BA56253CD7EC}"/>
                  </a:ext>
                </a:extLst>
              </p:cNvPr>
              <p:cNvSpPr/>
              <p:nvPr/>
            </p:nvSpPr>
            <p:spPr>
              <a:xfrm>
                <a:off x="8307125" y="2601975"/>
                <a:ext cx="38625" cy="21100"/>
              </a:xfrm>
              <a:custGeom>
                <a:avLst/>
                <a:gdLst/>
                <a:ahLst/>
                <a:cxnLst/>
                <a:rect l="l" t="t" r="r" b="b"/>
                <a:pathLst>
                  <a:path w="1545" h="844" extrusionOk="0">
                    <a:moveTo>
                      <a:pt x="843" y="1"/>
                    </a:moveTo>
                    <a:cubicBezTo>
                      <a:pt x="478" y="1"/>
                      <a:pt x="141" y="254"/>
                      <a:pt x="141" y="254"/>
                    </a:cubicBezTo>
                    <a:cubicBezTo>
                      <a:pt x="1" y="254"/>
                      <a:pt x="1" y="366"/>
                      <a:pt x="141" y="478"/>
                    </a:cubicBezTo>
                    <a:cubicBezTo>
                      <a:pt x="141" y="534"/>
                      <a:pt x="169" y="562"/>
                      <a:pt x="211" y="562"/>
                    </a:cubicBezTo>
                    <a:cubicBezTo>
                      <a:pt x="253" y="562"/>
                      <a:pt x="309" y="534"/>
                      <a:pt x="366" y="478"/>
                    </a:cubicBezTo>
                    <a:cubicBezTo>
                      <a:pt x="366" y="478"/>
                      <a:pt x="465" y="428"/>
                      <a:pt x="565" y="428"/>
                    </a:cubicBezTo>
                    <a:cubicBezTo>
                      <a:pt x="615" y="428"/>
                      <a:pt x="665" y="441"/>
                      <a:pt x="702" y="478"/>
                    </a:cubicBezTo>
                    <a:cubicBezTo>
                      <a:pt x="955" y="478"/>
                      <a:pt x="1067" y="591"/>
                      <a:pt x="1180" y="703"/>
                    </a:cubicBezTo>
                    <a:cubicBezTo>
                      <a:pt x="1180" y="843"/>
                      <a:pt x="1292" y="843"/>
                      <a:pt x="1404" y="843"/>
                    </a:cubicBezTo>
                    <a:cubicBezTo>
                      <a:pt x="1545" y="703"/>
                      <a:pt x="1545" y="591"/>
                      <a:pt x="1545" y="478"/>
                    </a:cubicBezTo>
                    <a:cubicBezTo>
                      <a:pt x="1292" y="254"/>
                      <a:pt x="1067" y="141"/>
                      <a:pt x="843" y="1"/>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1520;p32">
                <a:extLst>
                  <a:ext uri="{FF2B5EF4-FFF2-40B4-BE49-F238E27FC236}">
                    <a16:creationId xmlns:a16="http://schemas.microsoft.com/office/drawing/2014/main" id="{6EBF9D24-CA3F-4183-A85D-A75EFE10F77F}"/>
                  </a:ext>
                </a:extLst>
              </p:cNvPr>
              <p:cNvSpPr/>
              <p:nvPr/>
            </p:nvSpPr>
            <p:spPr>
              <a:xfrm>
                <a:off x="8187800" y="2577650"/>
                <a:ext cx="37925" cy="21550"/>
              </a:xfrm>
              <a:custGeom>
                <a:avLst/>
                <a:gdLst/>
                <a:ahLst/>
                <a:cxnLst/>
                <a:rect l="l" t="t" r="r" b="b"/>
                <a:pathLst>
                  <a:path w="1517" h="862" extrusionOk="0">
                    <a:moveTo>
                      <a:pt x="721" y="1"/>
                    </a:moveTo>
                    <a:cubicBezTo>
                      <a:pt x="548" y="1"/>
                      <a:pt x="351" y="80"/>
                      <a:pt x="113" y="160"/>
                    </a:cubicBezTo>
                    <a:cubicBezTo>
                      <a:pt x="1" y="160"/>
                      <a:pt x="1" y="272"/>
                      <a:pt x="1" y="412"/>
                    </a:cubicBezTo>
                    <a:cubicBezTo>
                      <a:pt x="113" y="525"/>
                      <a:pt x="225" y="525"/>
                      <a:pt x="225" y="525"/>
                    </a:cubicBezTo>
                    <a:cubicBezTo>
                      <a:pt x="450" y="412"/>
                      <a:pt x="703" y="412"/>
                      <a:pt x="815" y="412"/>
                    </a:cubicBezTo>
                    <a:cubicBezTo>
                      <a:pt x="927" y="525"/>
                      <a:pt x="1040" y="637"/>
                      <a:pt x="1040" y="749"/>
                    </a:cubicBezTo>
                    <a:cubicBezTo>
                      <a:pt x="1040" y="749"/>
                      <a:pt x="1152" y="862"/>
                      <a:pt x="1264" y="862"/>
                    </a:cubicBezTo>
                    <a:lnTo>
                      <a:pt x="1264" y="749"/>
                    </a:lnTo>
                    <a:cubicBezTo>
                      <a:pt x="1405" y="749"/>
                      <a:pt x="1517" y="637"/>
                      <a:pt x="1405" y="525"/>
                    </a:cubicBezTo>
                    <a:cubicBezTo>
                      <a:pt x="1405" y="525"/>
                      <a:pt x="1264" y="160"/>
                      <a:pt x="927" y="48"/>
                    </a:cubicBezTo>
                    <a:cubicBezTo>
                      <a:pt x="862" y="15"/>
                      <a:pt x="793" y="1"/>
                      <a:pt x="721" y="1"/>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1521;p32">
                <a:extLst>
                  <a:ext uri="{FF2B5EF4-FFF2-40B4-BE49-F238E27FC236}">
                    <a16:creationId xmlns:a16="http://schemas.microsoft.com/office/drawing/2014/main" id="{EFE74F40-F448-4639-B2B5-2F90773EE3EB}"/>
                  </a:ext>
                </a:extLst>
              </p:cNvPr>
              <p:cNvSpPr/>
              <p:nvPr/>
            </p:nvSpPr>
            <p:spPr>
              <a:xfrm>
                <a:off x="8210975" y="2637075"/>
                <a:ext cx="90550" cy="68875"/>
              </a:xfrm>
              <a:custGeom>
                <a:avLst/>
                <a:gdLst/>
                <a:ahLst/>
                <a:cxnLst/>
                <a:rect l="l" t="t" r="r" b="b"/>
                <a:pathLst>
                  <a:path w="3622" h="2755" extrusionOk="0">
                    <a:moveTo>
                      <a:pt x="0" y="1"/>
                    </a:moveTo>
                    <a:lnTo>
                      <a:pt x="0" y="1"/>
                    </a:lnTo>
                    <a:cubicBezTo>
                      <a:pt x="82" y="2089"/>
                      <a:pt x="581" y="2754"/>
                      <a:pt x="1184" y="2754"/>
                    </a:cubicBezTo>
                    <a:cubicBezTo>
                      <a:pt x="2243" y="2754"/>
                      <a:pt x="3622" y="703"/>
                      <a:pt x="3622" y="703"/>
                    </a:cubicBezTo>
                    <a:lnTo>
                      <a:pt x="3622" y="703"/>
                    </a:lnTo>
                    <a:cubicBezTo>
                      <a:pt x="3341" y="843"/>
                      <a:pt x="3028" y="899"/>
                      <a:pt x="2706" y="899"/>
                    </a:cubicBezTo>
                    <a:cubicBezTo>
                      <a:pt x="1420" y="899"/>
                      <a:pt x="1" y="1"/>
                      <a:pt x="0" y="1"/>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1522;p32">
                <a:extLst>
                  <a:ext uri="{FF2B5EF4-FFF2-40B4-BE49-F238E27FC236}">
                    <a16:creationId xmlns:a16="http://schemas.microsoft.com/office/drawing/2014/main" id="{00C866C7-0DD8-44F2-B5D9-0AA892B457C3}"/>
                  </a:ext>
                </a:extLst>
              </p:cNvPr>
              <p:cNvSpPr/>
              <p:nvPr/>
            </p:nvSpPr>
            <p:spPr>
              <a:xfrm>
                <a:off x="8213775" y="2675675"/>
                <a:ext cx="58275" cy="29950"/>
              </a:xfrm>
              <a:custGeom>
                <a:avLst/>
                <a:gdLst/>
                <a:ahLst/>
                <a:cxnLst/>
                <a:rect l="l" t="t" r="r" b="b"/>
                <a:pathLst>
                  <a:path w="2331" h="1198" extrusionOk="0">
                    <a:moveTo>
                      <a:pt x="1" y="1"/>
                    </a:moveTo>
                    <a:cubicBezTo>
                      <a:pt x="243" y="886"/>
                      <a:pt x="632" y="1198"/>
                      <a:pt x="1061" y="1198"/>
                    </a:cubicBezTo>
                    <a:cubicBezTo>
                      <a:pt x="1477" y="1198"/>
                      <a:pt x="1931" y="907"/>
                      <a:pt x="2331" y="562"/>
                    </a:cubicBezTo>
                    <a:cubicBezTo>
                      <a:pt x="1629" y="225"/>
                      <a:pt x="815" y="1"/>
                      <a:pt x="1" y="1"/>
                    </a:cubicBezTo>
                    <a:close/>
                  </a:path>
                </a:pathLst>
              </a:custGeom>
              <a:solidFill>
                <a:srgbClr val="FF633E"/>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1523;p32">
                <a:extLst>
                  <a:ext uri="{FF2B5EF4-FFF2-40B4-BE49-F238E27FC236}">
                    <a16:creationId xmlns:a16="http://schemas.microsoft.com/office/drawing/2014/main" id="{5FE0A437-565E-4EFD-BCCD-26C3943CE500}"/>
                  </a:ext>
                </a:extLst>
              </p:cNvPr>
              <p:cNvSpPr/>
              <p:nvPr/>
            </p:nvSpPr>
            <p:spPr>
              <a:xfrm>
                <a:off x="8175875" y="2531800"/>
                <a:ext cx="55475" cy="21075"/>
              </a:xfrm>
              <a:custGeom>
                <a:avLst/>
                <a:gdLst/>
                <a:ahLst/>
                <a:cxnLst/>
                <a:rect l="l" t="t" r="r" b="b"/>
                <a:pathLst>
                  <a:path w="2219" h="843" extrusionOk="0">
                    <a:moveTo>
                      <a:pt x="927" y="0"/>
                    </a:moveTo>
                    <a:cubicBezTo>
                      <a:pt x="478" y="0"/>
                      <a:pt x="113" y="478"/>
                      <a:pt x="113" y="478"/>
                    </a:cubicBezTo>
                    <a:cubicBezTo>
                      <a:pt x="1" y="590"/>
                      <a:pt x="113" y="702"/>
                      <a:pt x="113" y="702"/>
                    </a:cubicBezTo>
                    <a:cubicBezTo>
                      <a:pt x="169" y="773"/>
                      <a:pt x="225" y="808"/>
                      <a:pt x="285" y="808"/>
                    </a:cubicBezTo>
                    <a:cubicBezTo>
                      <a:pt x="345" y="808"/>
                      <a:pt x="408" y="773"/>
                      <a:pt x="478" y="702"/>
                    </a:cubicBezTo>
                    <a:cubicBezTo>
                      <a:pt x="478" y="702"/>
                      <a:pt x="590" y="478"/>
                      <a:pt x="927" y="365"/>
                    </a:cubicBezTo>
                    <a:cubicBezTo>
                      <a:pt x="1292" y="365"/>
                      <a:pt x="1517" y="478"/>
                      <a:pt x="1882" y="843"/>
                    </a:cubicBezTo>
                    <a:lnTo>
                      <a:pt x="2106" y="843"/>
                    </a:lnTo>
                    <a:cubicBezTo>
                      <a:pt x="2219" y="702"/>
                      <a:pt x="2219" y="590"/>
                      <a:pt x="2106" y="478"/>
                    </a:cubicBezTo>
                    <a:cubicBezTo>
                      <a:pt x="1741" y="141"/>
                      <a:pt x="1292" y="0"/>
                      <a:pt x="927" y="0"/>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1524;p32">
                <a:extLst>
                  <a:ext uri="{FF2B5EF4-FFF2-40B4-BE49-F238E27FC236}">
                    <a16:creationId xmlns:a16="http://schemas.microsoft.com/office/drawing/2014/main" id="{3FEAA2E7-358C-40BA-8DA9-3AF5C05A78A8}"/>
                  </a:ext>
                </a:extLst>
              </p:cNvPr>
              <p:cNvSpPr/>
              <p:nvPr/>
            </p:nvSpPr>
            <p:spPr>
              <a:xfrm>
                <a:off x="8310625" y="2559425"/>
                <a:ext cx="49175" cy="28550"/>
              </a:xfrm>
              <a:custGeom>
                <a:avLst/>
                <a:gdLst/>
                <a:ahLst/>
                <a:cxnLst/>
                <a:rect l="l" t="t" r="r" b="b"/>
                <a:pathLst>
                  <a:path w="1967" h="1142" extrusionOk="0">
                    <a:moveTo>
                      <a:pt x="903" y="1"/>
                    </a:moveTo>
                    <a:cubicBezTo>
                      <a:pt x="649" y="1"/>
                      <a:pt x="376" y="55"/>
                      <a:pt x="113" y="187"/>
                    </a:cubicBezTo>
                    <a:cubicBezTo>
                      <a:pt x="1" y="187"/>
                      <a:pt x="1" y="299"/>
                      <a:pt x="1" y="440"/>
                    </a:cubicBezTo>
                    <a:cubicBezTo>
                      <a:pt x="1" y="552"/>
                      <a:pt x="113" y="552"/>
                      <a:pt x="226" y="552"/>
                    </a:cubicBezTo>
                    <a:cubicBezTo>
                      <a:pt x="419" y="407"/>
                      <a:pt x="621" y="345"/>
                      <a:pt x="801" y="345"/>
                    </a:cubicBezTo>
                    <a:cubicBezTo>
                      <a:pt x="935" y="345"/>
                      <a:pt x="1056" y="380"/>
                      <a:pt x="1152" y="440"/>
                    </a:cubicBezTo>
                    <a:cubicBezTo>
                      <a:pt x="1517" y="552"/>
                      <a:pt x="1629" y="1001"/>
                      <a:pt x="1629" y="1001"/>
                    </a:cubicBezTo>
                    <a:cubicBezTo>
                      <a:pt x="1629" y="1001"/>
                      <a:pt x="1742" y="1141"/>
                      <a:pt x="1854" y="1141"/>
                    </a:cubicBezTo>
                    <a:cubicBezTo>
                      <a:pt x="1966" y="1141"/>
                      <a:pt x="1966" y="1001"/>
                      <a:pt x="1966" y="889"/>
                    </a:cubicBezTo>
                    <a:cubicBezTo>
                      <a:pt x="1966" y="889"/>
                      <a:pt x="1854" y="299"/>
                      <a:pt x="1405" y="75"/>
                    </a:cubicBezTo>
                    <a:cubicBezTo>
                      <a:pt x="1254" y="28"/>
                      <a:pt x="1083" y="1"/>
                      <a:pt x="903" y="1"/>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1525;p32">
                <a:extLst>
                  <a:ext uri="{FF2B5EF4-FFF2-40B4-BE49-F238E27FC236}">
                    <a16:creationId xmlns:a16="http://schemas.microsoft.com/office/drawing/2014/main" id="{009CA21D-9A0B-4D46-920B-6115C5B41DC5}"/>
                  </a:ext>
                </a:extLst>
              </p:cNvPr>
              <p:cNvSpPr/>
              <p:nvPr/>
            </p:nvSpPr>
            <p:spPr>
              <a:xfrm>
                <a:off x="8246075" y="1751325"/>
                <a:ext cx="55450" cy="146000"/>
              </a:xfrm>
              <a:custGeom>
                <a:avLst/>
                <a:gdLst/>
                <a:ahLst/>
                <a:cxnLst/>
                <a:rect l="l" t="t" r="r" b="b"/>
                <a:pathLst>
                  <a:path w="2218" h="5840" extrusionOk="0">
                    <a:moveTo>
                      <a:pt x="225" y="0"/>
                    </a:moveTo>
                    <a:cubicBezTo>
                      <a:pt x="112" y="0"/>
                      <a:pt x="0" y="113"/>
                      <a:pt x="112" y="225"/>
                    </a:cubicBezTo>
                    <a:lnTo>
                      <a:pt x="1881" y="5728"/>
                    </a:lnTo>
                    <a:cubicBezTo>
                      <a:pt x="1881" y="5840"/>
                      <a:pt x="1993" y="5840"/>
                      <a:pt x="1993" y="5840"/>
                    </a:cubicBezTo>
                    <a:lnTo>
                      <a:pt x="2106" y="5840"/>
                    </a:lnTo>
                    <a:cubicBezTo>
                      <a:pt x="2218" y="5840"/>
                      <a:pt x="2218" y="5728"/>
                      <a:pt x="2218" y="5615"/>
                    </a:cubicBezTo>
                    <a:lnTo>
                      <a:pt x="477" y="113"/>
                    </a:lnTo>
                    <a:cubicBezTo>
                      <a:pt x="337" y="0"/>
                      <a:pt x="225" y="0"/>
                      <a:pt x="225" y="0"/>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1526;p32">
                <a:extLst>
                  <a:ext uri="{FF2B5EF4-FFF2-40B4-BE49-F238E27FC236}">
                    <a16:creationId xmlns:a16="http://schemas.microsoft.com/office/drawing/2014/main" id="{C42C5A38-62A6-4030-B1A6-9F86880B5D8E}"/>
                  </a:ext>
                </a:extLst>
              </p:cNvPr>
              <p:cNvSpPr/>
              <p:nvPr/>
            </p:nvSpPr>
            <p:spPr>
              <a:xfrm>
                <a:off x="8386450" y="1789225"/>
                <a:ext cx="11950" cy="87750"/>
              </a:xfrm>
              <a:custGeom>
                <a:avLst/>
                <a:gdLst/>
                <a:ahLst/>
                <a:cxnLst/>
                <a:rect l="l" t="t" r="r" b="b"/>
                <a:pathLst>
                  <a:path w="478" h="3510" extrusionOk="0">
                    <a:moveTo>
                      <a:pt x="337" y="0"/>
                    </a:moveTo>
                    <a:cubicBezTo>
                      <a:pt x="225" y="0"/>
                      <a:pt x="112" y="113"/>
                      <a:pt x="112" y="225"/>
                    </a:cubicBezTo>
                    <a:lnTo>
                      <a:pt x="0" y="3285"/>
                    </a:lnTo>
                    <a:cubicBezTo>
                      <a:pt x="0" y="3397"/>
                      <a:pt x="112" y="3510"/>
                      <a:pt x="225" y="3510"/>
                    </a:cubicBezTo>
                    <a:cubicBezTo>
                      <a:pt x="337" y="3397"/>
                      <a:pt x="477" y="3397"/>
                      <a:pt x="477" y="3285"/>
                    </a:cubicBezTo>
                    <a:lnTo>
                      <a:pt x="477" y="225"/>
                    </a:lnTo>
                    <a:cubicBezTo>
                      <a:pt x="477" y="113"/>
                      <a:pt x="337" y="0"/>
                      <a:pt x="337" y="0"/>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1527;p32">
                <a:extLst>
                  <a:ext uri="{FF2B5EF4-FFF2-40B4-BE49-F238E27FC236}">
                    <a16:creationId xmlns:a16="http://schemas.microsoft.com/office/drawing/2014/main" id="{DF9BF0B1-9097-407E-8217-FE236B9005BD}"/>
                  </a:ext>
                </a:extLst>
              </p:cNvPr>
              <p:cNvSpPr/>
              <p:nvPr/>
            </p:nvSpPr>
            <p:spPr>
              <a:xfrm>
                <a:off x="8486100" y="1686750"/>
                <a:ext cx="20375" cy="195850"/>
              </a:xfrm>
              <a:custGeom>
                <a:avLst/>
                <a:gdLst/>
                <a:ahLst/>
                <a:cxnLst/>
                <a:rect l="l" t="t" r="r" b="b"/>
                <a:pathLst>
                  <a:path w="815" h="7834" extrusionOk="0">
                    <a:moveTo>
                      <a:pt x="562" y="0"/>
                    </a:moveTo>
                    <a:cubicBezTo>
                      <a:pt x="450" y="0"/>
                      <a:pt x="338" y="113"/>
                      <a:pt x="338" y="253"/>
                    </a:cubicBezTo>
                    <a:lnTo>
                      <a:pt x="1" y="7609"/>
                    </a:lnTo>
                    <a:cubicBezTo>
                      <a:pt x="1" y="7721"/>
                      <a:pt x="113" y="7833"/>
                      <a:pt x="225" y="7833"/>
                    </a:cubicBezTo>
                    <a:cubicBezTo>
                      <a:pt x="338" y="7833"/>
                      <a:pt x="338" y="7721"/>
                      <a:pt x="338" y="7721"/>
                    </a:cubicBezTo>
                    <a:lnTo>
                      <a:pt x="815" y="253"/>
                    </a:lnTo>
                    <a:cubicBezTo>
                      <a:pt x="815" y="113"/>
                      <a:pt x="703" y="0"/>
                      <a:pt x="562" y="0"/>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1528;p32">
                <a:extLst>
                  <a:ext uri="{FF2B5EF4-FFF2-40B4-BE49-F238E27FC236}">
                    <a16:creationId xmlns:a16="http://schemas.microsoft.com/office/drawing/2014/main" id="{4F50E43A-DAE9-42B9-9A15-93A46EACA715}"/>
                  </a:ext>
                </a:extLst>
              </p:cNvPr>
              <p:cNvSpPr/>
              <p:nvPr/>
            </p:nvSpPr>
            <p:spPr>
              <a:xfrm>
                <a:off x="8547175" y="1801150"/>
                <a:ext cx="47050" cy="93375"/>
              </a:xfrm>
              <a:custGeom>
                <a:avLst/>
                <a:gdLst/>
                <a:ahLst/>
                <a:cxnLst/>
                <a:rect l="l" t="t" r="r" b="b"/>
                <a:pathLst>
                  <a:path w="1882" h="3735" extrusionOk="0">
                    <a:moveTo>
                      <a:pt x="1769" y="1"/>
                    </a:moveTo>
                    <a:cubicBezTo>
                      <a:pt x="1628" y="1"/>
                      <a:pt x="1516" y="1"/>
                      <a:pt x="1404" y="113"/>
                    </a:cubicBezTo>
                    <a:lnTo>
                      <a:pt x="0" y="3510"/>
                    </a:lnTo>
                    <a:cubicBezTo>
                      <a:pt x="0" y="3510"/>
                      <a:pt x="0" y="3622"/>
                      <a:pt x="112" y="3735"/>
                    </a:cubicBezTo>
                    <a:lnTo>
                      <a:pt x="225" y="3735"/>
                    </a:lnTo>
                    <a:cubicBezTo>
                      <a:pt x="225" y="3735"/>
                      <a:pt x="365" y="3735"/>
                      <a:pt x="365" y="3622"/>
                    </a:cubicBezTo>
                    <a:lnTo>
                      <a:pt x="1881" y="338"/>
                    </a:lnTo>
                    <a:cubicBezTo>
                      <a:pt x="1881" y="225"/>
                      <a:pt x="1881" y="113"/>
                      <a:pt x="1769" y="1"/>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57" name="Google Shape;1581;p32">
            <a:extLst>
              <a:ext uri="{FF2B5EF4-FFF2-40B4-BE49-F238E27FC236}">
                <a16:creationId xmlns:a16="http://schemas.microsoft.com/office/drawing/2014/main" id="{6F7AE8CF-7D03-4789-8CBC-5413C38AC5E8}"/>
              </a:ext>
            </a:extLst>
          </p:cNvPr>
          <p:cNvGrpSpPr/>
          <p:nvPr/>
        </p:nvGrpSpPr>
        <p:grpSpPr>
          <a:xfrm>
            <a:off x="1079851" y="2297949"/>
            <a:ext cx="2741067" cy="3489733"/>
            <a:chOff x="461050" y="2169575"/>
            <a:chExt cx="2055800" cy="2617300"/>
          </a:xfrm>
        </p:grpSpPr>
        <p:sp>
          <p:nvSpPr>
            <p:cNvPr id="58" name="Google Shape;1582;p32">
              <a:extLst>
                <a:ext uri="{FF2B5EF4-FFF2-40B4-BE49-F238E27FC236}">
                  <a16:creationId xmlns:a16="http://schemas.microsoft.com/office/drawing/2014/main" id="{88035A40-8524-4AB4-9D2A-C039A1DE2A7F}"/>
                </a:ext>
              </a:extLst>
            </p:cNvPr>
            <p:cNvSpPr/>
            <p:nvPr/>
          </p:nvSpPr>
          <p:spPr>
            <a:xfrm>
              <a:off x="461050" y="2246075"/>
              <a:ext cx="2020700" cy="2362525"/>
            </a:xfrm>
            <a:custGeom>
              <a:avLst/>
              <a:gdLst/>
              <a:ahLst/>
              <a:cxnLst/>
              <a:rect l="l" t="t" r="r" b="b"/>
              <a:pathLst>
                <a:path w="80828" h="94501" extrusionOk="0">
                  <a:moveTo>
                    <a:pt x="65639" y="1"/>
                  </a:moveTo>
                  <a:lnTo>
                    <a:pt x="0" y="12157"/>
                  </a:lnTo>
                  <a:lnTo>
                    <a:pt x="15217" y="94501"/>
                  </a:lnTo>
                  <a:lnTo>
                    <a:pt x="80827" y="82456"/>
                  </a:lnTo>
                  <a:lnTo>
                    <a:pt x="65639" y="1"/>
                  </a:lnTo>
                  <a:close/>
                </a:path>
              </a:pathLst>
            </a:custGeom>
            <a:solidFill>
              <a:srgbClr val="F9564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1583;p32">
              <a:extLst>
                <a:ext uri="{FF2B5EF4-FFF2-40B4-BE49-F238E27FC236}">
                  <a16:creationId xmlns:a16="http://schemas.microsoft.com/office/drawing/2014/main" id="{6D67E155-51BC-4B73-9895-15C74B3EA3B5}"/>
                </a:ext>
              </a:extLst>
            </p:cNvPr>
            <p:cNvSpPr/>
            <p:nvPr/>
          </p:nvSpPr>
          <p:spPr>
            <a:xfrm>
              <a:off x="563525" y="2342250"/>
              <a:ext cx="1757500" cy="1857150"/>
            </a:xfrm>
            <a:custGeom>
              <a:avLst/>
              <a:gdLst/>
              <a:ahLst/>
              <a:cxnLst/>
              <a:rect l="l" t="t" r="r" b="b"/>
              <a:pathLst>
                <a:path w="70300" h="74286" extrusionOk="0">
                  <a:moveTo>
                    <a:pt x="58620" y="0"/>
                  </a:moveTo>
                  <a:lnTo>
                    <a:pt x="0" y="10893"/>
                  </a:lnTo>
                  <a:lnTo>
                    <a:pt x="11707" y="74286"/>
                  </a:lnTo>
                  <a:lnTo>
                    <a:pt x="70299" y="63393"/>
                  </a:lnTo>
                  <a:lnTo>
                    <a:pt x="58620" y="0"/>
                  </a:ln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1584;p32">
              <a:extLst>
                <a:ext uri="{FF2B5EF4-FFF2-40B4-BE49-F238E27FC236}">
                  <a16:creationId xmlns:a16="http://schemas.microsoft.com/office/drawing/2014/main" id="{CD0E2890-377C-40E2-9137-CEB78B835153}"/>
                </a:ext>
              </a:extLst>
            </p:cNvPr>
            <p:cNvSpPr/>
            <p:nvPr/>
          </p:nvSpPr>
          <p:spPr>
            <a:xfrm>
              <a:off x="1982731" y="3553475"/>
              <a:ext cx="363000" cy="363000"/>
            </a:xfrm>
            <a:prstGeom prst="ellipse">
              <a:avLst/>
            </a:pr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1585;p32">
              <a:extLst>
                <a:ext uri="{FF2B5EF4-FFF2-40B4-BE49-F238E27FC236}">
                  <a16:creationId xmlns:a16="http://schemas.microsoft.com/office/drawing/2014/main" id="{8AF88880-C45E-4DDA-9649-DE456824E62A}"/>
                </a:ext>
              </a:extLst>
            </p:cNvPr>
            <p:cNvSpPr/>
            <p:nvPr/>
          </p:nvSpPr>
          <p:spPr>
            <a:xfrm>
              <a:off x="686350" y="2281175"/>
              <a:ext cx="1830500" cy="2505700"/>
            </a:xfrm>
            <a:custGeom>
              <a:avLst/>
              <a:gdLst/>
              <a:ahLst/>
              <a:cxnLst/>
              <a:rect l="l" t="t" r="r" b="b"/>
              <a:pathLst>
                <a:path w="73220" h="100228" extrusionOk="0">
                  <a:moveTo>
                    <a:pt x="58031" y="1"/>
                  </a:moveTo>
                  <a:lnTo>
                    <a:pt x="56852" y="225"/>
                  </a:lnTo>
                  <a:lnTo>
                    <a:pt x="57076" y="1629"/>
                  </a:lnTo>
                  <a:cubicBezTo>
                    <a:pt x="57441" y="1854"/>
                    <a:pt x="57778" y="2106"/>
                    <a:pt x="58143" y="2331"/>
                  </a:cubicBezTo>
                  <a:cubicBezTo>
                    <a:pt x="58241" y="2331"/>
                    <a:pt x="58339" y="2331"/>
                    <a:pt x="58362" y="2406"/>
                  </a:cubicBezTo>
                  <a:lnTo>
                    <a:pt x="58362" y="2406"/>
                  </a:lnTo>
                  <a:lnTo>
                    <a:pt x="58031" y="1"/>
                  </a:lnTo>
                  <a:close/>
                  <a:moveTo>
                    <a:pt x="58362" y="2406"/>
                  </a:moveTo>
                  <a:lnTo>
                    <a:pt x="58368" y="2443"/>
                  </a:lnTo>
                  <a:cubicBezTo>
                    <a:pt x="58368" y="2429"/>
                    <a:pt x="58366" y="2417"/>
                    <a:pt x="58362" y="2406"/>
                  </a:cubicBezTo>
                  <a:close/>
                  <a:moveTo>
                    <a:pt x="62579" y="11455"/>
                  </a:moveTo>
                  <a:cubicBezTo>
                    <a:pt x="62579" y="11471"/>
                    <a:pt x="62588" y="11485"/>
                    <a:pt x="62605" y="11497"/>
                  </a:cubicBezTo>
                  <a:lnTo>
                    <a:pt x="62605" y="11497"/>
                  </a:lnTo>
                  <a:cubicBezTo>
                    <a:pt x="62596" y="11483"/>
                    <a:pt x="62587" y="11469"/>
                    <a:pt x="62579" y="11455"/>
                  </a:cubicBezTo>
                  <a:close/>
                  <a:moveTo>
                    <a:pt x="65044" y="14368"/>
                  </a:moveTo>
                  <a:cubicBezTo>
                    <a:pt x="65046" y="14370"/>
                    <a:pt x="65048" y="14372"/>
                    <a:pt x="65049" y="14375"/>
                  </a:cubicBezTo>
                  <a:cubicBezTo>
                    <a:pt x="65048" y="14373"/>
                    <a:pt x="65046" y="14370"/>
                    <a:pt x="65044" y="14368"/>
                  </a:cubicBezTo>
                  <a:close/>
                  <a:moveTo>
                    <a:pt x="702" y="88071"/>
                  </a:moveTo>
                  <a:cubicBezTo>
                    <a:pt x="478" y="88071"/>
                    <a:pt x="225" y="88183"/>
                    <a:pt x="0" y="88183"/>
                  </a:cubicBezTo>
                  <a:cubicBezTo>
                    <a:pt x="1404" y="89250"/>
                    <a:pt x="3032" y="90064"/>
                    <a:pt x="4576" y="90879"/>
                  </a:cubicBezTo>
                  <a:cubicBezTo>
                    <a:pt x="5026" y="91244"/>
                    <a:pt x="5503" y="91468"/>
                    <a:pt x="5980" y="91805"/>
                  </a:cubicBezTo>
                  <a:lnTo>
                    <a:pt x="5840" y="91103"/>
                  </a:lnTo>
                  <a:cubicBezTo>
                    <a:pt x="4913" y="90542"/>
                    <a:pt x="3987" y="90064"/>
                    <a:pt x="3173" y="89475"/>
                  </a:cubicBezTo>
                  <a:cubicBezTo>
                    <a:pt x="2330" y="88998"/>
                    <a:pt x="1516" y="88661"/>
                    <a:pt x="702" y="88071"/>
                  </a:cubicBezTo>
                  <a:close/>
                  <a:moveTo>
                    <a:pt x="64684" y="7019"/>
                  </a:moveTo>
                  <a:cubicBezTo>
                    <a:pt x="64937" y="7244"/>
                    <a:pt x="65162" y="7469"/>
                    <a:pt x="65386" y="7721"/>
                  </a:cubicBezTo>
                  <a:lnTo>
                    <a:pt x="64937" y="7721"/>
                  </a:lnTo>
                  <a:cubicBezTo>
                    <a:pt x="64937" y="7721"/>
                    <a:pt x="65274" y="8283"/>
                    <a:pt x="65386" y="8423"/>
                  </a:cubicBezTo>
                  <a:cubicBezTo>
                    <a:pt x="65499" y="8535"/>
                    <a:pt x="65751" y="8648"/>
                    <a:pt x="65976" y="8760"/>
                  </a:cubicBezTo>
                  <a:cubicBezTo>
                    <a:pt x="65386" y="8648"/>
                    <a:pt x="64937" y="8648"/>
                    <a:pt x="64348" y="8535"/>
                  </a:cubicBezTo>
                  <a:lnTo>
                    <a:pt x="64348" y="8535"/>
                  </a:lnTo>
                  <a:cubicBezTo>
                    <a:pt x="64460" y="8648"/>
                    <a:pt x="64460" y="8760"/>
                    <a:pt x="64460" y="8872"/>
                  </a:cubicBezTo>
                  <a:cubicBezTo>
                    <a:pt x="64348" y="8872"/>
                    <a:pt x="64235" y="8985"/>
                    <a:pt x="64235" y="9125"/>
                  </a:cubicBezTo>
                  <a:cubicBezTo>
                    <a:pt x="64235" y="9237"/>
                    <a:pt x="64348" y="9350"/>
                    <a:pt x="64460" y="9350"/>
                  </a:cubicBezTo>
                  <a:cubicBezTo>
                    <a:pt x="64572" y="9462"/>
                    <a:pt x="64684" y="9574"/>
                    <a:pt x="64684" y="9686"/>
                  </a:cubicBezTo>
                  <a:cubicBezTo>
                    <a:pt x="63983" y="9462"/>
                    <a:pt x="63281" y="9237"/>
                    <a:pt x="62467" y="8872"/>
                  </a:cubicBezTo>
                  <a:lnTo>
                    <a:pt x="62467" y="8872"/>
                  </a:lnTo>
                  <a:cubicBezTo>
                    <a:pt x="62691" y="9462"/>
                    <a:pt x="63056" y="9827"/>
                    <a:pt x="63533" y="10051"/>
                  </a:cubicBezTo>
                  <a:cubicBezTo>
                    <a:pt x="63056" y="9939"/>
                    <a:pt x="62579" y="9686"/>
                    <a:pt x="62130" y="9462"/>
                  </a:cubicBezTo>
                  <a:lnTo>
                    <a:pt x="62130" y="9462"/>
                  </a:lnTo>
                  <a:cubicBezTo>
                    <a:pt x="62130" y="9686"/>
                    <a:pt x="62242" y="9939"/>
                    <a:pt x="62467" y="10164"/>
                  </a:cubicBezTo>
                  <a:cubicBezTo>
                    <a:pt x="62831" y="10641"/>
                    <a:pt x="63281" y="10978"/>
                    <a:pt x="63646" y="11455"/>
                  </a:cubicBezTo>
                  <a:cubicBezTo>
                    <a:pt x="63533" y="11455"/>
                    <a:pt x="63393" y="11343"/>
                    <a:pt x="63281" y="11343"/>
                  </a:cubicBezTo>
                  <a:cubicBezTo>
                    <a:pt x="63281" y="11231"/>
                    <a:pt x="63168" y="11231"/>
                    <a:pt x="63056" y="11231"/>
                  </a:cubicBezTo>
                  <a:lnTo>
                    <a:pt x="62944" y="11231"/>
                  </a:lnTo>
                  <a:cubicBezTo>
                    <a:pt x="62944" y="11343"/>
                    <a:pt x="63056" y="11455"/>
                    <a:pt x="63056" y="11680"/>
                  </a:cubicBezTo>
                  <a:cubicBezTo>
                    <a:pt x="63056" y="11583"/>
                    <a:pt x="62704" y="11570"/>
                    <a:pt x="62605" y="11497"/>
                  </a:cubicBezTo>
                  <a:lnTo>
                    <a:pt x="62605" y="11497"/>
                  </a:lnTo>
                  <a:cubicBezTo>
                    <a:pt x="62958" y="12063"/>
                    <a:pt x="63286" y="12501"/>
                    <a:pt x="63640" y="12964"/>
                  </a:cubicBezTo>
                  <a:lnTo>
                    <a:pt x="63640" y="12964"/>
                  </a:lnTo>
                  <a:cubicBezTo>
                    <a:pt x="63378" y="12627"/>
                    <a:pt x="62352" y="12155"/>
                    <a:pt x="61989" y="11932"/>
                  </a:cubicBezTo>
                  <a:cubicBezTo>
                    <a:pt x="61428" y="11567"/>
                    <a:pt x="60726" y="11455"/>
                    <a:pt x="60136" y="11090"/>
                  </a:cubicBezTo>
                  <a:cubicBezTo>
                    <a:pt x="59659" y="10866"/>
                    <a:pt x="59182" y="10529"/>
                    <a:pt x="58733" y="10276"/>
                  </a:cubicBezTo>
                  <a:lnTo>
                    <a:pt x="58733" y="10276"/>
                  </a:lnTo>
                  <a:lnTo>
                    <a:pt x="65386" y="46436"/>
                  </a:lnTo>
                  <a:lnTo>
                    <a:pt x="65499" y="46549"/>
                  </a:lnTo>
                  <a:cubicBezTo>
                    <a:pt x="66341" y="48430"/>
                    <a:pt x="66678" y="50283"/>
                    <a:pt x="66453" y="52164"/>
                  </a:cubicBezTo>
                  <a:lnTo>
                    <a:pt x="71815" y="81052"/>
                  </a:lnTo>
                  <a:lnTo>
                    <a:pt x="18726" y="90879"/>
                  </a:lnTo>
                  <a:cubicBezTo>
                    <a:pt x="19175" y="91103"/>
                    <a:pt x="19653" y="91356"/>
                    <a:pt x="20130" y="91581"/>
                  </a:cubicBezTo>
                  <a:cubicBezTo>
                    <a:pt x="20354" y="91693"/>
                    <a:pt x="20579" y="91805"/>
                    <a:pt x="20832" y="91946"/>
                  </a:cubicBezTo>
                  <a:cubicBezTo>
                    <a:pt x="20944" y="91946"/>
                    <a:pt x="21056" y="92058"/>
                    <a:pt x="21169" y="92058"/>
                  </a:cubicBezTo>
                  <a:lnTo>
                    <a:pt x="73219" y="82456"/>
                  </a:lnTo>
                  <a:lnTo>
                    <a:pt x="65864" y="42815"/>
                  </a:lnTo>
                  <a:lnTo>
                    <a:pt x="70777" y="40821"/>
                  </a:lnTo>
                  <a:cubicBezTo>
                    <a:pt x="70889" y="40821"/>
                    <a:pt x="71001" y="40709"/>
                    <a:pt x="70889" y="40569"/>
                  </a:cubicBezTo>
                  <a:lnTo>
                    <a:pt x="70777" y="40456"/>
                  </a:lnTo>
                  <a:lnTo>
                    <a:pt x="70664" y="40456"/>
                  </a:lnTo>
                  <a:lnTo>
                    <a:pt x="65864" y="42450"/>
                  </a:lnTo>
                  <a:lnTo>
                    <a:pt x="65386" y="39867"/>
                  </a:lnTo>
                  <a:lnTo>
                    <a:pt x="66341" y="38603"/>
                  </a:lnTo>
                  <a:cubicBezTo>
                    <a:pt x="66341" y="38463"/>
                    <a:pt x="66341" y="38351"/>
                    <a:pt x="66200" y="38238"/>
                  </a:cubicBezTo>
                  <a:lnTo>
                    <a:pt x="66088" y="38238"/>
                  </a:lnTo>
                  <a:cubicBezTo>
                    <a:pt x="66088" y="38238"/>
                    <a:pt x="65976" y="38238"/>
                    <a:pt x="65976" y="38351"/>
                  </a:cubicBezTo>
                  <a:lnTo>
                    <a:pt x="65274" y="39305"/>
                  </a:lnTo>
                  <a:lnTo>
                    <a:pt x="60136" y="11680"/>
                  </a:lnTo>
                  <a:lnTo>
                    <a:pt x="60136" y="11680"/>
                  </a:lnTo>
                  <a:cubicBezTo>
                    <a:pt x="60586" y="11932"/>
                    <a:pt x="61063" y="12269"/>
                    <a:pt x="61540" y="12494"/>
                  </a:cubicBezTo>
                  <a:cubicBezTo>
                    <a:pt x="62130" y="12859"/>
                    <a:pt x="62831" y="12971"/>
                    <a:pt x="63393" y="13336"/>
                  </a:cubicBezTo>
                  <a:cubicBezTo>
                    <a:pt x="63755" y="13559"/>
                    <a:pt x="64782" y="14031"/>
                    <a:pt x="65044" y="14368"/>
                  </a:cubicBezTo>
                  <a:lnTo>
                    <a:pt x="65044" y="14368"/>
                  </a:lnTo>
                  <a:cubicBezTo>
                    <a:pt x="64690" y="13904"/>
                    <a:pt x="64362" y="13467"/>
                    <a:pt x="64008" y="12900"/>
                  </a:cubicBezTo>
                  <a:lnTo>
                    <a:pt x="64008" y="12900"/>
                  </a:lnTo>
                  <a:cubicBezTo>
                    <a:pt x="64107" y="12973"/>
                    <a:pt x="64460" y="12987"/>
                    <a:pt x="64460" y="13084"/>
                  </a:cubicBezTo>
                  <a:cubicBezTo>
                    <a:pt x="64460" y="12859"/>
                    <a:pt x="64348" y="12747"/>
                    <a:pt x="64348" y="12634"/>
                  </a:cubicBezTo>
                  <a:lnTo>
                    <a:pt x="64460" y="12634"/>
                  </a:lnTo>
                  <a:cubicBezTo>
                    <a:pt x="64572" y="12634"/>
                    <a:pt x="64684" y="12634"/>
                    <a:pt x="64684" y="12747"/>
                  </a:cubicBezTo>
                  <a:cubicBezTo>
                    <a:pt x="64797" y="12747"/>
                    <a:pt x="64937" y="12859"/>
                    <a:pt x="65049" y="12859"/>
                  </a:cubicBezTo>
                  <a:cubicBezTo>
                    <a:pt x="64684" y="12382"/>
                    <a:pt x="64235" y="12045"/>
                    <a:pt x="63870" y="11567"/>
                  </a:cubicBezTo>
                  <a:cubicBezTo>
                    <a:pt x="63646" y="11343"/>
                    <a:pt x="63533" y="11090"/>
                    <a:pt x="63533" y="10866"/>
                  </a:cubicBezTo>
                  <a:lnTo>
                    <a:pt x="63533" y="10866"/>
                  </a:lnTo>
                  <a:cubicBezTo>
                    <a:pt x="63983" y="11090"/>
                    <a:pt x="64460" y="11343"/>
                    <a:pt x="64937" y="11455"/>
                  </a:cubicBezTo>
                  <a:cubicBezTo>
                    <a:pt x="64460" y="11231"/>
                    <a:pt x="64095" y="10866"/>
                    <a:pt x="63870" y="10276"/>
                  </a:cubicBezTo>
                  <a:lnTo>
                    <a:pt x="63870" y="10276"/>
                  </a:lnTo>
                  <a:cubicBezTo>
                    <a:pt x="64684" y="10641"/>
                    <a:pt x="65386" y="10866"/>
                    <a:pt x="66088" y="11090"/>
                  </a:cubicBezTo>
                  <a:cubicBezTo>
                    <a:pt x="66088" y="10978"/>
                    <a:pt x="65976" y="10866"/>
                    <a:pt x="65864" y="10753"/>
                  </a:cubicBezTo>
                  <a:cubicBezTo>
                    <a:pt x="65751" y="10753"/>
                    <a:pt x="65639" y="10641"/>
                    <a:pt x="65639" y="10529"/>
                  </a:cubicBezTo>
                  <a:cubicBezTo>
                    <a:pt x="65639" y="10388"/>
                    <a:pt x="65751" y="10276"/>
                    <a:pt x="65864" y="10276"/>
                  </a:cubicBezTo>
                  <a:cubicBezTo>
                    <a:pt x="65864" y="10164"/>
                    <a:pt x="65864" y="10051"/>
                    <a:pt x="65751" y="9939"/>
                  </a:cubicBezTo>
                  <a:lnTo>
                    <a:pt x="65751" y="9939"/>
                  </a:lnTo>
                  <a:cubicBezTo>
                    <a:pt x="66341" y="10051"/>
                    <a:pt x="66790" y="10051"/>
                    <a:pt x="67380" y="10164"/>
                  </a:cubicBezTo>
                  <a:cubicBezTo>
                    <a:pt x="67155" y="10051"/>
                    <a:pt x="66902" y="9939"/>
                    <a:pt x="66790" y="9827"/>
                  </a:cubicBezTo>
                  <a:cubicBezTo>
                    <a:pt x="66678" y="9686"/>
                    <a:pt x="66341" y="9125"/>
                    <a:pt x="66341" y="9125"/>
                  </a:cubicBezTo>
                  <a:lnTo>
                    <a:pt x="66790" y="9125"/>
                  </a:lnTo>
                  <a:cubicBezTo>
                    <a:pt x="66565" y="8872"/>
                    <a:pt x="66341" y="8648"/>
                    <a:pt x="66088" y="8423"/>
                  </a:cubicBezTo>
                  <a:lnTo>
                    <a:pt x="66088" y="8423"/>
                  </a:lnTo>
                  <a:cubicBezTo>
                    <a:pt x="66341" y="8535"/>
                    <a:pt x="66565" y="8535"/>
                    <a:pt x="66790" y="8535"/>
                  </a:cubicBezTo>
                  <a:cubicBezTo>
                    <a:pt x="67043" y="8535"/>
                    <a:pt x="67267" y="8535"/>
                    <a:pt x="67604" y="8423"/>
                  </a:cubicBezTo>
                  <a:cubicBezTo>
                    <a:pt x="67267" y="7946"/>
                    <a:pt x="66678" y="7721"/>
                    <a:pt x="66200" y="7469"/>
                  </a:cubicBezTo>
                  <a:cubicBezTo>
                    <a:pt x="65976" y="7356"/>
                    <a:pt x="65751" y="7244"/>
                    <a:pt x="65499" y="7132"/>
                  </a:cubicBezTo>
                  <a:lnTo>
                    <a:pt x="65386" y="7132"/>
                  </a:lnTo>
                  <a:cubicBezTo>
                    <a:pt x="65162" y="7132"/>
                    <a:pt x="64937" y="7132"/>
                    <a:pt x="64684" y="7019"/>
                  </a:cubicBezTo>
                  <a:close/>
                  <a:moveTo>
                    <a:pt x="8647" y="92760"/>
                  </a:moveTo>
                  <a:lnTo>
                    <a:pt x="7384" y="92984"/>
                  </a:lnTo>
                  <a:lnTo>
                    <a:pt x="7609" y="94500"/>
                  </a:lnTo>
                  <a:lnTo>
                    <a:pt x="10051" y="94163"/>
                  </a:lnTo>
                  <a:cubicBezTo>
                    <a:pt x="11595" y="94978"/>
                    <a:pt x="13111" y="95792"/>
                    <a:pt x="14627" y="96718"/>
                  </a:cubicBezTo>
                  <a:cubicBezTo>
                    <a:pt x="15554" y="97308"/>
                    <a:pt x="16621" y="97897"/>
                    <a:pt x="17547" y="98375"/>
                  </a:cubicBezTo>
                  <a:cubicBezTo>
                    <a:pt x="18249" y="98712"/>
                    <a:pt x="18951" y="98824"/>
                    <a:pt x="19540" y="99189"/>
                  </a:cubicBezTo>
                  <a:cubicBezTo>
                    <a:pt x="19867" y="99407"/>
                    <a:pt x="20882" y="99863"/>
                    <a:pt x="21044" y="100197"/>
                  </a:cubicBezTo>
                  <a:lnTo>
                    <a:pt x="21044" y="100197"/>
                  </a:lnTo>
                  <a:cubicBezTo>
                    <a:pt x="20815" y="99653"/>
                    <a:pt x="20348" y="99290"/>
                    <a:pt x="20018" y="98712"/>
                  </a:cubicBezTo>
                  <a:cubicBezTo>
                    <a:pt x="20130" y="98712"/>
                    <a:pt x="20467" y="98824"/>
                    <a:pt x="20467" y="98824"/>
                  </a:cubicBezTo>
                  <a:lnTo>
                    <a:pt x="20467" y="98487"/>
                  </a:lnTo>
                  <a:cubicBezTo>
                    <a:pt x="20579" y="98487"/>
                    <a:pt x="20719" y="98487"/>
                    <a:pt x="20832" y="98599"/>
                  </a:cubicBezTo>
                  <a:lnTo>
                    <a:pt x="21056" y="98599"/>
                  </a:lnTo>
                  <a:lnTo>
                    <a:pt x="19877" y="97420"/>
                  </a:lnTo>
                  <a:cubicBezTo>
                    <a:pt x="19653" y="97195"/>
                    <a:pt x="19540" y="96971"/>
                    <a:pt x="19540" y="96718"/>
                  </a:cubicBezTo>
                  <a:lnTo>
                    <a:pt x="19540" y="96718"/>
                  </a:lnTo>
                  <a:cubicBezTo>
                    <a:pt x="20018" y="96859"/>
                    <a:pt x="20467" y="97083"/>
                    <a:pt x="20944" y="97308"/>
                  </a:cubicBezTo>
                  <a:cubicBezTo>
                    <a:pt x="20579" y="97083"/>
                    <a:pt x="20130" y="96606"/>
                    <a:pt x="19877" y="96157"/>
                  </a:cubicBezTo>
                  <a:lnTo>
                    <a:pt x="19877" y="96157"/>
                  </a:lnTo>
                  <a:cubicBezTo>
                    <a:pt x="20719" y="96381"/>
                    <a:pt x="21421" y="96606"/>
                    <a:pt x="22123" y="96859"/>
                  </a:cubicBezTo>
                  <a:cubicBezTo>
                    <a:pt x="22123" y="96718"/>
                    <a:pt x="21983" y="96718"/>
                    <a:pt x="21870" y="96606"/>
                  </a:cubicBezTo>
                  <a:cubicBezTo>
                    <a:pt x="21758" y="96494"/>
                    <a:pt x="21646" y="96381"/>
                    <a:pt x="21646" y="96269"/>
                  </a:cubicBezTo>
                  <a:cubicBezTo>
                    <a:pt x="21646" y="96157"/>
                    <a:pt x="21758" y="96157"/>
                    <a:pt x="21870" y="96157"/>
                  </a:cubicBezTo>
                  <a:cubicBezTo>
                    <a:pt x="21870" y="96016"/>
                    <a:pt x="21758" y="95792"/>
                    <a:pt x="21758" y="95679"/>
                  </a:cubicBezTo>
                  <a:lnTo>
                    <a:pt x="21758" y="95679"/>
                  </a:lnTo>
                  <a:cubicBezTo>
                    <a:pt x="22235" y="95792"/>
                    <a:pt x="22825" y="95904"/>
                    <a:pt x="23387" y="96016"/>
                  </a:cubicBezTo>
                  <a:cubicBezTo>
                    <a:pt x="23162" y="95792"/>
                    <a:pt x="22937" y="95679"/>
                    <a:pt x="22685" y="95567"/>
                  </a:cubicBezTo>
                  <a:cubicBezTo>
                    <a:pt x="22685" y="95455"/>
                    <a:pt x="22348" y="94865"/>
                    <a:pt x="22348" y="94865"/>
                  </a:cubicBezTo>
                  <a:lnTo>
                    <a:pt x="22825" y="94865"/>
                  </a:lnTo>
                  <a:cubicBezTo>
                    <a:pt x="22572" y="94753"/>
                    <a:pt x="22235" y="94500"/>
                    <a:pt x="22123" y="94276"/>
                  </a:cubicBezTo>
                  <a:lnTo>
                    <a:pt x="22685" y="94276"/>
                  </a:lnTo>
                  <a:cubicBezTo>
                    <a:pt x="23050" y="94276"/>
                    <a:pt x="23274" y="94276"/>
                    <a:pt x="23527" y="94163"/>
                  </a:cubicBezTo>
                  <a:cubicBezTo>
                    <a:pt x="23162" y="93798"/>
                    <a:pt x="22685" y="93574"/>
                    <a:pt x="22235" y="93349"/>
                  </a:cubicBezTo>
                  <a:cubicBezTo>
                    <a:pt x="21983" y="93209"/>
                    <a:pt x="21758" y="93097"/>
                    <a:pt x="21534" y="92984"/>
                  </a:cubicBezTo>
                  <a:cubicBezTo>
                    <a:pt x="21421" y="92984"/>
                    <a:pt x="21421" y="92872"/>
                    <a:pt x="21281" y="92872"/>
                  </a:cubicBezTo>
                  <a:lnTo>
                    <a:pt x="20719" y="92872"/>
                  </a:lnTo>
                  <a:cubicBezTo>
                    <a:pt x="20832" y="93097"/>
                    <a:pt x="21169" y="93349"/>
                    <a:pt x="21421" y="93462"/>
                  </a:cubicBezTo>
                  <a:lnTo>
                    <a:pt x="20944" y="93462"/>
                  </a:lnTo>
                  <a:cubicBezTo>
                    <a:pt x="20944" y="93462"/>
                    <a:pt x="21281" y="94051"/>
                    <a:pt x="21281" y="94163"/>
                  </a:cubicBezTo>
                  <a:cubicBezTo>
                    <a:pt x="21534" y="94276"/>
                    <a:pt x="21758" y="94388"/>
                    <a:pt x="21983" y="94613"/>
                  </a:cubicBezTo>
                  <a:cubicBezTo>
                    <a:pt x="21421" y="94500"/>
                    <a:pt x="20832" y="94388"/>
                    <a:pt x="20354" y="94276"/>
                  </a:cubicBezTo>
                  <a:lnTo>
                    <a:pt x="20354" y="94276"/>
                  </a:lnTo>
                  <a:cubicBezTo>
                    <a:pt x="20354" y="94388"/>
                    <a:pt x="20467" y="94613"/>
                    <a:pt x="20467" y="94753"/>
                  </a:cubicBezTo>
                  <a:cubicBezTo>
                    <a:pt x="20354" y="94753"/>
                    <a:pt x="20242" y="94753"/>
                    <a:pt x="20242" y="94865"/>
                  </a:cubicBezTo>
                  <a:cubicBezTo>
                    <a:pt x="20242" y="94978"/>
                    <a:pt x="20354" y="95090"/>
                    <a:pt x="20467" y="95202"/>
                  </a:cubicBezTo>
                  <a:cubicBezTo>
                    <a:pt x="20579" y="95314"/>
                    <a:pt x="20719" y="95314"/>
                    <a:pt x="20719" y="95455"/>
                  </a:cubicBezTo>
                  <a:cubicBezTo>
                    <a:pt x="20018" y="95202"/>
                    <a:pt x="19316" y="94978"/>
                    <a:pt x="18473" y="94753"/>
                  </a:cubicBezTo>
                  <a:lnTo>
                    <a:pt x="18473" y="94753"/>
                  </a:lnTo>
                  <a:cubicBezTo>
                    <a:pt x="18726" y="95202"/>
                    <a:pt x="19175" y="95679"/>
                    <a:pt x="19540" y="95904"/>
                  </a:cubicBezTo>
                  <a:cubicBezTo>
                    <a:pt x="19063" y="95679"/>
                    <a:pt x="18614" y="95455"/>
                    <a:pt x="18137" y="95314"/>
                  </a:cubicBezTo>
                  <a:lnTo>
                    <a:pt x="18137" y="95314"/>
                  </a:lnTo>
                  <a:cubicBezTo>
                    <a:pt x="18137" y="95567"/>
                    <a:pt x="18249" y="95792"/>
                    <a:pt x="18473" y="96016"/>
                  </a:cubicBezTo>
                  <a:lnTo>
                    <a:pt x="19653" y="97195"/>
                  </a:lnTo>
                  <a:lnTo>
                    <a:pt x="19428" y="97195"/>
                  </a:lnTo>
                  <a:cubicBezTo>
                    <a:pt x="19316" y="97083"/>
                    <a:pt x="19175" y="97083"/>
                    <a:pt x="19063" y="97083"/>
                  </a:cubicBezTo>
                  <a:lnTo>
                    <a:pt x="19063" y="97420"/>
                  </a:lnTo>
                  <a:cubicBezTo>
                    <a:pt x="19063" y="97420"/>
                    <a:pt x="18726" y="97308"/>
                    <a:pt x="18614" y="97308"/>
                  </a:cubicBezTo>
                  <a:cubicBezTo>
                    <a:pt x="18945" y="97887"/>
                    <a:pt x="19411" y="98249"/>
                    <a:pt x="19640" y="98794"/>
                  </a:cubicBezTo>
                  <a:lnTo>
                    <a:pt x="19640" y="98794"/>
                  </a:lnTo>
                  <a:cubicBezTo>
                    <a:pt x="19478" y="98459"/>
                    <a:pt x="18464" y="98003"/>
                    <a:pt x="18137" y="97785"/>
                  </a:cubicBezTo>
                  <a:cubicBezTo>
                    <a:pt x="17547" y="97420"/>
                    <a:pt x="16845" y="97308"/>
                    <a:pt x="16143" y="96971"/>
                  </a:cubicBezTo>
                  <a:cubicBezTo>
                    <a:pt x="15217" y="96494"/>
                    <a:pt x="14150" y="95904"/>
                    <a:pt x="13223" y="95314"/>
                  </a:cubicBezTo>
                  <a:cubicBezTo>
                    <a:pt x="11707" y="94388"/>
                    <a:pt x="10191" y="93574"/>
                    <a:pt x="8647" y="92760"/>
                  </a:cubicBezTo>
                  <a:close/>
                  <a:moveTo>
                    <a:pt x="21044" y="100197"/>
                  </a:moveTo>
                  <a:cubicBezTo>
                    <a:pt x="21048" y="100207"/>
                    <a:pt x="21052" y="100217"/>
                    <a:pt x="21056" y="100228"/>
                  </a:cubicBezTo>
                  <a:cubicBezTo>
                    <a:pt x="21053" y="100218"/>
                    <a:pt x="21049" y="100208"/>
                    <a:pt x="21044" y="100197"/>
                  </a:cubicBezTo>
                  <a:close/>
                </a:path>
              </a:pathLst>
            </a:custGeom>
            <a:solidFill>
              <a:srgbClr val="F4F4F4"/>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1586;p32">
              <a:extLst>
                <a:ext uri="{FF2B5EF4-FFF2-40B4-BE49-F238E27FC236}">
                  <a16:creationId xmlns:a16="http://schemas.microsoft.com/office/drawing/2014/main" id="{BBCECE8D-ACF5-4D54-BE24-B16C25A940E1}"/>
                </a:ext>
              </a:extLst>
            </p:cNvPr>
            <p:cNvSpPr/>
            <p:nvPr/>
          </p:nvSpPr>
          <p:spPr>
            <a:xfrm>
              <a:off x="660375" y="2617375"/>
              <a:ext cx="105300" cy="102500"/>
            </a:xfrm>
            <a:custGeom>
              <a:avLst/>
              <a:gdLst/>
              <a:ahLst/>
              <a:cxnLst/>
              <a:rect l="l" t="t" r="r" b="b"/>
              <a:pathLst>
                <a:path w="4212" h="4100" extrusionOk="0">
                  <a:moveTo>
                    <a:pt x="1152" y="0"/>
                  </a:moveTo>
                  <a:lnTo>
                    <a:pt x="1264" y="1404"/>
                  </a:lnTo>
                  <a:lnTo>
                    <a:pt x="1" y="2331"/>
                  </a:lnTo>
                  <a:lnTo>
                    <a:pt x="1404" y="2696"/>
                  </a:lnTo>
                  <a:lnTo>
                    <a:pt x="1853" y="4099"/>
                  </a:lnTo>
                  <a:lnTo>
                    <a:pt x="2668" y="2920"/>
                  </a:lnTo>
                  <a:lnTo>
                    <a:pt x="4212" y="2920"/>
                  </a:lnTo>
                  <a:lnTo>
                    <a:pt x="3257" y="1741"/>
                  </a:lnTo>
                  <a:lnTo>
                    <a:pt x="3734" y="337"/>
                  </a:lnTo>
                  <a:lnTo>
                    <a:pt x="2331" y="815"/>
                  </a:lnTo>
                  <a:lnTo>
                    <a:pt x="1152" y="0"/>
                  </a:lnTo>
                  <a:close/>
                </a:path>
              </a:pathLst>
            </a:custGeom>
            <a:solidFill>
              <a:srgbClr val="EFEFE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1587;p32">
              <a:extLst>
                <a:ext uri="{FF2B5EF4-FFF2-40B4-BE49-F238E27FC236}">
                  <a16:creationId xmlns:a16="http://schemas.microsoft.com/office/drawing/2014/main" id="{4A80D79F-E52A-437F-B9FA-4F695B2732E8}"/>
                </a:ext>
              </a:extLst>
            </p:cNvPr>
            <p:cNvSpPr/>
            <p:nvPr/>
          </p:nvSpPr>
          <p:spPr>
            <a:xfrm>
              <a:off x="1335575" y="3164125"/>
              <a:ext cx="105300" cy="99700"/>
            </a:xfrm>
            <a:custGeom>
              <a:avLst/>
              <a:gdLst/>
              <a:ahLst/>
              <a:cxnLst/>
              <a:rect l="l" t="t" r="r" b="b"/>
              <a:pathLst>
                <a:path w="4212" h="3988" extrusionOk="0">
                  <a:moveTo>
                    <a:pt x="2106" y="1"/>
                  </a:moveTo>
                  <a:lnTo>
                    <a:pt x="1404" y="1292"/>
                  </a:lnTo>
                  <a:lnTo>
                    <a:pt x="0" y="1404"/>
                  </a:lnTo>
                  <a:lnTo>
                    <a:pt x="927" y="2443"/>
                  </a:lnTo>
                  <a:lnTo>
                    <a:pt x="702" y="3987"/>
                  </a:lnTo>
                  <a:lnTo>
                    <a:pt x="1994" y="3285"/>
                  </a:lnTo>
                  <a:lnTo>
                    <a:pt x="3285" y="3987"/>
                  </a:lnTo>
                  <a:lnTo>
                    <a:pt x="3285" y="3987"/>
                  </a:lnTo>
                  <a:lnTo>
                    <a:pt x="3032" y="2584"/>
                  </a:lnTo>
                  <a:lnTo>
                    <a:pt x="4212" y="1517"/>
                  </a:lnTo>
                  <a:lnTo>
                    <a:pt x="2696" y="1292"/>
                  </a:lnTo>
                  <a:lnTo>
                    <a:pt x="2106" y="1"/>
                  </a:ln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1588;p32">
              <a:extLst>
                <a:ext uri="{FF2B5EF4-FFF2-40B4-BE49-F238E27FC236}">
                  <a16:creationId xmlns:a16="http://schemas.microsoft.com/office/drawing/2014/main" id="{F15FF7F6-6C42-4FAA-9E64-865295FF2D16}"/>
                </a:ext>
              </a:extLst>
            </p:cNvPr>
            <p:cNvSpPr/>
            <p:nvPr/>
          </p:nvSpPr>
          <p:spPr>
            <a:xfrm>
              <a:off x="1937775" y="2623000"/>
              <a:ext cx="105300" cy="99675"/>
            </a:xfrm>
            <a:custGeom>
              <a:avLst/>
              <a:gdLst/>
              <a:ahLst/>
              <a:cxnLst/>
              <a:rect l="l" t="t" r="r" b="b"/>
              <a:pathLst>
                <a:path w="4212" h="3987" extrusionOk="0">
                  <a:moveTo>
                    <a:pt x="2106" y="0"/>
                  </a:moveTo>
                  <a:lnTo>
                    <a:pt x="1545" y="1292"/>
                  </a:lnTo>
                  <a:lnTo>
                    <a:pt x="0" y="1516"/>
                  </a:lnTo>
                  <a:lnTo>
                    <a:pt x="1180" y="2583"/>
                  </a:lnTo>
                  <a:lnTo>
                    <a:pt x="843" y="3987"/>
                  </a:lnTo>
                  <a:lnTo>
                    <a:pt x="2246" y="3285"/>
                  </a:lnTo>
                  <a:lnTo>
                    <a:pt x="3510" y="3987"/>
                  </a:lnTo>
                  <a:lnTo>
                    <a:pt x="3173" y="2583"/>
                  </a:lnTo>
                  <a:lnTo>
                    <a:pt x="4212" y="1516"/>
                  </a:lnTo>
                  <a:lnTo>
                    <a:pt x="2808" y="1292"/>
                  </a:lnTo>
                  <a:lnTo>
                    <a:pt x="2106" y="0"/>
                  </a:lnTo>
                  <a:close/>
                </a:path>
              </a:pathLst>
            </a:custGeom>
            <a:solidFill>
              <a:srgbClr val="EFEFE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1589;p32">
              <a:extLst>
                <a:ext uri="{FF2B5EF4-FFF2-40B4-BE49-F238E27FC236}">
                  <a16:creationId xmlns:a16="http://schemas.microsoft.com/office/drawing/2014/main" id="{3E296828-99D6-4CB9-9A06-E0C8356A5C51}"/>
                </a:ext>
              </a:extLst>
            </p:cNvPr>
            <p:cNvSpPr/>
            <p:nvPr/>
          </p:nvSpPr>
          <p:spPr>
            <a:xfrm>
              <a:off x="1022550" y="2833550"/>
              <a:ext cx="47050" cy="47050"/>
            </a:xfrm>
            <a:custGeom>
              <a:avLst/>
              <a:gdLst/>
              <a:ahLst/>
              <a:cxnLst/>
              <a:rect l="l" t="t" r="r" b="b"/>
              <a:pathLst>
                <a:path w="1882" h="1882" extrusionOk="0">
                  <a:moveTo>
                    <a:pt x="955" y="1"/>
                  </a:moveTo>
                  <a:lnTo>
                    <a:pt x="590" y="590"/>
                  </a:lnTo>
                  <a:lnTo>
                    <a:pt x="0" y="702"/>
                  </a:lnTo>
                  <a:lnTo>
                    <a:pt x="477" y="1180"/>
                  </a:lnTo>
                  <a:lnTo>
                    <a:pt x="253" y="1882"/>
                  </a:lnTo>
                  <a:lnTo>
                    <a:pt x="253" y="1882"/>
                  </a:lnTo>
                  <a:lnTo>
                    <a:pt x="814" y="1517"/>
                  </a:lnTo>
                  <a:lnTo>
                    <a:pt x="1404" y="1882"/>
                  </a:lnTo>
                  <a:lnTo>
                    <a:pt x="1404" y="1292"/>
                  </a:lnTo>
                  <a:lnTo>
                    <a:pt x="1881" y="815"/>
                  </a:lnTo>
                  <a:lnTo>
                    <a:pt x="1179" y="702"/>
                  </a:lnTo>
                  <a:lnTo>
                    <a:pt x="955" y="1"/>
                  </a:lnTo>
                  <a:close/>
                </a:path>
              </a:pathLst>
            </a:custGeom>
            <a:solidFill>
              <a:srgbClr val="EFEFE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1590;p32">
              <a:extLst>
                <a:ext uri="{FF2B5EF4-FFF2-40B4-BE49-F238E27FC236}">
                  <a16:creationId xmlns:a16="http://schemas.microsoft.com/office/drawing/2014/main" id="{D4E0F068-2702-44A9-A931-3D2C3E17FC69}"/>
                </a:ext>
              </a:extLst>
            </p:cNvPr>
            <p:cNvSpPr/>
            <p:nvPr/>
          </p:nvSpPr>
          <p:spPr>
            <a:xfrm>
              <a:off x="1762300" y="3088325"/>
              <a:ext cx="47050" cy="46350"/>
            </a:xfrm>
            <a:custGeom>
              <a:avLst/>
              <a:gdLst/>
              <a:ahLst/>
              <a:cxnLst/>
              <a:rect l="l" t="t" r="r" b="b"/>
              <a:pathLst>
                <a:path w="1882" h="1854" extrusionOk="0">
                  <a:moveTo>
                    <a:pt x="843" y="1"/>
                  </a:moveTo>
                  <a:lnTo>
                    <a:pt x="703" y="562"/>
                  </a:lnTo>
                  <a:lnTo>
                    <a:pt x="1" y="815"/>
                  </a:lnTo>
                  <a:lnTo>
                    <a:pt x="590" y="1152"/>
                  </a:lnTo>
                  <a:lnTo>
                    <a:pt x="590" y="1854"/>
                  </a:lnTo>
                  <a:lnTo>
                    <a:pt x="1068" y="1404"/>
                  </a:lnTo>
                  <a:lnTo>
                    <a:pt x="1770" y="1629"/>
                  </a:lnTo>
                  <a:lnTo>
                    <a:pt x="1545" y="1039"/>
                  </a:lnTo>
                  <a:lnTo>
                    <a:pt x="1882" y="450"/>
                  </a:lnTo>
                  <a:lnTo>
                    <a:pt x="1180" y="450"/>
                  </a:lnTo>
                  <a:lnTo>
                    <a:pt x="843" y="1"/>
                  </a:lnTo>
                  <a:close/>
                </a:path>
              </a:pathLst>
            </a:custGeom>
            <a:solidFill>
              <a:srgbClr val="EFEFE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1591;p32">
              <a:extLst>
                <a:ext uri="{FF2B5EF4-FFF2-40B4-BE49-F238E27FC236}">
                  <a16:creationId xmlns:a16="http://schemas.microsoft.com/office/drawing/2014/main" id="{4B94563F-6B89-45D7-91CD-AC4BAE9EEF56}"/>
                </a:ext>
              </a:extLst>
            </p:cNvPr>
            <p:cNvSpPr/>
            <p:nvPr/>
          </p:nvSpPr>
          <p:spPr>
            <a:xfrm>
              <a:off x="1566475" y="3743175"/>
              <a:ext cx="47050" cy="49850"/>
            </a:xfrm>
            <a:custGeom>
              <a:avLst/>
              <a:gdLst/>
              <a:ahLst/>
              <a:cxnLst/>
              <a:rect l="l" t="t" r="r" b="b"/>
              <a:pathLst>
                <a:path w="1882" h="1994" extrusionOk="0">
                  <a:moveTo>
                    <a:pt x="1405" y="0"/>
                  </a:moveTo>
                  <a:lnTo>
                    <a:pt x="815" y="478"/>
                  </a:lnTo>
                  <a:lnTo>
                    <a:pt x="254" y="225"/>
                  </a:lnTo>
                  <a:lnTo>
                    <a:pt x="478" y="815"/>
                  </a:lnTo>
                  <a:lnTo>
                    <a:pt x="1" y="1404"/>
                  </a:lnTo>
                  <a:lnTo>
                    <a:pt x="703" y="1404"/>
                  </a:lnTo>
                  <a:lnTo>
                    <a:pt x="1068" y="1994"/>
                  </a:lnTo>
                  <a:lnTo>
                    <a:pt x="1292" y="1292"/>
                  </a:lnTo>
                  <a:lnTo>
                    <a:pt x="1882" y="1180"/>
                  </a:lnTo>
                  <a:lnTo>
                    <a:pt x="1405" y="702"/>
                  </a:lnTo>
                  <a:lnTo>
                    <a:pt x="1405" y="0"/>
                  </a:lnTo>
                  <a:close/>
                </a:path>
              </a:pathLst>
            </a:custGeom>
            <a:solidFill>
              <a:srgbClr val="EFEFE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1592;p32">
              <a:extLst>
                <a:ext uri="{FF2B5EF4-FFF2-40B4-BE49-F238E27FC236}">
                  <a16:creationId xmlns:a16="http://schemas.microsoft.com/office/drawing/2014/main" id="{893EE4EC-C4B9-46EA-A873-06A88290AE05}"/>
                </a:ext>
              </a:extLst>
            </p:cNvPr>
            <p:cNvSpPr/>
            <p:nvPr/>
          </p:nvSpPr>
          <p:spPr>
            <a:xfrm>
              <a:off x="1057625" y="4032350"/>
              <a:ext cx="49875" cy="47050"/>
            </a:xfrm>
            <a:custGeom>
              <a:avLst/>
              <a:gdLst/>
              <a:ahLst/>
              <a:cxnLst/>
              <a:rect l="l" t="t" r="r" b="b"/>
              <a:pathLst>
                <a:path w="1995" h="1882" extrusionOk="0">
                  <a:moveTo>
                    <a:pt x="955" y="0"/>
                  </a:moveTo>
                  <a:lnTo>
                    <a:pt x="703" y="590"/>
                  </a:lnTo>
                  <a:lnTo>
                    <a:pt x="1" y="842"/>
                  </a:lnTo>
                  <a:lnTo>
                    <a:pt x="590" y="1179"/>
                  </a:lnTo>
                  <a:lnTo>
                    <a:pt x="590" y="1881"/>
                  </a:lnTo>
                  <a:lnTo>
                    <a:pt x="1068" y="1544"/>
                  </a:lnTo>
                  <a:lnTo>
                    <a:pt x="1770" y="1769"/>
                  </a:lnTo>
                  <a:lnTo>
                    <a:pt x="1517" y="1067"/>
                  </a:lnTo>
                  <a:lnTo>
                    <a:pt x="1994" y="590"/>
                  </a:lnTo>
                  <a:lnTo>
                    <a:pt x="1292" y="590"/>
                  </a:lnTo>
                  <a:lnTo>
                    <a:pt x="955" y="0"/>
                  </a:ln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1593;p32">
              <a:extLst>
                <a:ext uri="{FF2B5EF4-FFF2-40B4-BE49-F238E27FC236}">
                  <a16:creationId xmlns:a16="http://schemas.microsoft.com/office/drawing/2014/main" id="{B5AB4323-6923-44A4-8162-01F9E5C7DB84}"/>
                </a:ext>
              </a:extLst>
            </p:cNvPr>
            <p:cNvSpPr/>
            <p:nvPr/>
          </p:nvSpPr>
          <p:spPr>
            <a:xfrm>
              <a:off x="756525" y="3477175"/>
              <a:ext cx="35125" cy="37925"/>
            </a:xfrm>
            <a:custGeom>
              <a:avLst/>
              <a:gdLst/>
              <a:ahLst/>
              <a:cxnLst/>
              <a:rect l="l" t="t" r="r" b="b"/>
              <a:pathLst>
                <a:path w="1405" h="1517" extrusionOk="0">
                  <a:moveTo>
                    <a:pt x="478" y="0"/>
                  </a:moveTo>
                  <a:lnTo>
                    <a:pt x="478" y="449"/>
                  </a:lnTo>
                  <a:lnTo>
                    <a:pt x="1" y="702"/>
                  </a:lnTo>
                  <a:lnTo>
                    <a:pt x="478" y="927"/>
                  </a:lnTo>
                  <a:lnTo>
                    <a:pt x="590" y="1516"/>
                  </a:lnTo>
                  <a:lnTo>
                    <a:pt x="927" y="1039"/>
                  </a:lnTo>
                  <a:lnTo>
                    <a:pt x="1404" y="1151"/>
                  </a:lnTo>
                  <a:lnTo>
                    <a:pt x="1180" y="702"/>
                  </a:lnTo>
                  <a:lnTo>
                    <a:pt x="1404" y="225"/>
                  </a:lnTo>
                  <a:lnTo>
                    <a:pt x="815" y="337"/>
                  </a:lnTo>
                  <a:lnTo>
                    <a:pt x="478" y="0"/>
                  </a:lnTo>
                  <a:close/>
                </a:path>
              </a:pathLst>
            </a:custGeom>
            <a:solidFill>
              <a:srgbClr val="EFEFE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1594;p32">
              <a:extLst>
                <a:ext uri="{FF2B5EF4-FFF2-40B4-BE49-F238E27FC236}">
                  <a16:creationId xmlns:a16="http://schemas.microsoft.com/office/drawing/2014/main" id="{BBA7FC80-9C32-408C-AC30-147AEDF627CF}"/>
                </a:ext>
              </a:extLst>
            </p:cNvPr>
            <p:cNvSpPr/>
            <p:nvPr/>
          </p:nvSpPr>
          <p:spPr>
            <a:xfrm>
              <a:off x="1373475" y="2590700"/>
              <a:ext cx="26700" cy="26700"/>
            </a:xfrm>
            <a:custGeom>
              <a:avLst/>
              <a:gdLst/>
              <a:ahLst/>
              <a:cxnLst/>
              <a:rect l="l" t="t" r="r" b="b"/>
              <a:pathLst>
                <a:path w="1068" h="1068" extrusionOk="0">
                  <a:moveTo>
                    <a:pt x="365" y="1"/>
                  </a:moveTo>
                  <a:cubicBezTo>
                    <a:pt x="113" y="113"/>
                    <a:pt x="0" y="366"/>
                    <a:pt x="0" y="590"/>
                  </a:cubicBezTo>
                  <a:cubicBezTo>
                    <a:pt x="0" y="955"/>
                    <a:pt x="365" y="1067"/>
                    <a:pt x="590" y="1067"/>
                  </a:cubicBezTo>
                  <a:cubicBezTo>
                    <a:pt x="815" y="955"/>
                    <a:pt x="1067" y="703"/>
                    <a:pt x="955" y="478"/>
                  </a:cubicBezTo>
                  <a:cubicBezTo>
                    <a:pt x="955" y="113"/>
                    <a:pt x="702" y="1"/>
                    <a:pt x="365" y="1"/>
                  </a:cubicBezTo>
                  <a:close/>
                </a:path>
              </a:pathLst>
            </a:custGeom>
            <a:solidFill>
              <a:srgbClr val="EFEFE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1595;p32">
              <a:extLst>
                <a:ext uri="{FF2B5EF4-FFF2-40B4-BE49-F238E27FC236}">
                  <a16:creationId xmlns:a16="http://schemas.microsoft.com/office/drawing/2014/main" id="{74234EAB-32EA-4081-AAE7-60FCE6DB3FA4}"/>
                </a:ext>
              </a:extLst>
            </p:cNvPr>
            <p:cNvSpPr/>
            <p:nvPr/>
          </p:nvSpPr>
          <p:spPr>
            <a:xfrm>
              <a:off x="1414875" y="2825125"/>
              <a:ext cx="26000" cy="26000"/>
            </a:xfrm>
            <a:custGeom>
              <a:avLst/>
              <a:gdLst/>
              <a:ahLst/>
              <a:cxnLst/>
              <a:rect l="l" t="t" r="r" b="b"/>
              <a:pathLst>
                <a:path w="1040" h="1040" extrusionOk="0">
                  <a:moveTo>
                    <a:pt x="450" y="1"/>
                  </a:moveTo>
                  <a:cubicBezTo>
                    <a:pt x="225" y="113"/>
                    <a:pt x="1" y="338"/>
                    <a:pt x="113" y="562"/>
                  </a:cubicBezTo>
                  <a:cubicBezTo>
                    <a:pt x="113" y="927"/>
                    <a:pt x="338" y="1039"/>
                    <a:pt x="703" y="1039"/>
                  </a:cubicBezTo>
                  <a:cubicBezTo>
                    <a:pt x="927" y="927"/>
                    <a:pt x="1040" y="702"/>
                    <a:pt x="1040" y="450"/>
                  </a:cubicBezTo>
                  <a:cubicBezTo>
                    <a:pt x="1040" y="113"/>
                    <a:pt x="703" y="1"/>
                    <a:pt x="450"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1596;p32">
              <a:extLst>
                <a:ext uri="{FF2B5EF4-FFF2-40B4-BE49-F238E27FC236}">
                  <a16:creationId xmlns:a16="http://schemas.microsoft.com/office/drawing/2014/main" id="{F6D463B5-4A88-41EC-8E06-5A388DE8A52F}"/>
                </a:ext>
              </a:extLst>
            </p:cNvPr>
            <p:cNvSpPr/>
            <p:nvPr/>
          </p:nvSpPr>
          <p:spPr>
            <a:xfrm>
              <a:off x="1657025" y="3380300"/>
              <a:ext cx="26700" cy="26700"/>
            </a:xfrm>
            <a:custGeom>
              <a:avLst/>
              <a:gdLst/>
              <a:ahLst/>
              <a:cxnLst/>
              <a:rect l="l" t="t" r="r" b="b"/>
              <a:pathLst>
                <a:path w="1068" h="1068" extrusionOk="0">
                  <a:moveTo>
                    <a:pt x="366" y="1"/>
                  </a:moveTo>
                  <a:cubicBezTo>
                    <a:pt x="141" y="113"/>
                    <a:pt x="1" y="366"/>
                    <a:pt x="1" y="590"/>
                  </a:cubicBezTo>
                  <a:cubicBezTo>
                    <a:pt x="1" y="955"/>
                    <a:pt x="366" y="1068"/>
                    <a:pt x="590" y="1068"/>
                  </a:cubicBezTo>
                  <a:cubicBezTo>
                    <a:pt x="843" y="955"/>
                    <a:pt x="1067" y="703"/>
                    <a:pt x="955" y="478"/>
                  </a:cubicBezTo>
                  <a:cubicBezTo>
                    <a:pt x="955" y="113"/>
                    <a:pt x="702" y="1"/>
                    <a:pt x="366"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1597;p32">
              <a:extLst>
                <a:ext uri="{FF2B5EF4-FFF2-40B4-BE49-F238E27FC236}">
                  <a16:creationId xmlns:a16="http://schemas.microsoft.com/office/drawing/2014/main" id="{FF26AFF2-775E-449D-B349-D954AD5BC8AC}"/>
                </a:ext>
              </a:extLst>
            </p:cNvPr>
            <p:cNvSpPr/>
            <p:nvPr/>
          </p:nvSpPr>
          <p:spPr>
            <a:xfrm>
              <a:off x="2113250" y="3084825"/>
              <a:ext cx="26700" cy="24625"/>
            </a:xfrm>
            <a:custGeom>
              <a:avLst/>
              <a:gdLst/>
              <a:ahLst/>
              <a:cxnLst/>
              <a:rect l="l" t="t" r="r" b="b"/>
              <a:pathLst>
                <a:path w="1068" h="985" extrusionOk="0">
                  <a:moveTo>
                    <a:pt x="477" y="0"/>
                  </a:moveTo>
                  <a:cubicBezTo>
                    <a:pt x="141" y="0"/>
                    <a:pt x="0" y="365"/>
                    <a:pt x="0" y="590"/>
                  </a:cubicBezTo>
                  <a:cubicBezTo>
                    <a:pt x="115" y="797"/>
                    <a:pt x="286" y="985"/>
                    <a:pt x="468" y="985"/>
                  </a:cubicBezTo>
                  <a:cubicBezTo>
                    <a:pt x="508" y="985"/>
                    <a:pt x="549" y="975"/>
                    <a:pt x="590" y="955"/>
                  </a:cubicBezTo>
                  <a:cubicBezTo>
                    <a:pt x="842" y="955"/>
                    <a:pt x="1067" y="702"/>
                    <a:pt x="1067" y="365"/>
                  </a:cubicBezTo>
                  <a:cubicBezTo>
                    <a:pt x="955" y="141"/>
                    <a:pt x="702" y="0"/>
                    <a:pt x="477" y="0"/>
                  </a:cubicBezTo>
                  <a:close/>
                </a:path>
              </a:pathLst>
            </a:custGeom>
            <a:solidFill>
              <a:srgbClr val="EFEFE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1598;p32">
              <a:extLst>
                <a:ext uri="{FF2B5EF4-FFF2-40B4-BE49-F238E27FC236}">
                  <a16:creationId xmlns:a16="http://schemas.microsoft.com/office/drawing/2014/main" id="{256A9A5B-B936-4F92-B132-7F2C3186E565}"/>
                </a:ext>
              </a:extLst>
            </p:cNvPr>
            <p:cNvSpPr/>
            <p:nvPr/>
          </p:nvSpPr>
          <p:spPr>
            <a:xfrm>
              <a:off x="1847225" y="2485425"/>
              <a:ext cx="11975" cy="11950"/>
            </a:xfrm>
            <a:custGeom>
              <a:avLst/>
              <a:gdLst/>
              <a:ahLst/>
              <a:cxnLst/>
              <a:rect l="l" t="t" r="r" b="b"/>
              <a:pathLst>
                <a:path w="479" h="478" extrusionOk="0">
                  <a:moveTo>
                    <a:pt x="113" y="0"/>
                  </a:moveTo>
                  <a:cubicBezTo>
                    <a:pt x="1" y="0"/>
                    <a:pt x="1" y="113"/>
                    <a:pt x="1" y="253"/>
                  </a:cubicBezTo>
                  <a:cubicBezTo>
                    <a:pt x="1" y="478"/>
                    <a:pt x="113" y="478"/>
                    <a:pt x="254" y="478"/>
                  </a:cubicBezTo>
                  <a:cubicBezTo>
                    <a:pt x="366" y="478"/>
                    <a:pt x="478" y="365"/>
                    <a:pt x="478" y="253"/>
                  </a:cubicBezTo>
                  <a:cubicBezTo>
                    <a:pt x="478" y="113"/>
                    <a:pt x="366" y="0"/>
                    <a:pt x="113"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5" name="Google Shape;1599;p32">
              <a:extLst>
                <a:ext uri="{FF2B5EF4-FFF2-40B4-BE49-F238E27FC236}">
                  <a16:creationId xmlns:a16="http://schemas.microsoft.com/office/drawing/2014/main" id="{3D2D114B-8F29-4514-9918-BFC5E807748C}"/>
                </a:ext>
              </a:extLst>
            </p:cNvPr>
            <p:cNvSpPr/>
            <p:nvPr/>
          </p:nvSpPr>
          <p:spPr>
            <a:xfrm>
              <a:off x="1894250" y="2877775"/>
              <a:ext cx="11975" cy="12400"/>
            </a:xfrm>
            <a:custGeom>
              <a:avLst/>
              <a:gdLst/>
              <a:ahLst/>
              <a:cxnLst/>
              <a:rect l="l" t="t" r="r" b="b"/>
              <a:pathLst>
                <a:path w="479" h="496" extrusionOk="0">
                  <a:moveTo>
                    <a:pt x="113" y="0"/>
                  </a:moveTo>
                  <a:cubicBezTo>
                    <a:pt x="1" y="113"/>
                    <a:pt x="1" y="225"/>
                    <a:pt x="1" y="337"/>
                  </a:cubicBezTo>
                  <a:cubicBezTo>
                    <a:pt x="1" y="417"/>
                    <a:pt x="57" y="496"/>
                    <a:pt x="130" y="496"/>
                  </a:cubicBezTo>
                  <a:cubicBezTo>
                    <a:pt x="160" y="496"/>
                    <a:pt x="193" y="482"/>
                    <a:pt x="225" y="449"/>
                  </a:cubicBezTo>
                  <a:cubicBezTo>
                    <a:pt x="338" y="449"/>
                    <a:pt x="478" y="337"/>
                    <a:pt x="478" y="225"/>
                  </a:cubicBezTo>
                  <a:cubicBezTo>
                    <a:pt x="478" y="113"/>
                    <a:pt x="338" y="0"/>
                    <a:pt x="113" y="0"/>
                  </a:cubicBezTo>
                  <a:close/>
                </a:path>
              </a:pathLst>
            </a:custGeom>
            <a:solidFill>
              <a:srgbClr val="EFEFE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6" name="Google Shape;1600;p32">
              <a:extLst>
                <a:ext uri="{FF2B5EF4-FFF2-40B4-BE49-F238E27FC236}">
                  <a16:creationId xmlns:a16="http://schemas.microsoft.com/office/drawing/2014/main" id="{F910CB1D-5A0B-4985-B2FE-365F89F6DA77}"/>
                </a:ext>
              </a:extLst>
            </p:cNvPr>
            <p:cNvSpPr/>
            <p:nvPr/>
          </p:nvSpPr>
          <p:spPr>
            <a:xfrm>
              <a:off x="1786175" y="3944600"/>
              <a:ext cx="11250" cy="11975"/>
            </a:xfrm>
            <a:custGeom>
              <a:avLst/>
              <a:gdLst/>
              <a:ahLst/>
              <a:cxnLst/>
              <a:rect l="l" t="t" r="r" b="b"/>
              <a:pathLst>
                <a:path w="450" h="479" extrusionOk="0">
                  <a:moveTo>
                    <a:pt x="113" y="1"/>
                  </a:moveTo>
                  <a:cubicBezTo>
                    <a:pt x="0" y="1"/>
                    <a:pt x="0" y="141"/>
                    <a:pt x="0" y="254"/>
                  </a:cubicBezTo>
                  <a:cubicBezTo>
                    <a:pt x="0" y="478"/>
                    <a:pt x="113" y="478"/>
                    <a:pt x="225" y="478"/>
                  </a:cubicBezTo>
                  <a:cubicBezTo>
                    <a:pt x="337" y="478"/>
                    <a:pt x="450" y="366"/>
                    <a:pt x="450" y="254"/>
                  </a:cubicBezTo>
                  <a:cubicBezTo>
                    <a:pt x="450" y="1"/>
                    <a:pt x="337" y="1"/>
                    <a:pt x="113" y="1"/>
                  </a:cubicBezTo>
                  <a:close/>
                </a:path>
              </a:pathLst>
            </a:custGeom>
            <a:solidFill>
              <a:srgbClr val="EFEFE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1601;p32">
              <a:extLst>
                <a:ext uri="{FF2B5EF4-FFF2-40B4-BE49-F238E27FC236}">
                  <a16:creationId xmlns:a16="http://schemas.microsoft.com/office/drawing/2014/main" id="{20CDA88E-C897-4018-BEA9-7F622FCA8210}"/>
                </a:ext>
              </a:extLst>
            </p:cNvPr>
            <p:cNvSpPr/>
            <p:nvPr/>
          </p:nvSpPr>
          <p:spPr>
            <a:xfrm>
              <a:off x="651250" y="4325025"/>
              <a:ext cx="152325" cy="160750"/>
            </a:xfrm>
            <a:custGeom>
              <a:avLst/>
              <a:gdLst/>
              <a:ahLst/>
              <a:cxnLst/>
              <a:rect l="l" t="t" r="r" b="b"/>
              <a:pathLst>
                <a:path w="6093" h="6430" extrusionOk="0">
                  <a:moveTo>
                    <a:pt x="3398" y="0"/>
                  </a:moveTo>
                  <a:lnTo>
                    <a:pt x="3398" y="0"/>
                  </a:lnTo>
                  <a:cubicBezTo>
                    <a:pt x="3622" y="590"/>
                    <a:pt x="4689" y="815"/>
                    <a:pt x="4689" y="1404"/>
                  </a:cubicBezTo>
                  <a:cubicBezTo>
                    <a:pt x="4324" y="1404"/>
                    <a:pt x="3875" y="1516"/>
                    <a:pt x="3510" y="1516"/>
                  </a:cubicBezTo>
                  <a:cubicBezTo>
                    <a:pt x="3622" y="1516"/>
                    <a:pt x="3734" y="1769"/>
                    <a:pt x="3734" y="1994"/>
                  </a:cubicBezTo>
                  <a:lnTo>
                    <a:pt x="3285" y="1994"/>
                  </a:lnTo>
                  <a:cubicBezTo>
                    <a:pt x="3033" y="1994"/>
                    <a:pt x="2696" y="1994"/>
                    <a:pt x="2331" y="1881"/>
                  </a:cubicBezTo>
                  <a:lnTo>
                    <a:pt x="2331" y="1881"/>
                  </a:lnTo>
                  <a:cubicBezTo>
                    <a:pt x="2696" y="2218"/>
                    <a:pt x="2920" y="2696"/>
                    <a:pt x="3173" y="3032"/>
                  </a:cubicBezTo>
                  <a:cubicBezTo>
                    <a:pt x="2331" y="2920"/>
                    <a:pt x="1517" y="2808"/>
                    <a:pt x="702" y="2696"/>
                  </a:cubicBezTo>
                  <a:lnTo>
                    <a:pt x="702" y="2696"/>
                  </a:lnTo>
                  <a:cubicBezTo>
                    <a:pt x="1180" y="3173"/>
                    <a:pt x="1629" y="3622"/>
                    <a:pt x="1994" y="4099"/>
                  </a:cubicBezTo>
                  <a:cubicBezTo>
                    <a:pt x="1769" y="4212"/>
                    <a:pt x="1517" y="4212"/>
                    <a:pt x="1404" y="4324"/>
                  </a:cubicBezTo>
                  <a:cubicBezTo>
                    <a:pt x="1517" y="4577"/>
                    <a:pt x="1629" y="4689"/>
                    <a:pt x="1769" y="5026"/>
                  </a:cubicBezTo>
                  <a:cubicBezTo>
                    <a:pt x="1517" y="4913"/>
                    <a:pt x="1292" y="4913"/>
                    <a:pt x="1067" y="4913"/>
                  </a:cubicBezTo>
                  <a:cubicBezTo>
                    <a:pt x="702" y="4913"/>
                    <a:pt x="366" y="4913"/>
                    <a:pt x="1" y="5026"/>
                  </a:cubicBezTo>
                  <a:cubicBezTo>
                    <a:pt x="702" y="5503"/>
                    <a:pt x="1404" y="5980"/>
                    <a:pt x="2106" y="6317"/>
                  </a:cubicBezTo>
                  <a:lnTo>
                    <a:pt x="2471" y="6317"/>
                  </a:lnTo>
                  <a:cubicBezTo>
                    <a:pt x="2696" y="6317"/>
                    <a:pt x="2920" y="6317"/>
                    <a:pt x="3173" y="6429"/>
                  </a:cubicBezTo>
                  <a:cubicBezTo>
                    <a:pt x="3033" y="6093"/>
                    <a:pt x="2920" y="5980"/>
                    <a:pt x="2808" y="5728"/>
                  </a:cubicBezTo>
                  <a:cubicBezTo>
                    <a:pt x="2920" y="5615"/>
                    <a:pt x="3173" y="5615"/>
                    <a:pt x="3398" y="5503"/>
                  </a:cubicBezTo>
                  <a:cubicBezTo>
                    <a:pt x="3033" y="5026"/>
                    <a:pt x="2583" y="4577"/>
                    <a:pt x="2106" y="4099"/>
                  </a:cubicBezTo>
                  <a:lnTo>
                    <a:pt x="2106" y="4099"/>
                  </a:lnTo>
                  <a:cubicBezTo>
                    <a:pt x="2920" y="4212"/>
                    <a:pt x="3734" y="4324"/>
                    <a:pt x="4577" y="4436"/>
                  </a:cubicBezTo>
                  <a:cubicBezTo>
                    <a:pt x="4324" y="4099"/>
                    <a:pt x="4099" y="3622"/>
                    <a:pt x="3734" y="3285"/>
                  </a:cubicBezTo>
                  <a:lnTo>
                    <a:pt x="3734" y="3285"/>
                  </a:lnTo>
                  <a:cubicBezTo>
                    <a:pt x="4099" y="3397"/>
                    <a:pt x="4436" y="3397"/>
                    <a:pt x="4689" y="3397"/>
                  </a:cubicBezTo>
                  <a:lnTo>
                    <a:pt x="5138" y="3397"/>
                  </a:lnTo>
                  <a:cubicBezTo>
                    <a:pt x="5138" y="3173"/>
                    <a:pt x="5026" y="2920"/>
                    <a:pt x="4914" y="2920"/>
                  </a:cubicBezTo>
                  <a:cubicBezTo>
                    <a:pt x="5279" y="2920"/>
                    <a:pt x="5615" y="2808"/>
                    <a:pt x="6093" y="2808"/>
                  </a:cubicBezTo>
                  <a:lnTo>
                    <a:pt x="5980" y="2583"/>
                  </a:lnTo>
                  <a:cubicBezTo>
                    <a:pt x="5728" y="2106"/>
                    <a:pt x="5026" y="1881"/>
                    <a:pt x="4801" y="1404"/>
                  </a:cubicBezTo>
                  <a:cubicBezTo>
                    <a:pt x="5138" y="1404"/>
                    <a:pt x="5503" y="1516"/>
                    <a:pt x="5840" y="1629"/>
                  </a:cubicBezTo>
                  <a:lnTo>
                    <a:pt x="5615" y="702"/>
                  </a:lnTo>
                  <a:cubicBezTo>
                    <a:pt x="4914" y="365"/>
                    <a:pt x="4212" y="113"/>
                    <a:pt x="3398" y="0"/>
                  </a:cubicBezTo>
                  <a:close/>
                </a:path>
              </a:pathLst>
            </a:custGeom>
            <a:solidFill>
              <a:srgbClr val="DCDCD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1602;p32">
              <a:extLst>
                <a:ext uri="{FF2B5EF4-FFF2-40B4-BE49-F238E27FC236}">
                  <a16:creationId xmlns:a16="http://schemas.microsoft.com/office/drawing/2014/main" id="{C6D7AAFF-E21D-43BD-85AC-A938804F0E51}"/>
                </a:ext>
              </a:extLst>
            </p:cNvPr>
            <p:cNvSpPr/>
            <p:nvPr/>
          </p:nvSpPr>
          <p:spPr>
            <a:xfrm>
              <a:off x="703900" y="4360125"/>
              <a:ext cx="128450" cy="198650"/>
            </a:xfrm>
            <a:custGeom>
              <a:avLst/>
              <a:gdLst/>
              <a:ahLst/>
              <a:cxnLst/>
              <a:rect l="l" t="t" r="r" b="b"/>
              <a:pathLst>
                <a:path w="5138" h="7946" extrusionOk="0">
                  <a:moveTo>
                    <a:pt x="2695" y="0"/>
                  </a:moveTo>
                  <a:cubicBezTo>
                    <a:pt x="2920" y="477"/>
                    <a:pt x="3622" y="702"/>
                    <a:pt x="3874" y="1179"/>
                  </a:cubicBezTo>
                  <a:lnTo>
                    <a:pt x="3734" y="225"/>
                  </a:lnTo>
                  <a:cubicBezTo>
                    <a:pt x="3397" y="112"/>
                    <a:pt x="3032" y="0"/>
                    <a:pt x="2695" y="0"/>
                  </a:cubicBezTo>
                  <a:close/>
                  <a:moveTo>
                    <a:pt x="3987" y="1404"/>
                  </a:moveTo>
                  <a:cubicBezTo>
                    <a:pt x="3509" y="1404"/>
                    <a:pt x="3173" y="1516"/>
                    <a:pt x="2808" y="1516"/>
                  </a:cubicBezTo>
                  <a:cubicBezTo>
                    <a:pt x="2920" y="1516"/>
                    <a:pt x="3032" y="1769"/>
                    <a:pt x="3032" y="1993"/>
                  </a:cubicBezTo>
                  <a:lnTo>
                    <a:pt x="2583" y="1993"/>
                  </a:lnTo>
                  <a:cubicBezTo>
                    <a:pt x="2330" y="1993"/>
                    <a:pt x="1993" y="1993"/>
                    <a:pt x="1628" y="1881"/>
                  </a:cubicBezTo>
                  <a:lnTo>
                    <a:pt x="1628" y="1881"/>
                  </a:lnTo>
                  <a:cubicBezTo>
                    <a:pt x="1993" y="2218"/>
                    <a:pt x="2218" y="2695"/>
                    <a:pt x="2471" y="3032"/>
                  </a:cubicBezTo>
                  <a:cubicBezTo>
                    <a:pt x="1628" y="2920"/>
                    <a:pt x="814" y="2808"/>
                    <a:pt x="0" y="2695"/>
                  </a:cubicBezTo>
                  <a:lnTo>
                    <a:pt x="0" y="2695"/>
                  </a:lnTo>
                  <a:cubicBezTo>
                    <a:pt x="477" y="3173"/>
                    <a:pt x="927" y="3622"/>
                    <a:pt x="1292" y="4099"/>
                  </a:cubicBezTo>
                  <a:cubicBezTo>
                    <a:pt x="1067" y="4211"/>
                    <a:pt x="814" y="4211"/>
                    <a:pt x="702" y="4324"/>
                  </a:cubicBezTo>
                  <a:cubicBezTo>
                    <a:pt x="814" y="4576"/>
                    <a:pt x="927" y="4689"/>
                    <a:pt x="1067" y="5025"/>
                  </a:cubicBezTo>
                  <a:cubicBezTo>
                    <a:pt x="814" y="4913"/>
                    <a:pt x="590" y="4913"/>
                    <a:pt x="365" y="4913"/>
                  </a:cubicBezTo>
                  <a:lnTo>
                    <a:pt x="0" y="4913"/>
                  </a:lnTo>
                  <a:cubicBezTo>
                    <a:pt x="814" y="5503"/>
                    <a:pt x="1628" y="5840"/>
                    <a:pt x="2471" y="6317"/>
                  </a:cubicBezTo>
                  <a:cubicBezTo>
                    <a:pt x="3285" y="6906"/>
                    <a:pt x="4211" y="7384"/>
                    <a:pt x="5138" y="7945"/>
                  </a:cubicBezTo>
                  <a:lnTo>
                    <a:pt x="3987" y="1404"/>
                  </a:lnTo>
                  <a:close/>
                </a:path>
              </a:pathLst>
            </a:custGeom>
            <a:solidFill>
              <a:srgbClr val="DADADA"/>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1603;p32">
              <a:extLst>
                <a:ext uri="{FF2B5EF4-FFF2-40B4-BE49-F238E27FC236}">
                  <a16:creationId xmlns:a16="http://schemas.microsoft.com/office/drawing/2014/main" id="{BA124147-8F79-4D3A-91A9-7901DB2BDC75}"/>
                </a:ext>
              </a:extLst>
            </p:cNvPr>
            <p:cNvSpPr/>
            <p:nvPr/>
          </p:nvSpPr>
          <p:spPr>
            <a:xfrm>
              <a:off x="902525" y="4553125"/>
              <a:ext cx="333400" cy="198650"/>
            </a:xfrm>
            <a:custGeom>
              <a:avLst/>
              <a:gdLst/>
              <a:ahLst/>
              <a:cxnLst/>
              <a:rect l="l" t="t" r="r" b="b"/>
              <a:pathLst>
                <a:path w="13336" h="7946" extrusionOk="0">
                  <a:moveTo>
                    <a:pt x="10079" y="1"/>
                  </a:moveTo>
                  <a:lnTo>
                    <a:pt x="0" y="1882"/>
                  </a:lnTo>
                  <a:cubicBezTo>
                    <a:pt x="1544" y="2696"/>
                    <a:pt x="3060" y="3510"/>
                    <a:pt x="4576" y="4436"/>
                  </a:cubicBezTo>
                  <a:cubicBezTo>
                    <a:pt x="5503" y="5026"/>
                    <a:pt x="6570" y="5616"/>
                    <a:pt x="7496" y="6093"/>
                  </a:cubicBezTo>
                  <a:cubicBezTo>
                    <a:pt x="8198" y="6430"/>
                    <a:pt x="8900" y="6542"/>
                    <a:pt x="9490" y="6907"/>
                  </a:cubicBezTo>
                  <a:cubicBezTo>
                    <a:pt x="9817" y="7125"/>
                    <a:pt x="10831" y="7581"/>
                    <a:pt x="10993" y="7916"/>
                  </a:cubicBezTo>
                  <a:lnTo>
                    <a:pt x="10993" y="7916"/>
                  </a:lnTo>
                  <a:cubicBezTo>
                    <a:pt x="10764" y="7371"/>
                    <a:pt x="10298" y="7009"/>
                    <a:pt x="9967" y="6430"/>
                  </a:cubicBezTo>
                  <a:cubicBezTo>
                    <a:pt x="10079" y="6430"/>
                    <a:pt x="10416" y="6542"/>
                    <a:pt x="10416" y="6542"/>
                  </a:cubicBezTo>
                  <a:lnTo>
                    <a:pt x="10416" y="6205"/>
                  </a:lnTo>
                  <a:cubicBezTo>
                    <a:pt x="10528" y="6205"/>
                    <a:pt x="10669" y="6205"/>
                    <a:pt x="10781" y="6317"/>
                  </a:cubicBezTo>
                  <a:lnTo>
                    <a:pt x="11006" y="6317"/>
                  </a:lnTo>
                  <a:lnTo>
                    <a:pt x="9826" y="5138"/>
                  </a:lnTo>
                  <a:cubicBezTo>
                    <a:pt x="9602" y="4914"/>
                    <a:pt x="9490" y="4689"/>
                    <a:pt x="9490" y="4436"/>
                  </a:cubicBezTo>
                  <a:lnTo>
                    <a:pt x="9490" y="4436"/>
                  </a:lnTo>
                  <a:cubicBezTo>
                    <a:pt x="9967" y="4577"/>
                    <a:pt x="10416" y="4801"/>
                    <a:pt x="10893" y="5026"/>
                  </a:cubicBezTo>
                  <a:cubicBezTo>
                    <a:pt x="10528" y="4801"/>
                    <a:pt x="10079" y="4324"/>
                    <a:pt x="9826" y="3875"/>
                  </a:cubicBezTo>
                  <a:lnTo>
                    <a:pt x="9826" y="3875"/>
                  </a:lnTo>
                  <a:cubicBezTo>
                    <a:pt x="10669" y="4100"/>
                    <a:pt x="11371" y="4324"/>
                    <a:pt x="12072" y="4577"/>
                  </a:cubicBezTo>
                  <a:cubicBezTo>
                    <a:pt x="12072" y="4436"/>
                    <a:pt x="11932" y="4436"/>
                    <a:pt x="11820" y="4324"/>
                  </a:cubicBezTo>
                  <a:cubicBezTo>
                    <a:pt x="11707" y="4212"/>
                    <a:pt x="11595" y="4100"/>
                    <a:pt x="11595" y="3987"/>
                  </a:cubicBezTo>
                  <a:cubicBezTo>
                    <a:pt x="11595" y="3875"/>
                    <a:pt x="11707" y="3875"/>
                    <a:pt x="11820" y="3875"/>
                  </a:cubicBezTo>
                  <a:cubicBezTo>
                    <a:pt x="11820" y="3735"/>
                    <a:pt x="11707" y="3510"/>
                    <a:pt x="11707" y="3398"/>
                  </a:cubicBezTo>
                  <a:lnTo>
                    <a:pt x="11707" y="3398"/>
                  </a:lnTo>
                  <a:cubicBezTo>
                    <a:pt x="12185" y="3510"/>
                    <a:pt x="12774" y="3622"/>
                    <a:pt x="13336" y="3735"/>
                  </a:cubicBezTo>
                  <a:cubicBezTo>
                    <a:pt x="13111" y="3510"/>
                    <a:pt x="12887" y="3398"/>
                    <a:pt x="12634" y="3285"/>
                  </a:cubicBezTo>
                  <a:cubicBezTo>
                    <a:pt x="12634" y="3173"/>
                    <a:pt x="12297" y="2584"/>
                    <a:pt x="12297" y="2584"/>
                  </a:cubicBezTo>
                  <a:lnTo>
                    <a:pt x="12774" y="2584"/>
                  </a:lnTo>
                  <a:cubicBezTo>
                    <a:pt x="12522" y="2471"/>
                    <a:pt x="12185" y="2219"/>
                    <a:pt x="12072" y="1994"/>
                  </a:cubicBezTo>
                  <a:lnTo>
                    <a:pt x="12634" y="1994"/>
                  </a:lnTo>
                  <a:cubicBezTo>
                    <a:pt x="12297" y="1769"/>
                    <a:pt x="11820" y="1629"/>
                    <a:pt x="11483" y="1404"/>
                  </a:cubicBezTo>
                  <a:lnTo>
                    <a:pt x="12522" y="1180"/>
                  </a:lnTo>
                  <a:cubicBezTo>
                    <a:pt x="12409" y="1180"/>
                    <a:pt x="12297" y="1068"/>
                    <a:pt x="12185" y="1068"/>
                  </a:cubicBezTo>
                  <a:cubicBezTo>
                    <a:pt x="11932" y="927"/>
                    <a:pt x="11707" y="815"/>
                    <a:pt x="11483" y="703"/>
                  </a:cubicBezTo>
                  <a:cubicBezTo>
                    <a:pt x="11006" y="478"/>
                    <a:pt x="10528" y="225"/>
                    <a:pt x="10079" y="1"/>
                  </a:cubicBezTo>
                  <a:close/>
                  <a:moveTo>
                    <a:pt x="10993" y="7916"/>
                  </a:moveTo>
                  <a:cubicBezTo>
                    <a:pt x="10997" y="7926"/>
                    <a:pt x="11002" y="7936"/>
                    <a:pt x="11006" y="7946"/>
                  </a:cubicBezTo>
                  <a:cubicBezTo>
                    <a:pt x="11002" y="7936"/>
                    <a:pt x="10998" y="7926"/>
                    <a:pt x="10993" y="7916"/>
                  </a:cubicBezTo>
                  <a:close/>
                </a:path>
              </a:pathLst>
            </a:custGeom>
            <a:solidFill>
              <a:srgbClr val="DADADA"/>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1604;p32">
              <a:extLst>
                <a:ext uri="{FF2B5EF4-FFF2-40B4-BE49-F238E27FC236}">
                  <a16:creationId xmlns:a16="http://schemas.microsoft.com/office/drawing/2014/main" id="{FDCBBAE7-906F-4515-ADAC-8EF99A8F8A52}"/>
                </a:ext>
              </a:extLst>
            </p:cNvPr>
            <p:cNvSpPr/>
            <p:nvPr/>
          </p:nvSpPr>
          <p:spPr>
            <a:xfrm>
              <a:off x="791625" y="4342575"/>
              <a:ext cx="362900" cy="257600"/>
            </a:xfrm>
            <a:custGeom>
              <a:avLst/>
              <a:gdLst/>
              <a:ahLst/>
              <a:cxnLst/>
              <a:rect l="l" t="t" r="r" b="b"/>
              <a:pathLst>
                <a:path w="14516" h="10304" extrusionOk="0">
                  <a:moveTo>
                    <a:pt x="0" y="0"/>
                  </a:moveTo>
                  <a:lnTo>
                    <a:pt x="225" y="927"/>
                  </a:lnTo>
                  <a:lnTo>
                    <a:pt x="365" y="1881"/>
                  </a:lnTo>
                  <a:lnTo>
                    <a:pt x="478" y="2106"/>
                  </a:lnTo>
                  <a:lnTo>
                    <a:pt x="1629" y="8647"/>
                  </a:lnTo>
                  <a:cubicBezTo>
                    <a:pt x="2106" y="8900"/>
                    <a:pt x="2583" y="9237"/>
                    <a:pt x="3173" y="9490"/>
                  </a:cubicBezTo>
                  <a:cubicBezTo>
                    <a:pt x="3510" y="9714"/>
                    <a:pt x="3987" y="9939"/>
                    <a:pt x="4436" y="10304"/>
                  </a:cubicBezTo>
                  <a:lnTo>
                    <a:pt x="14515" y="8423"/>
                  </a:lnTo>
                  <a:cubicBezTo>
                    <a:pt x="14403" y="8310"/>
                    <a:pt x="14262" y="8198"/>
                    <a:pt x="14150" y="8198"/>
                  </a:cubicBezTo>
                  <a:cubicBezTo>
                    <a:pt x="12634" y="7384"/>
                    <a:pt x="11230" y="6542"/>
                    <a:pt x="9827" y="5727"/>
                  </a:cubicBezTo>
                  <a:cubicBezTo>
                    <a:pt x="7721" y="4576"/>
                    <a:pt x="5615" y="3397"/>
                    <a:pt x="3510" y="2106"/>
                  </a:cubicBezTo>
                  <a:cubicBezTo>
                    <a:pt x="2471" y="1516"/>
                    <a:pt x="1292" y="702"/>
                    <a:pt x="0" y="0"/>
                  </a:cubicBezTo>
                  <a:close/>
                </a:path>
              </a:pathLst>
            </a:custGeom>
            <a:solidFill>
              <a:srgbClr val="DCDCD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1605;p32">
              <a:extLst>
                <a:ext uri="{FF2B5EF4-FFF2-40B4-BE49-F238E27FC236}">
                  <a16:creationId xmlns:a16="http://schemas.microsoft.com/office/drawing/2014/main" id="{48738C9B-F8AC-4F1A-8A1D-7BF19623FB48}"/>
                </a:ext>
              </a:extLst>
            </p:cNvPr>
            <p:cNvSpPr/>
            <p:nvPr/>
          </p:nvSpPr>
          <p:spPr>
            <a:xfrm>
              <a:off x="1756700" y="2169575"/>
              <a:ext cx="257600" cy="137600"/>
            </a:xfrm>
            <a:custGeom>
              <a:avLst/>
              <a:gdLst/>
              <a:ahLst/>
              <a:cxnLst/>
              <a:rect l="l" t="t" r="r" b="b"/>
              <a:pathLst>
                <a:path w="10304" h="5504" extrusionOk="0">
                  <a:moveTo>
                    <a:pt x="3397" y="1"/>
                  </a:moveTo>
                  <a:lnTo>
                    <a:pt x="3397" y="1"/>
                  </a:lnTo>
                  <a:cubicBezTo>
                    <a:pt x="3734" y="703"/>
                    <a:pt x="4689" y="815"/>
                    <a:pt x="4689" y="1517"/>
                  </a:cubicBezTo>
                  <a:lnTo>
                    <a:pt x="3510" y="1517"/>
                  </a:lnTo>
                  <a:cubicBezTo>
                    <a:pt x="3622" y="1657"/>
                    <a:pt x="3734" y="1769"/>
                    <a:pt x="3734" y="1994"/>
                  </a:cubicBezTo>
                  <a:lnTo>
                    <a:pt x="3510" y="1994"/>
                  </a:lnTo>
                  <a:cubicBezTo>
                    <a:pt x="3173" y="1994"/>
                    <a:pt x="2695" y="1994"/>
                    <a:pt x="2330" y="1882"/>
                  </a:cubicBezTo>
                  <a:lnTo>
                    <a:pt x="2330" y="1882"/>
                  </a:lnTo>
                  <a:cubicBezTo>
                    <a:pt x="2695" y="2219"/>
                    <a:pt x="2920" y="2696"/>
                    <a:pt x="3173" y="3173"/>
                  </a:cubicBezTo>
                  <a:cubicBezTo>
                    <a:pt x="2330" y="2921"/>
                    <a:pt x="1516" y="2808"/>
                    <a:pt x="702" y="2696"/>
                  </a:cubicBezTo>
                  <a:lnTo>
                    <a:pt x="702" y="2696"/>
                  </a:lnTo>
                  <a:cubicBezTo>
                    <a:pt x="1179" y="3173"/>
                    <a:pt x="1629" y="3622"/>
                    <a:pt x="1994" y="4212"/>
                  </a:cubicBezTo>
                  <a:cubicBezTo>
                    <a:pt x="1769" y="4212"/>
                    <a:pt x="1516" y="4212"/>
                    <a:pt x="1292" y="4324"/>
                  </a:cubicBezTo>
                  <a:cubicBezTo>
                    <a:pt x="1516" y="4577"/>
                    <a:pt x="1629" y="4802"/>
                    <a:pt x="1629" y="5026"/>
                  </a:cubicBezTo>
                  <a:cubicBezTo>
                    <a:pt x="1404" y="4914"/>
                    <a:pt x="1067" y="4914"/>
                    <a:pt x="702" y="4914"/>
                  </a:cubicBezTo>
                  <a:lnTo>
                    <a:pt x="0" y="4914"/>
                  </a:lnTo>
                  <a:lnTo>
                    <a:pt x="590" y="5503"/>
                  </a:lnTo>
                  <a:lnTo>
                    <a:pt x="2920" y="5026"/>
                  </a:lnTo>
                  <a:cubicBezTo>
                    <a:pt x="2695" y="4689"/>
                    <a:pt x="2330" y="4324"/>
                    <a:pt x="2106" y="4100"/>
                  </a:cubicBezTo>
                  <a:lnTo>
                    <a:pt x="2106" y="4100"/>
                  </a:lnTo>
                  <a:cubicBezTo>
                    <a:pt x="2920" y="4212"/>
                    <a:pt x="3734" y="4324"/>
                    <a:pt x="4576" y="4577"/>
                  </a:cubicBezTo>
                  <a:cubicBezTo>
                    <a:pt x="4324" y="4100"/>
                    <a:pt x="4099" y="3622"/>
                    <a:pt x="3734" y="3286"/>
                  </a:cubicBezTo>
                  <a:lnTo>
                    <a:pt x="3734" y="3286"/>
                  </a:lnTo>
                  <a:cubicBezTo>
                    <a:pt x="4099" y="3398"/>
                    <a:pt x="4576" y="3398"/>
                    <a:pt x="4913" y="3398"/>
                  </a:cubicBezTo>
                  <a:lnTo>
                    <a:pt x="5138" y="3398"/>
                  </a:lnTo>
                  <a:cubicBezTo>
                    <a:pt x="5138" y="3173"/>
                    <a:pt x="5026" y="3061"/>
                    <a:pt x="4913" y="2921"/>
                  </a:cubicBezTo>
                  <a:lnTo>
                    <a:pt x="6092" y="2921"/>
                  </a:lnTo>
                  <a:cubicBezTo>
                    <a:pt x="6092" y="2219"/>
                    <a:pt x="5138" y="2106"/>
                    <a:pt x="4801" y="1405"/>
                  </a:cubicBezTo>
                  <a:lnTo>
                    <a:pt x="4801" y="1405"/>
                  </a:lnTo>
                  <a:cubicBezTo>
                    <a:pt x="6429" y="1657"/>
                    <a:pt x="8086" y="2808"/>
                    <a:pt x="9602" y="3763"/>
                  </a:cubicBezTo>
                  <a:lnTo>
                    <a:pt x="10304" y="3622"/>
                  </a:lnTo>
                  <a:cubicBezTo>
                    <a:pt x="9826" y="3398"/>
                    <a:pt x="9489" y="3286"/>
                    <a:pt x="9124" y="3061"/>
                  </a:cubicBezTo>
                  <a:cubicBezTo>
                    <a:pt x="7384" y="1994"/>
                    <a:pt x="5391" y="366"/>
                    <a:pt x="3397" y="1"/>
                  </a:cubicBezTo>
                  <a:close/>
                </a:path>
              </a:pathLst>
            </a:custGeom>
            <a:solidFill>
              <a:srgbClr val="DCDCD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1606;p32">
              <a:extLst>
                <a:ext uri="{FF2B5EF4-FFF2-40B4-BE49-F238E27FC236}">
                  <a16:creationId xmlns:a16="http://schemas.microsoft.com/office/drawing/2014/main" id="{C3672C45-E8DF-422D-870E-5DC1E46BE496}"/>
                </a:ext>
              </a:extLst>
            </p:cNvPr>
            <p:cNvSpPr/>
            <p:nvPr/>
          </p:nvSpPr>
          <p:spPr>
            <a:xfrm>
              <a:off x="1809325" y="2204675"/>
              <a:ext cx="187425" cy="90575"/>
            </a:xfrm>
            <a:custGeom>
              <a:avLst/>
              <a:gdLst/>
              <a:ahLst/>
              <a:cxnLst/>
              <a:rect l="l" t="t" r="r" b="b"/>
              <a:pathLst>
                <a:path w="7497" h="3623" extrusionOk="0">
                  <a:moveTo>
                    <a:pt x="2696" y="1"/>
                  </a:moveTo>
                  <a:lnTo>
                    <a:pt x="2696" y="1"/>
                  </a:lnTo>
                  <a:cubicBezTo>
                    <a:pt x="3033" y="702"/>
                    <a:pt x="3987" y="815"/>
                    <a:pt x="3987" y="1517"/>
                  </a:cubicBezTo>
                  <a:lnTo>
                    <a:pt x="2808" y="1517"/>
                  </a:lnTo>
                  <a:cubicBezTo>
                    <a:pt x="2921" y="1657"/>
                    <a:pt x="3033" y="1769"/>
                    <a:pt x="3033" y="1994"/>
                  </a:cubicBezTo>
                  <a:lnTo>
                    <a:pt x="2808" y="1994"/>
                  </a:lnTo>
                  <a:cubicBezTo>
                    <a:pt x="2471" y="1994"/>
                    <a:pt x="1994" y="1994"/>
                    <a:pt x="1629" y="1882"/>
                  </a:cubicBezTo>
                  <a:lnTo>
                    <a:pt x="1629" y="1882"/>
                  </a:lnTo>
                  <a:cubicBezTo>
                    <a:pt x="1994" y="2218"/>
                    <a:pt x="2219" y="2696"/>
                    <a:pt x="2471" y="3173"/>
                  </a:cubicBezTo>
                  <a:cubicBezTo>
                    <a:pt x="1629" y="2920"/>
                    <a:pt x="815" y="2808"/>
                    <a:pt x="1" y="2696"/>
                  </a:cubicBezTo>
                  <a:lnTo>
                    <a:pt x="1" y="2696"/>
                  </a:lnTo>
                  <a:cubicBezTo>
                    <a:pt x="225" y="2920"/>
                    <a:pt x="590" y="3285"/>
                    <a:pt x="815" y="3622"/>
                  </a:cubicBezTo>
                  <a:lnTo>
                    <a:pt x="7497" y="2359"/>
                  </a:lnTo>
                  <a:cubicBezTo>
                    <a:pt x="5981" y="1404"/>
                    <a:pt x="4324" y="253"/>
                    <a:pt x="2696" y="1"/>
                  </a:cubicBezTo>
                  <a:close/>
                </a:path>
              </a:pathLst>
            </a:custGeom>
            <a:solidFill>
              <a:srgbClr val="DADADA"/>
            </a:solidFill>
            <a:ln w="9525" cap="flat" cmpd="sng">
              <a:solidFill>
                <a:srgbClr val="DCDCDC"/>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1607;p32">
              <a:extLst>
                <a:ext uri="{FF2B5EF4-FFF2-40B4-BE49-F238E27FC236}">
                  <a16:creationId xmlns:a16="http://schemas.microsoft.com/office/drawing/2014/main" id="{E6C1D225-0447-4A92-BF80-9C3C6DE87F77}"/>
                </a:ext>
              </a:extLst>
            </p:cNvPr>
            <p:cNvSpPr/>
            <p:nvPr/>
          </p:nvSpPr>
          <p:spPr>
            <a:xfrm>
              <a:off x="2145525" y="2342250"/>
              <a:ext cx="195850" cy="117225"/>
            </a:xfrm>
            <a:custGeom>
              <a:avLst/>
              <a:gdLst/>
              <a:ahLst/>
              <a:cxnLst/>
              <a:rect l="l" t="t" r="r" b="b"/>
              <a:pathLst>
                <a:path w="7834" h="4689" extrusionOk="0">
                  <a:moveTo>
                    <a:pt x="1" y="0"/>
                  </a:moveTo>
                  <a:lnTo>
                    <a:pt x="113" y="590"/>
                  </a:lnTo>
                  <a:cubicBezTo>
                    <a:pt x="478" y="814"/>
                    <a:pt x="815" y="1067"/>
                    <a:pt x="1180" y="1292"/>
                  </a:cubicBezTo>
                  <a:cubicBezTo>
                    <a:pt x="2583" y="2106"/>
                    <a:pt x="3987" y="2920"/>
                    <a:pt x="5391" y="3734"/>
                  </a:cubicBezTo>
                  <a:cubicBezTo>
                    <a:pt x="5981" y="4099"/>
                    <a:pt x="6570" y="4324"/>
                    <a:pt x="7019" y="4689"/>
                  </a:cubicBezTo>
                  <a:cubicBezTo>
                    <a:pt x="7384" y="4689"/>
                    <a:pt x="7609" y="4689"/>
                    <a:pt x="7833" y="4576"/>
                  </a:cubicBezTo>
                  <a:cubicBezTo>
                    <a:pt x="7497" y="4099"/>
                    <a:pt x="6907" y="3874"/>
                    <a:pt x="6430" y="3622"/>
                  </a:cubicBezTo>
                  <a:cubicBezTo>
                    <a:pt x="6205" y="3510"/>
                    <a:pt x="5981" y="3397"/>
                    <a:pt x="5728" y="3285"/>
                  </a:cubicBezTo>
                  <a:cubicBezTo>
                    <a:pt x="5166" y="3032"/>
                    <a:pt x="4577" y="2695"/>
                    <a:pt x="3987" y="2330"/>
                  </a:cubicBezTo>
                  <a:cubicBezTo>
                    <a:pt x="2696" y="1516"/>
                    <a:pt x="1404" y="702"/>
                    <a:pt x="1" y="0"/>
                  </a:cubicBezTo>
                  <a:close/>
                </a:path>
              </a:pathLst>
            </a:custGeom>
            <a:solidFill>
              <a:srgbClr val="DCDCD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1608;p32">
              <a:extLst>
                <a:ext uri="{FF2B5EF4-FFF2-40B4-BE49-F238E27FC236}">
                  <a16:creationId xmlns:a16="http://schemas.microsoft.com/office/drawing/2014/main" id="{B630735F-83B0-49A4-AC6E-B185777839BC}"/>
                </a:ext>
              </a:extLst>
            </p:cNvPr>
            <p:cNvSpPr/>
            <p:nvPr/>
          </p:nvSpPr>
          <p:spPr>
            <a:xfrm>
              <a:off x="2108488" y="2312375"/>
              <a:ext cx="222500" cy="283575"/>
            </a:xfrm>
            <a:custGeom>
              <a:avLst/>
              <a:gdLst/>
              <a:ahLst/>
              <a:cxnLst/>
              <a:rect l="l" t="t" r="r" b="b"/>
              <a:pathLst>
                <a:path w="8900" h="11343" extrusionOk="0">
                  <a:moveTo>
                    <a:pt x="0" y="0"/>
                  </a:moveTo>
                  <a:lnTo>
                    <a:pt x="1657" y="8647"/>
                  </a:lnTo>
                  <a:cubicBezTo>
                    <a:pt x="2106" y="8900"/>
                    <a:pt x="2583" y="9237"/>
                    <a:pt x="3060" y="9461"/>
                  </a:cubicBezTo>
                  <a:cubicBezTo>
                    <a:pt x="3650" y="9826"/>
                    <a:pt x="4352" y="9938"/>
                    <a:pt x="4913" y="10303"/>
                  </a:cubicBezTo>
                  <a:cubicBezTo>
                    <a:pt x="5276" y="10526"/>
                    <a:pt x="6302" y="10998"/>
                    <a:pt x="6564" y="11335"/>
                  </a:cubicBezTo>
                  <a:lnTo>
                    <a:pt x="6564" y="11335"/>
                  </a:lnTo>
                  <a:cubicBezTo>
                    <a:pt x="6210" y="10872"/>
                    <a:pt x="5882" y="10434"/>
                    <a:pt x="5529" y="9868"/>
                  </a:cubicBezTo>
                  <a:lnTo>
                    <a:pt x="5529" y="9868"/>
                  </a:lnTo>
                  <a:cubicBezTo>
                    <a:pt x="5628" y="9941"/>
                    <a:pt x="5980" y="9954"/>
                    <a:pt x="5980" y="10051"/>
                  </a:cubicBezTo>
                  <a:cubicBezTo>
                    <a:pt x="5980" y="9826"/>
                    <a:pt x="5868" y="9714"/>
                    <a:pt x="5868" y="9602"/>
                  </a:cubicBezTo>
                  <a:lnTo>
                    <a:pt x="5980" y="9602"/>
                  </a:lnTo>
                  <a:cubicBezTo>
                    <a:pt x="6092" y="9602"/>
                    <a:pt x="6205" y="9602"/>
                    <a:pt x="6205" y="9714"/>
                  </a:cubicBezTo>
                  <a:cubicBezTo>
                    <a:pt x="6317" y="9714"/>
                    <a:pt x="6457" y="9826"/>
                    <a:pt x="6570" y="9826"/>
                  </a:cubicBezTo>
                  <a:cubicBezTo>
                    <a:pt x="6205" y="9349"/>
                    <a:pt x="5755" y="9012"/>
                    <a:pt x="5391" y="8535"/>
                  </a:cubicBezTo>
                  <a:cubicBezTo>
                    <a:pt x="5166" y="8310"/>
                    <a:pt x="5054" y="8057"/>
                    <a:pt x="5054" y="7833"/>
                  </a:cubicBezTo>
                  <a:lnTo>
                    <a:pt x="5054" y="7833"/>
                  </a:lnTo>
                  <a:cubicBezTo>
                    <a:pt x="5503" y="8057"/>
                    <a:pt x="5980" y="8310"/>
                    <a:pt x="6457" y="8422"/>
                  </a:cubicBezTo>
                  <a:cubicBezTo>
                    <a:pt x="5980" y="8198"/>
                    <a:pt x="5615" y="7833"/>
                    <a:pt x="5391" y="7243"/>
                  </a:cubicBezTo>
                  <a:lnTo>
                    <a:pt x="5391" y="7243"/>
                  </a:lnTo>
                  <a:cubicBezTo>
                    <a:pt x="6205" y="7608"/>
                    <a:pt x="6907" y="7833"/>
                    <a:pt x="7608" y="8057"/>
                  </a:cubicBezTo>
                  <a:cubicBezTo>
                    <a:pt x="7608" y="7945"/>
                    <a:pt x="7496" y="7833"/>
                    <a:pt x="7384" y="7721"/>
                  </a:cubicBezTo>
                  <a:cubicBezTo>
                    <a:pt x="7272" y="7721"/>
                    <a:pt x="7159" y="7608"/>
                    <a:pt x="7159" y="7496"/>
                  </a:cubicBezTo>
                  <a:cubicBezTo>
                    <a:pt x="7159" y="7356"/>
                    <a:pt x="7272" y="7243"/>
                    <a:pt x="7384" y="7243"/>
                  </a:cubicBezTo>
                  <a:cubicBezTo>
                    <a:pt x="7384" y="7131"/>
                    <a:pt x="7384" y="7019"/>
                    <a:pt x="7272" y="6906"/>
                  </a:cubicBezTo>
                  <a:lnTo>
                    <a:pt x="7272" y="6906"/>
                  </a:lnTo>
                  <a:cubicBezTo>
                    <a:pt x="7861" y="7019"/>
                    <a:pt x="8310" y="7019"/>
                    <a:pt x="8900" y="7131"/>
                  </a:cubicBezTo>
                  <a:cubicBezTo>
                    <a:pt x="8675" y="7019"/>
                    <a:pt x="8423" y="6906"/>
                    <a:pt x="8310" y="6794"/>
                  </a:cubicBezTo>
                  <a:cubicBezTo>
                    <a:pt x="8198" y="6654"/>
                    <a:pt x="7861" y="6092"/>
                    <a:pt x="7861" y="6092"/>
                  </a:cubicBezTo>
                  <a:lnTo>
                    <a:pt x="8310" y="6092"/>
                  </a:lnTo>
                  <a:cubicBezTo>
                    <a:pt x="8086" y="5840"/>
                    <a:pt x="7861" y="5615"/>
                    <a:pt x="7608" y="5390"/>
                  </a:cubicBezTo>
                  <a:lnTo>
                    <a:pt x="7608" y="5390"/>
                  </a:lnTo>
                  <a:cubicBezTo>
                    <a:pt x="7861" y="5503"/>
                    <a:pt x="8086" y="5503"/>
                    <a:pt x="8310" y="5503"/>
                  </a:cubicBezTo>
                  <a:cubicBezTo>
                    <a:pt x="7861" y="5138"/>
                    <a:pt x="7272" y="4913"/>
                    <a:pt x="6682" y="4548"/>
                  </a:cubicBezTo>
                  <a:cubicBezTo>
                    <a:pt x="5278" y="3734"/>
                    <a:pt x="3874" y="2920"/>
                    <a:pt x="2471" y="2106"/>
                  </a:cubicBezTo>
                  <a:cubicBezTo>
                    <a:pt x="2106" y="1881"/>
                    <a:pt x="1769" y="1628"/>
                    <a:pt x="1404" y="1404"/>
                  </a:cubicBezTo>
                  <a:lnTo>
                    <a:pt x="1292" y="814"/>
                  </a:lnTo>
                  <a:cubicBezTo>
                    <a:pt x="1292" y="702"/>
                    <a:pt x="1179" y="702"/>
                    <a:pt x="1067" y="702"/>
                  </a:cubicBezTo>
                  <a:cubicBezTo>
                    <a:pt x="702" y="477"/>
                    <a:pt x="365" y="225"/>
                    <a:pt x="0" y="0"/>
                  </a:cubicBezTo>
                  <a:close/>
                  <a:moveTo>
                    <a:pt x="6564" y="11335"/>
                  </a:moveTo>
                  <a:cubicBezTo>
                    <a:pt x="6566" y="11337"/>
                    <a:pt x="6568" y="11340"/>
                    <a:pt x="6570" y="11342"/>
                  </a:cubicBezTo>
                  <a:cubicBezTo>
                    <a:pt x="6568" y="11340"/>
                    <a:pt x="6566" y="11337"/>
                    <a:pt x="6564" y="11335"/>
                  </a:cubicBezTo>
                  <a:close/>
                </a:path>
              </a:pathLst>
            </a:custGeom>
            <a:solidFill>
              <a:srgbClr val="DADADA"/>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1609;p32">
              <a:extLst>
                <a:ext uri="{FF2B5EF4-FFF2-40B4-BE49-F238E27FC236}">
                  <a16:creationId xmlns:a16="http://schemas.microsoft.com/office/drawing/2014/main" id="{D4ECD02A-B69C-425E-9D71-CB2708A2F687}"/>
                </a:ext>
              </a:extLst>
            </p:cNvPr>
            <p:cNvSpPr/>
            <p:nvPr/>
          </p:nvSpPr>
          <p:spPr>
            <a:xfrm>
              <a:off x="1771425" y="2260125"/>
              <a:ext cx="383250" cy="277975"/>
            </a:xfrm>
            <a:custGeom>
              <a:avLst/>
              <a:gdLst/>
              <a:ahLst/>
              <a:cxnLst/>
              <a:rect l="l" t="t" r="r" b="b"/>
              <a:pathLst>
                <a:path w="15330" h="11119" extrusionOk="0">
                  <a:moveTo>
                    <a:pt x="9715" y="0"/>
                  </a:moveTo>
                  <a:lnTo>
                    <a:pt x="9013" y="141"/>
                  </a:lnTo>
                  <a:lnTo>
                    <a:pt x="2331" y="1404"/>
                  </a:lnTo>
                  <a:lnTo>
                    <a:pt x="1" y="1881"/>
                  </a:lnTo>
                  <a:cubicBezTo>
                    <a:pt x="1180" y="2696"/>
                    <a:pt x="2584" y="3397"/>
                    <a:pt x="3847" y="4212"/>
                  </a:cubicBezTo>
                  <a:lnTo>
                    <a:pt x="4100" y="4464"/>
                  </a:lnTo>
                  <a:lnTo>
                    <a:pt x="10304" y="3285"/>
                  </a:lnTo>
                  <a:lnTo>
                    <a:pt x="11231" y="8676"/>
                  </a:lnTo>
                  <a:cubicBezTo>
                    <a:pt x="12045" y="9125"/>
                    <a:pt x="12971" y="9714"/>
                    <a:pt x="13814" y="10192"/>
                  </a:cubicBezTo>
                  <a:cubicBezTo>
                    <a:pt x="14263" y="10528"/>
                    <a:pt x="14852" y="10781"/>
                    <a:pt x="15330" y="11118"/>
                  </a:cubicBezTo>
                  <a:lnTo>
                    <a:pt x="13673" y="2471"/>
                  </a:lnTo>
                  <a:cubicBezTo>
                    <a:pt x="12410" y="1657"/>
                    <a:pt x="11006" y="843"/>
                    <a:pt x="9715" y="0"/>
                  </a:cubicBezTo>
                  <a:close/>
                </a:path>
              </a:pathLst>
            </a:custGeom>
            <a:solidFill>
              <a:srgbClr val="DCDCDC"/>
            </a:solidFill>
            <a:ln w="9525" cap="flat" cmpd="sng">
              <a:solidFill>
                <a:srgbClr val="DCDCDC"/>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1610;p32">
              <a:extLst>
                <a:ext uri="{FF2B5EF4-FFF2-40B4-BE49-F238E27FC236}">
                  <a16:creationId xmlns:a16="http://schemas.microsoft.com/office/drawing/2014/main" id="{92154206-D049-44EC-8C8D-7499291C2651}"/>
                </a:ext>
              </a:extLst>
            </p:cNvPr>
            <p:cNvSpPr/>
            <p:nvPr/>
          </p:nvSpPr>
          <p:spPr>
            <a:xfrm>
              <a:off x="1873900" y="2342250"/>
              <a:ext cx="178300" cy="134775"/>
            </a:xfrm>
            <a:custGeom>
              <a:avLst/>
              <a:gdLst/>
              <a:ahLst/>
              <a:cxnLst/>
              <a:rect l="l" t="t" r="r" b="b"/>
              <a:pathLst>
                <a:path w="7132" h="5391" extrusionOk="0">
                  <a:moveTo>
                    <a:pt x="6205" y="0"/>
                  </a:moveTo>
                  <a:lnTo>
                    <a:pt x="1" y="1179"/>
                  </a:lnTo>
                  <a:cubicBezTo>
                    <a:pt x="1292" y="1881"/>
                    <a:pt x="2555" y="2695"/>
                    <a:pt x="3847" y="3397"/>
                  </a:cubicBezTo>
                  <a:cubicBezTo>
                    <a:pt x="5026" y="4099"/>
                    <a:pt x="6065" y="4801"/>
                    <a:pt x="7132" y="5391"/>
                  </a:cubicBezTo>
                  <a:lnTo>
                    <a:pt x="6205" y="0"/>
                  </a:lnTo>
                  <a:close/>
                </a:path>
              </a:pathLst>
            </a:custGeom>
            <a:solidFill>
              <a:srgbClr val="B3B4C1"/>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87" name="Google Shape;1611;p32">
              <a:extLst>
                <a:ext uri="{FF2B5EF4-FFF2-40B4-BE49-F238E27FC236}">
                  <a16:creationId xmlns:a16="http://schemas.microsoft.com/office/drawing/2014/main" id="{448222F1-42C3-4718-82FD-BB9D407231B1}"/>
                </a:ext>
              </a:extLst>
            </p:cNvPr>
            <p:cNvGrpSpPr/>
            <p:nvPr/>
          </p:nvGrpSpPr>
          <p:grpSpPr>
            <a:xfrm>
              <a:off x="1932694" y="3382067"/>
              <a:ext cx="520437" cy="972386"/>
              <a:chOff x="1794600" y="3108675"/>
              <a:chExt cx="666800" cy="1245850"/>
            </a:xfrm>
          </p:grpSpPr>
          <p:grpSp>
            <p:nvGrpSpPr>
              <p:cNvPr id="88" name="Google Shape;1612;p32">
                <a:extLst>
                  <a:ext uri="{FF2B5EF4-FFF2-40B4-BE49-F238E27FC236}">
                    <a16:creationId xmlns:a16="http://schemas.microsoft.com/office/drawing/2014/main" id="{FF3F34A2-60CF-4B14-BB16-7DB52F17A931}"/>
                  </a:ext>
                </a:extLst>
              </p:cNvPr>
              <p:cNvGrpSpPr/>
              <p:nvPr/>
            </p:nvGrpSpPr>
            <p:grpSpPr>
              <a:xfrm>
                <a:off x="1861975" y="3813350"/>
                <a:ext cx="237250" cy="541175"/>
                <a:chOff x="1861975" y="3813350"/>
                <a:chExt cx="237250" cy="541175"/>
              </a:xfrm>
            </p:grpSpPr>
            <p:sp>
              <p:nvSpPr>
                <p:cNvPr id="112" name="Google Shape;1613;p32">
                  <a:extLst>
                    <a:ext uri="{FF2B5EF4-FFF2-40B4-BE49-F238E27FC236}">
                      <a16:creationId xmlns:a16="http://schemas.microsoft.com/office/drawing/2014/main" id="{8613565A-69DC-4C16-B683-CEE37901810E}"/>
                    </a:ext>
                  </a:extLst>
                </p:cNvPr>
                <p:cNvSpPr/>
                <p:nvPr/>
              </p:nvSpPr>
              <p:spPr>
                <a:xfrm>
                  <a:off x="1861975" y="3813350"/>
                  <a:ext cx="237250" cy="540025"/>
                </a:xfrm>
                <a:custGeom>
                  <a:avLst/>
                  <a:gdLst/>
                  <a:ahLst/>
                  <a:cxnLst/>
                  <a:rect l="l" t="t" r="r" b="b"/>
                  <a:pathLst>
                    <a:path w="9490" h="21601" extrusionOk="0">
                      <a:moveTo>
                        <a:pt x="4913" y="1"/>
                      </a:moveTo>
                      <a:cubicBezTo>
                        <a:pt x="4913" y="1"/>
                        <a:pt x="0" y="19541"/>
                        <a:pt x="1067" y="20580"/>
                      </a:cubicBezTo>
                      <a:cubicBezTo>
                        <a:pt x="1660" y="21263"/>
                        <a:pt x="2495" y="21600"/>
                        <a:pt x="3358" y="21600"/>
                      </a:cubicBezTo>
                      <a:cubicBezTo>
                        <a:pt x="3843" y="21600"/>
                        <a:pt x="4336" y="21494"/>
                        <a:pt x="4801" y="21282"/>
                      </a:cubicBezTo>
                      <a:cubicBezTo>
                        <a:pt x="6093" y="20692"/>
                        <a:pt x="9490" y="928"/>
                        <a:pt x="9490" y="927"/>
                      </a:cubicBezTo>
                      <a:lnTo>
                        <a:pt x="9490" y="927"/>
                      </a:lnTo>
                      <a:cubicBezTo>
                        <a:pt x="9490" y="927"/>
                        <a:pt x="9059" y="1256"/>
                        <a:pt x="8205" y="1256"/>
                      </a:cubicBezTo>
                      <a:cubicBezTo>
                        <a:pt x="7443" y="1256"/>
                        <a:pt x="6344" y="994"/>
                        <a:pt x="4913" y="1"/>
                      </a:cubicBezTo>
                      <a:close/>
                    </a:path>
                  </a:pathLst>
                </a:custGeom>
                <a:solidFill>
                  <a:srgbClr val="B33F62"/>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3" name="Google Shape;1614;p32">
                  <a:extLst>
                    <a:ext uri="{FF2B5EF4-FFF2-40B4-BE49-F238E27FC236}">
                      <a16:creationId xmlns:a16="http://schemas.microsoft.com/office/drawing/2014/main" id="{C701B62C-8CC1-4521-9A78-8C881F6569D9}"/>
                    </a:ext>
                  </a:extLst>
                </p:cNvPr>
                <p:cNvSpPr/>
                <p:nvPr/>
              </p:nvSpPr>
              <p:spPr>
                <a:xfrm>
                  <a:off x="1982000" y="4345375"/>
                  <a:ext cx="25" cy="25"/>
                </a:xfrm>
                <a:custGeom>
                  <a:avLst/>
                  <a:gdLst/>
                  <a:ahLst/>
                  <a:cxnLst/>
                  <a:rect l="l" t="t" r="r" b="b"/>
                  <a:pathLst>
                    <a:path w="1" h="1" extrusionOk="0">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close/>
                    </a:path>
                  </a:pathLst>
                </a:custGeom>
                <a:solidFill>
                  <a:srgbClr val="D0E1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1615;p32">
                  <a:extLst>
                    <a:ext uri="{FF2B5EF4-FFF2-40B4-BE49-F238E27FC236}">
                      <a16:creationId xmlns:a16="http://schemas.microsoft.com/office/drawing/2014/main" id="{D6498392-0016-45CB-B156-BDE2725175FA}"/>
                    </a:ext>
                  </a:extLst>
                </p:cNvPr>
                <p:cNvSpPr/>
                <p:nvPr/>
              </p:nvSpPr>
              <p:spPr>
                <a:xfrm>
                  <a:off x="1885125" y="3825300"/>
                  <a:ext cx="126375" cy="529225"/>
                </a:xfrm>
                <a:custGeom>
                  <a:avLst/>
                  <a:gdLst/>
                  <a:ahLst/>
                  <a:cxnLst/>
                  <a:rect l="l" t="t" r="r" b="b"/>
                  <a:pathLst>
                    <a:path w="5055" h="21169" extrusionOk="0">
                      <a:moveTo>
                        <a:pt x="3875" y="0"/>
                      </a:moveTo>
                      <a:cubicBezTo>
                        <a:pt x="3173" y="2667"/>
                        <a:pt x="1" y="16003"/>
                        <a:pt x="1" y="19400"/>
                      </a:cubicBezTo>
                      <a:cubicBezTo>
                        <a:pt x="1" y="19765"/>
                        <a:pt x="1" y="19989"/>
                        <a:pt x="141" y="20102"/>
                      </a:cubicBezTo>
                      <a:cubicBezTo>
                        <a:pt x="703" y="20691"/>
                        <a:pt x="1657" y="21169"/>
                        <a:pt x="2584" y="21169"/>
                      </a:cubicBezTo>
                      <a:cubicBezTo>
                        <a:pt x="3061" y="21169"/>
                        <a:pt x="3510" y="21056"/>
                        <a:pt x="3875" y="20804"/>
                      </a:cubicBezTo>
                      <a:cubicBezTo>
                        <a:pt x="4100" y="20691"/>
                        <a:pt x="4352" y="20102"/>
                        <a:pt x="4689" y="19175"/>
                      </a:cubicBezTo>
                      <a:cubicBezTo>
                        <a:pt x="4212" y="18810"/>
                        <a:pt x="3763" y="18473"/>
                        <a:pt x="3398" y="17996"/>
                      </a:cubicBezTo>
                      <a:cubicBezTo>
                        <a:pt x="955" y="15301"/>
                        <a:pt x="1292" y="10977"/>
                        <a:pt x="2471" y="7721"/>
                      </a:cubicBezTo>
                      <a:cubicBezTo>
                        <a:pt x="3286" y="5250"/>
                        <a:pt x="4352" y="3032"/>
                        <a:pt x="5054" y="702"/>
                      </a:cubicBezTo>
                      <a:cubicBezTo>
                        <a:pt x="4577" y="449"/>
                        <a:pt x="4212" y="225"/>
                        <a:pt x="3875" y="0"/>
                      </a:cubicBezTo>
                      <a:close/>
                    </a:path>
                  </a:pathLst>
                </a:custGeom>
                <a:solidFill>
                  <a:srgbClr val="F196A0"/>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89" name="Google Shape;1616;p32">
                <a:extLst>
                  <a:ext uri="{FF2B5EF4-FFF2-40B4-BE49-F238E27FC236}">
                    <a16:creationId xmlns:a16="http://schemas.microsoft.com/office/drawing/2014/main" id="{4CA3C0A5-9975-42BF-BC8A-01A36E79411E}"/>
                  </a:ext>
                </a:extLst>
              </p:cNvPr>
              <p:cNvSpPr/>
              <p:nvPr/>
            </p:nvSpPr>
            <p:spPr>
              <a:xfrm>
                <a:off x="1794600" y="3300500"/>
                <a:ext cx="591000" cy="519700"/>
              </a:xfrm>
              <a:custGeom>
                <a:avLst/>
                <a:gdLst/>
                <a:ahLst/>
                <a:cxnLst/>
                <a:rect l="l" t="t" r="r" b="b"/>
                <a:pathLst>
                  <a:path w="23640" h="20788" extrusionOk="0">
                    <a:moveTo>
                      <a:pt x="11834" y="1555"/>
                    </a:moveTo>
                    <a:cubicBezTo>
                      <a:pt x="15063" y="1555"/>
                      <a:pt x="18184" y="3396"/>
                      <a:pt x="19765" y="6477"/>
                    </a:cubicBezTo>
                    <a:cubicBezTo>
                      <a:pt x="21870" y="10801"/>
                      <a:pt x="20130" y="16191"/>
                      <a:pt x="15806" y="18297"/>
                    </a:cubicBezTo>
                    <a:cubicBezTo>
                      <a:pt x="14524" y="18934"/>
                      <a:pt x="13177" y="19233"/>
                      <a:pt x="11859" y="19233"/>
                    </a:cubicBezTo>
                    <a:cubicBezTo>
                      <a:pt x="8586" y="19233"/>
                      <a:pt x="5488" y="17392"/>
                      <a:pt x="3987" y="14310"/>
                    </a:cubicBezTo>
                    <a:cubicBezTo>
                      <a:pt x="1769" y="9987"/>
                      <a:pt x="3510" y="4596"/>
                      <a:pt x="7973" y="2491"/>
                    </a:cubicBezTo>
                    <a:cubicBezTo>
                      <a:pt x="9215" y="1854"/>
                      <a:pt x="10533" y="1555"/>
                      <a:pt x="11834" y="1555"/>
                    </a:cubicBezTo>
                    <a:close/>
                    <a:moveTo>
                      <a:pt x="11874" y="1"/>
                    </a:moveTo>
                    <a:cubicBezTo>
                      <a:pt x="10326" y="1"/>
                      <a:pt x="8755" y="350"/>
                      <a:pt x="7272" y="1087"/>
                    </a:cubicBezTo>
                    <a:cubicBezTo>
                      <a:pt x="2106" y="3670"/>
                      <a:pt x="0" y="9875"/>
                      <a:pt x="2583" y="15012"/>
                    </a:cubicBezTo>
                    <a:cubicBezTo>
                      <a:pt x="4321" y="18667"/>
                      <a:pt x="8019" y="20787"/>
                      <a:pt x="11868" y="20787"/>
                    </a:cubicBezTo>
                    <a:cubicBezTo>
                      <a:pt x="13430" y="20787"/>
                      <a:pt x="15017" y="20438"/>
                      <a:pt x="16508" y="19701"/>
                    </a:cubicBezTo>
                    <a:cubicBezTo>
                      <a:pt x="21534" y="17118"/>
                      <a:pt x="23639" y="10913"/>
                      <a:pt x="21169" y="5776"/>
                    </a:cubicBezTo>
                    <a:cubicBezTo>
                      <a:pt x="19351" y="2121"/>
                      <a:pt x="15687" y="1"/>
                      <a:pt x="11874" y="1"/>
                    </a:cubicBezTo>
                    <a:close/>
                  </a:path>
                </a:pathLst>
              </a:custGeom>
              <a:solidFill>
                <a:srgbClr val="B33F62"/>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0" name="Google Shape;1617;p32">
                <a:extLst>
                  <a:ext uri="{FF2B5EF4-FFF2-40B4-BE49-F238E27FC236}">
                    <a16:creationId xmlns:a16="http://schemas.microsoft.com/office/drawing/2014/main" id="{E7AFC57E-EC02-4973-B0FF-6FB54D5D24FE}"/>
                  </a:ext>
                </a:extLst>
              </p:cNvPr>
              <p:cNvSpPr/>
              <p:nvPr/>
            </p:nvSpPr>
            <p:spPr>
              <a:xfrm>
                <a:off x="1868350" y="3479975"/>
                <a:ext cx="183850" cy="298325"/>
              </a:xfrm>
              <a:custGeom>
                <a:avLst/>
                <a:gdLst/>
                <a:ahLst/>
                <a:cxnLst/>
                <a:rect l="l" t="t" r="r" b="b"/>
                <a:pathLst>
                  <a:path w="7354" h="11933" extrusionOk="0">
                    <a:moveTo>
                      <a:pt x="672" y="0"/>
                    </a:moveTo>
                    <a:lnTo>
                      <a:pt x="672" y="0"/>
                    </a:lnTo>
                    <a:cubicBezTo>
                      <a:pt x="204" y="1121"/>
                      <a:pt x="1" y="2305"/>
                      <a:pt x="52" y="3504"/>
                    </a:cubicBezTo>
                    <a:lnTo>
                      <a:pt x="52" y="3504"/>
                    </a:lnTo>
                    <a:cubicBezTo>
                      <a:pt x="43" y="2273"/>
                      <a:pt x="283" y="1049"/>
                      <a:pt x="672" y="0"/>
                    </a:cubicBezTo>
                    <a:close/>
                    <a:moveTo>
                      <a:pt x="52" y="3504"/>
                    </a:moveTo>
                    <a:cubicBezTo>
                      <a:pt x="56" y="4052"/>
                      <a:pt x="110" y="4602"/>
                      <a:pt x="223" y="5138"/>
                    </a:cubicBezTo>
                    <a:cubicBezTo>
                      <a:pt x="288" y="5311"/>
                      <a:pt x="354" y="5493"/>
                      <a:pt x="421" y="5679"/>
                    </a:cubicBezTo>
                    <a:lnTo>
                      <a:pt x="421" y="5679"/>
                    </a:lnTo>
                    <a:cubicBezTo>
                      <a:pt x="207" y="4956"/>
                      <a:pt x="83" y="4228"/>
                      <a:pt x="52" y="3504"/>
                    </a:cubicBezTo>
                    <a:close/>
                    <a:moveTo>
                      <a:pt x="421" y="5679"/>
                    </a:moveTo>
                    <a:lnTo>
                      <a:pt x="421" y="5679"/>
                    </a:lnTo>
                    <a:cubicBezTo>
                      <a:pt x="554" y="6129"/>
                      <a:pt x="722" y="6576"/>
                      <a:pt x="925" y="7019"/>
                    </a:cubicBezTo>
                    <a:cubicBezTo>
                      <a:pt x="746" y="6602"/>
                      <a:pt x="581" y="6129"/>
                      <a:pt x="421" y="5679"/>
                    </a:cubicBezTo>
                    <a:close/>
                    <a:moveTo>
                      <a:pt x="1261" y="7721"/>
                    </a:moveTo>
                    <a:cubicBezTo>
                      <a:pt x="1697" y="8409"/>
                      <a:pt x="2211" y="9029"/>
                      <a:pt x="2786" y="9572"/>
                    </a:cubicBezTo>
                    <a:lnTo>
                      <a:pt x="2786" y="9572"/>
                    </a:lnTo>
                    <a:cubicBezTo>
                      <a:pt x="2236" y="8990"/>
                      <a:pt x="1749" y="8394"/>
                      <a:pt x="1261" y="7721"/>
                    </a:cubicBezTo>
                    <a:close/>
                    <a:moveTo>
                      <a:pt x="2786" y="9572"/>
                    </a:moveTo>
                    <a:cubicBezTo>
                      <a:pt x="2902" y="9695"/>
                      <a:pt x="3021" y="9817"/>
                      <a:pt x="3142" y="9939"/>
                    </a:cubicBezTo>
                    <a:cubicBezTo>
                      <a:pt x="3386" y="10130"/>
                      <a:pt x="3643" y="10311"/>
                      <a:pt x="3912" y="10482"/>
                    </a:cubicBezTo>
                    <a:lnTo>
                      <a:pt x="3912" y="10482"/>
                    </a:lnTo>
                    <a:cubicBezTo>
                      <a:pt x="3516" y="10210"/>
                      <a:pt x="3140" y="9906"/>
                      <a:pt x="2786" y="9572"/>
                    </a:cubicBezTo>
                    <a:close/>
                    <a:moveTo>
                      <a:pt x="3912" y="10482"/>
                    </a:moveTo>
                    <a:cubicBezTo>
                      <a:pt x="4950" y="11197"/>
                      <a:pt x="6120" y="11694"/>
                      <a:pt x="7354" y="11932"/>
                    </a:cubicBezTo>
                    <a:cubicBezTo>
                      <a:pt x="6150" y="11642"/>
                      <a:pt x="4947" y="11140"/>
                      <a:pt x="3912" y="10482"/>
                    </a:cubicBezTo>
                    <a:close/>
                  </a:path>
                </a:pathLst>
              </a:custGeom>
              <a:solidFill>
                <a:srgbClr val="32375E"/>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1618;p32">
                <a:extLst>
                  <a:ext uri="{FF2B5EF4-FFF2-40B4-BE49-F238E27FC236}">
                    <a16:creationId xmlns:a16="http://schemas.microsoft.com/office/drawing/2014/main" id="{7961E491-10D7-41E3-8749-D9EDAFED5B7D}"/>
                  </a:ext>
                </a:extLst>
              </p:cNvPr>
              <p:cNvSpPr/>
              <p:nvPr/>
            </p:nvSpPr>
            <p:spPr>
              <a:xfrm>
                <a:off x="1794600" y="3327675"/>
                <a:ext cx="371300" cy="491325"/>
              </a:xfrm>
              <a:custGeom>
                <a:avLst/>
                <a:gdLst/>
                <a:ahLst/>
                <a:cxnLst/>
                <a:rect l="l" t="t" r="r" b="b"/>
                <a:pathLst>
                  <a:path w="14852" h="19653" extrusionOk="0">
                    <a:moveTo>
                      <a:pt x="7272" y="0"/>
                    </a:moveTo>
                    <a:lnTo>
                      <a:pt x="7272" y="0"/>
                    </a:lnTo>
                    <a:cubicBezTo>
                      <a:pt x="2106" y="2583"/>
                      <a:pt x="0" y="8788"/>
                      <a:pt x="2583" y="13925"/>
                    </a:cubicBezTo>
                    <a:cubicBezTo>
                      <a:pt x="4324" y="17547"/>
                      <a:pt x="8086" y="19652"/>
                      <a:pt x="11820" y="19652"/>
                    </a:cubicBezTo>
                    <a:cubicBezTo>
                      <a:pt x="12887" y="19652"/>
                      <a:pt x="13925" y="19540"/>
                      <a:pt x="14852" y="19203"/>
                    </a:cubicBezTo>
                    <a:cubicBezTo>
                      <a:pt x="14290" y="19063"/>
                      <a:pt x="13701" y="18838"/>
                      <a:pt x="13111" y="18614"/>
                    </a:cubicBezTo>
                    <a:cubicBezTo>
                      <a:pt x="12887" y="18361"/>
                      <a:pt x="12634" y="18249"/>
                      <a:pt x="12522" y="18136"/>
                    </a:cubicBezTo>
                    <a:lnTo>
                      <a:pt x="11820" y="18136"/>
                    </a:lnTo>
                    <a:cubicBezTo>
                      <a:pt x="11342" y="18136"/>
                      <a:pt x="10781" y="18024"/>
                      <a:pt x="10304" y="18024"/>
                    </a:cubicBezTo>
                    <a:cubicBezTo>
                      <a:pt x="7833" y="17547"/>
                      <a:pt x="5615" y="16031"/>
                      <a:pt x="4211" y="13813"/>
                    </a:cubicBezTo>
                    <a:cubicBezTo>
                      <a:pt x="4099" y="13588"/>
                      <a:pt x="3987" y="13448"/>
                      <a:pt x="3987" y="13223"/>
                    </a:cubicBezTo>
                    <a:lnTo>
                      <a:pt x="3875" y="13223"/>
                    </a:lnTo>
                    <a:lnTo>
                      <a:pt x="3875" y="13111"/>
                    </a:lnTo>
                    <a:cubicBezTo>
                      <a:pt x="2808" y="10781"/>
                      <a:pt x="2695" y="8310"/>
                      <a:pt x="3622" y="6092"/>
                    </a:cubicBezTo>
                    <a:cubicBezTo>
                      <a:pt x="4324" y="4324"/>
                      <a:pt x="5503" y="2920"/>
                      <a:pt x="7019" y="1881"/>
                    </a:cubicBezTo>
                    <a:cubicBezTo>
                      <a:pt x="7019" y="1292"/>
                      <a:pt x="7131" y="590"/>
                      <a:pt x="7272" y="0"/>
                    </a:cubicBezTo>
                    <a:close/>
                  </a:path>
                </a:pathLst>
              </a:custGeom>
              <a:solidFill>
                <a:srgbClr val="B33F62"/>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1619;p32">
                <a:extLst>
                  <a:ext uri="{FF2B5EF4-FFF2-40B4-BE49-F238E27FC236}">
                    <a16:creationId xmlns:a16="http://schemas.microsoft.com/office/drawing/2014/main" id="{4BDD8B31-B875-482E-B4BC-FD8E8B338B68}"/>
                  </a:ext>
                </a:extLst>
              </p:cNvPr>
              <p:cNvSpPr/>
              <p:nvPr/>
            </p:nvSpPr>
            <p:spPr>
              <a:xfrm>
                <a:off x="1865150" y="3374700"/>
                <a:ext cx="224950" cy="406400"/>
              </a:xfrm>
              <a:custGeom>
                <a:avLst/>
                <a:gdLst/>
                <a:ahLst/>
                <a:cxnLst/>
                <a:rect l="l" t="t" r="r" b="b"/>
                <a:pathLst>
                  <a:path w="8998" h="16256" extrusionOk="0">
                    <a:moveTo>
                      <a:pt x="4197" y="0"/>
                    </a:moveTo>
                    <a:lnTo>
                      <a:pt x="4197" y="0"/>
                    </a:lnTo>
                    <a:cubicBezTo>
                      <a:pt x="1419" y="1761"/>
                      <a:pt x="0" y="4880"/>
                      <a:pt x="190" y="8080"/>
                    </a:cubicBezTo>
                    <a:lnTo>
                      <a:pt x="190" y="8080"/>
                    </a:lnTo>
                    <a:cubicBezTo>
                      <a:pt x="125" y="6727"/>
                      <a:pt x="373" y="5364"/>
                      <a:pt x="800" y="4211"/>
                    </a:cubicBezTo>
                    <a:cubicBezTo>
                      <a:pt x="1502" y="2443"/>
                      <a:pt x="2681" y="1039"/>
                      <a:pt x="4197" y="0"/>
                    </a:cubicBezTo>
                    <a:close/>
                    <a:moveTo>
                      <a:pt x="190" y="8080"/>
                    </a:moveTo>
                    <a:cubicBezTo>
                      <a:pt x="211" y="8506"/>
                      <a:pt x="263" y="8932"/>
                      <a:pt x="351" y="9349"/>
                    </a:cubicBezTo>
                    <a:cubicBezTo>
                      <a:pt x="269" y="8926"/>
                      <a:pt x="216" y="8502"/>
                      <a:pt x="190" y="8080"/>
                    </a:cubicBezTo>
                    <a:close/>
                    <a:moveTo>
                      <a:pt x="3270" y="14150"/>
                    </a:moveTo>
                    <a:lnTo>
                      <a:pt x="3270" y="14150"/>
                    </a:lnTo>
                    <a:cubicBezTo>
                      <a:pt x="3384" y="14239"/>
                      <a:pt x="3501" y="14326"/>
                      <a:pt x="3621" y="14412"/>
                    </a:cubicBezTo>
                    <a:lnTo>
                      <a:pt x="3621" y="14412"/>
                    </a:lnTo>
                    <a:cubicBezTo>
                      <a:pt x="3499" y="14316"/>
                      <a:pt x="3383" y="14225"/>
                      <a:pt x="3270" y="14150"/>
                    </a:cubicBezTo>
                    <a:close/>
                    <a:moveTo>
                      <a:pt x="3621" y="14412"/>
                    </a:moveTo>
                    <a:cubicBezTo>
                      <a:pt x="3864" y="14603"/>
                      <a:pt x="4132" y="14814"/>
                      <a:pt x="4450" y="14964"/>
                    </a:cubicBezTo>
                    <a:cubicBezTo>
                      <a:pt x="5223" y="15462"/>
                      <a:pt x="6143" y="15834"/>
                      <a:pt x="7114" y="16048"/>
                    </a:cubicBezTo>
                    <a:lnTo>
                      <a:pt x="7114" y="16048"/>
                    </a:lnTo>
                    <a:cubicBezTo>
                      <a:pt x="5869" y="15704"/>
                      <a:pt x="4642" y="15137"/>
                      <a:pt x="3621" y="14412"/>
                    </a:cubicBezTo>
                    <a:close/>
                    <a:moveTo>
                      <a:pt x="7114" y="16048"/>
                    </a:moveTo>
                    <a:cubicBezTo>
                      <a:pt x="7236" y="16082"/>
                      <a:pt x="7359" y="16114"/>
                      <a:pt x="7482" y="16143"/>
                    </a:cubicBezTo>
                    <a:cubicBezTo>
                      <a:pt x="7532" y="16143"/>
                      <a:pt x="7583" y="16144"/>
                      <a:pt x="7635" y="16147"/>
                    </a:cubicBezTo>
                    <a:lnTo>
                      <a:pt x="7635" y="16147"/>
                    </a:lnTo>
                    <a:cubicBezTo>
                      <a:pt x="7460" y="16119"/>
                      <a:pt x="7286" y="16086"/>
                      <a:pt x="7114" y="16048"/>
                    </a:cubicBezTo>
                    <a:close/>
                    <a:moveTo>
                      <a:pt x="7635" y="16147"/>
                    </a:moveTo>
                    <a:cubicBezTo>
                      <a:pt x="8085" y="16218"/>
                      <a:pt x="8542" y="16255"/>
                      <a:pt x="8998" y="16255"/>
                    </a:cubicBezTo>
                    <a:cubicBezTo>
                      <a:pt x="8571" y="16255"/>
                      <a:pt x="8076" y="16165"/>
                      <a:pt x="7635" y="16147"/>
                    </a:cubicBezTo>
                    <a:close/>
                  </a:path>
                </a:pathLst>
              </a:custGeom>
              <a:solidFill>
                <a:srgbClr val="999BA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1620;p32">
                <a:extLst>
                  <a:ext uri="{FF2B5EF4-FFF2-40B4-BE49-F238E27FC236}">
                    <a16:creationId xmlns:a16="http://schemas.microsoft.com/office/drawing/2014/main" id="{26FDA2E1-2815-4876-AF71-3EADB2291BCD}"/>
                  </a:ext>
                </a:extLst>
              </p:cNvPr>
              <p:cNvSpPr/>
              <p:nvPr/>
            </p:nvSpPr>
            <p:spPr>
              <a:xfrm>
                <a:off x="1885125" y="3374700"/>
                <a:ext cx="222525" cy="406400"/>
              </a:xfrm>
              <a:custGeom>
                <a:avLst/>
                <a:gdLst/>
                <a:ahLst/>
                <a:cxnLst/>
                <a:rect l="l" t="t" r="r" b="b"/>
                <a:pathLst>
                  <a:path w="8901" h="16256" extrusionOk="0">
                    <a:moveTo>
                      <a:pt x="6683" y="16143"/>
                    </a:moveTo>
                    <a:cubicBezTo>
                      <a:pt x="7160" y="16143"/>
                      <a:pt x="7721" y="16255"/>
                      <a:pt x="8199" y="16255"/>
                    </a:cubicBezTo>
                    <a:lnTo>
                      <a:pt x="8901" y="16255"/>
                    </a:lnTo>
                    <a:lnTo>
                      <a:pt x="8788" y="16255"/>
                    </a:lnTo>
                    <a:lnTo>
                      <a:pt x="8199" y="16255"/>
                    </a:lnTo>
                    <a:cubicBezTo>
                      <a:pt x="7721" y="16255"/>
                      <a:pt x="7160" y="16143"/>
                      <a:pt x="6683" y="16143"/>
                    </a:cubicBezTo>
                    <a:close/>
                    <a:moveTo>
                      <a:pt x="3398" y="0"/>
                    </a:moveTo>
                    <a:cubicBezTo>
                      <a:pt x="1882" y="1039"/>
                      <a:pt x="703" y="2443"/>
                      <a:pt x="1" y="4211"/>
                    </a:cubicBezTo>
                    <a:cubicBezTo>
                      <a:pt x="703" y="2443"/>
                      <a:pt x="1882" y="1039"/>
                      <a:pt x="3398" y="0"/>
                    </a:cubicBezTo>
                    <a:close/>
                  </a:path>
                </a:pathLst>
              </a:custGeom>
              <a:solidFill>
                <a:srgbClr val="FFE499"/>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1621;p32">
                <a:extLst>
                  <a:ext uri="{FF2B5EF4-FFF2-40B4-BE49-F238E27FC236}">
                    <a16:creationId xmlns:a16="http://schemas.microsoft.com/office/drawing/2014/main" id="{B935DD65-3C8F-41E6-A8D2-C911C01AA691}"/>
                  </a:ext>
                </a:extLst>
              </p:cNvPr>
              <p:cNvSpPr/>
              <p:nvPr/>
            </p:nvSpPr>
            <p:spPr>
              <a:xfrm>
                <a:off x="1891450" y="3655450"/>
                <a:ext cx="25" cy="2825"/>
              </a:xfrm>
              <a:custGeom>
                <a:avLst/>
                <a:gdLst/>
                <a:ahLst/>
                <a:cxnLst/>
                <a:rect l="l" t="t" r="r" b="b"/>
                <a:pathLst>
                  <a:path w="1" h="113" extrusionOk="0">
                    <a:moveTo>
                      <a:pt x="1" y="112"/>
                    </a:moveTo>
                    <a:lnTo>
                      <a:pt x="1" y="112"/>
                    </a:lnTo>
                    <a:lnTo>
                      <a:pt x="1" y="112"/>
                    </a:lnTo>
                    <a:close/>
                    <a:moveTo>
                      <a:pt x="1" y="0"/>
                    </a:moveTo>
                    <a:lnTo>
                      <a:pt x="1" y="112"/>
                    </a:lnTo>
                    <a:lnTo>
                      <a:pt x="1" y="0"/>
                    </a:lnTo>
                    <a:close/>
                    <a:moveTo>
                      <a:pt x="1" y="0"/>
                    </a:moveTo>
                    <a:lnTo>
                      <a:pt x="1" y="0"/>
                    </a:lnTo>
                    <a:close/>
                  </a:path>
                </a:pathLst>
              </a:custGeom>
              <a:solidFill>
                <a:srgbClr val="999DB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1622;p32">
                <a:extLst>
                  <a:ext uri="{FF2B5EF4-FFF2-40B4-BE49-F238E27FC236}">
                    <a16:creationId xmlns:a16="http://schemas.microsoft.com/office/drawing/2014/main" id="{118D6A40-1593-43F8-A43B-447CCD01DED9}"/>
                  </a:ext>
                </a:extLst>
              </p:cNvPr>
              <p:cNvSpPr/>
              <p:nvPr/>
            </p:nvSpPr>
            <p:spPr>
              <a:xfrm>
                <a:off x="1891450" y="3655450"/>
                <a:ext cx="25" cy="2825"/>
              </a:xfrm>
              <a:custGeom>
                <a:avLst/>
                <a:gdLst/>
                <a:ahLst/>
                <a:cxnLst/>
                <a:rect l="l" t="t" r="r" b="b"/>
                <a:pathLst>
                  <a:path w="1" h="113" extrusionOk="0">
                    <a:moveTo>
                      <a:pt x="1" y="112"/>
                    </a:moveTo>
                    <a:lnTo>
                      <a:pt x="1" y="112"/>
                    </a:lnTo>
                    <a:lnTo>
                      <a:pt x="1" y="112"/>
                    </a:lnTo>
                    <a:close/>
                    <a:moveTo>
                      <a:pt x="1" y="112"/>
                    </a:moveTo>
                    <a:lnTo>
                      <a:pt x="1" y="112"/>
                    </a:lnTo>
                    <a:lnTo>
                      <a:pt x="1" y="112"/>
                    </a:lnTo>
                    <a:close/>
                    <a:moveTo>
                      <a:pt x="1" y="0"/>
                    </a:moveTo>
                    <a:lnTo>
                      <a:pt x="1" y="0"/>
                    </a:lnTo>
                    <a:lnTo>
                      <a:pt x="1" y="0"/>
                    </a:lnTo>
                    <a:close/>
                    <a:moveTo>
                      <a:pt x="1" y="0"/>
                    </a:moveTo>
                    <a:lnTo>
                      <a:pt x="1" y="0"/>
                    </a:lnTo>
                    <a:close/>
                  </a:path>
                </a:pathLst>
              </a:custGeom>
              <a:solidFill>
                <a:srgbClr val="495082"/>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1623;p32">
                <a:extLst>
                  <a:ext uri="{FF2B5EF4-FFF2-40B4-BE49-F238E27FC236}">
                    <a16:creationId xmlns:a16="http://schemas.microsoft.com/office/drawing/2014/main" id="{3AC07E5A-78E3-408C-979D-0DC5AFCC4FCF}"/>
                  </a:ext>
                </a:extLst>
              </p:cNvPr>
              <p:cNvSpPr/>
              <p:nvPr/>
            </p:nvSpPr>
            <p:spPr>
              <a:xfrm>
                <a:off x="1976375" y="3748775"/>
                <a:ext cx="128475" cy="32325"/>
              </a:xfrm>
              <a:custGeom>
                <a:avLst/>
                <a:gdLst/>
                <a:ahLst/>
                <a:cxnLst/>
                <a:rect l="l" t="t" r="r" b="b"/>
                <a:pathLst>
                  <a:path w="5139" h="1293" extrusionOk="0">
                    <a:moveTo>
                      <a:pt x="1" y="1"/>
                    </a:moveTo>
                    <a:cubicBezTo>
                      <a:pt x="1264" y="815"/>
                      <a:pt x="2920" y="1292"/>
                      <a:pt x="4549" y="1292"/>
                    </a:cubicBezTo>
                    <a:lnTo>
                      <a:pt x="5138" y="1292"/>
                    </a:lnTo>
                    <a:lnTo>
                      <a:pt x="5138" y="1292"/>
                    </a:lnTo>
                    <a:lnTo>
                      <a:pt x="4549" y="1292"/>
                    </a:lnTo>
                    <a:cubicBezTo>
                      <a:pt x="2920" y="1292"/>
                      <a:pt x="1264" y="815"/>
                      <a:pt x="1" y="1"/>
                    </a:cubicBezTo>
                    <a:close/>
                  </a:path>
                </a:pathLst>
              </a:custGeom>
              <a:solidFill>
                <a:srgbClr val="9C9DAD"/>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1624;p32">
                <a:extLst>
                  <a:ext uri="{FF2B5EF4-FFF2-40B4-BE49-F238E27FC236}">
                    <a16:creationId xmlns:a16="http://schemas.microsoft.com/office/drawing/2014/main" id="{3179941B-72E2-401F-9085-C9212BEFAD7C}"/>
                  </a:ext>
                </a:extLst>
              </p:cNvPr>
              <p:cNvSpPr/>
              <p:nvPr/>
            </p:nvSpPr>
            <p:spPr>
              <a:xfrm>
                <a:off x="2022700" y="3588050"/>
                <a:ext cx="152325" cy="54950"/>
              </a:xfrm>
              <a:custGeom>
                <a:avLst/>
                <a:gdLst/>
                <a:ahLst/>
                <a:cxnLst/>
                <a:rect l="l" t="t" r="r" b="b"/>
                <a:pathLst>
                  <a:path w="6093" h="2198" extrusionOk="0">
                    <a:moveTo>
                      <a:pt x="1" y="1"/>
                    </a:moveTo>
                    <a:cubicBezTo>
                      <a:pt x="113" y="927"/>
                      <a:pt x="1067" y="1770"/>
                      <a:pt x="1882" y="1994"/>
                    </a:cubicBezTo>
                    <a:cubicBezTo>
                      <a:pt x="2270" y="2135"/>
                      <a:pt x="2682" y="2198"/>
                      <a:pt x="3091" y="2198"/>
                    </a:cubicBezTo>
                    <a:cubicBezTo>
                      <a:pt x="3657" y="2198"/>
                      <a:pt x="4216" y="2078"/>
                      <a:pt x="4689" y="1882"/>
                    </a:cubicBezTo>
                    <a:cubicBezTo>
                      <a:pt x="5026" y="1770"/>
                      <a:pt x="5391" y="1629"/>
                      <a:pt x="5503" y="1405"/>
                    </a:cubicBezTo>
                    <a:cubicBezTo>
                      <a:pt x="6093" y="703"/>
                      <a:pt x="5615" y="703"/>
                      <a:pt x="5026" y="703"/>
                    </a:cubicBezTo>
                    <a:cubicBezTo>
                      <a:pt x="4212" y="590"/>
                      <a:pt x="3510" y="478"/>
                      <a:pt x="2696" y="366"/>
                    </a:cubicBezTo>
                    <a:cubicBezTo>
                      <a:pt x="1882" y="225"/>
                      <a:pt x="955" y="1"/>
                      <a:pt x="1" y="1"/>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1625;p32">
                <a:extLst>
                  <a:ext uri="{FF2B5EF4-FFF2-40B4-BE49-F238E27FC236}">
                    <a16:creationId xmlns:a16="http://schemas.microsoft.com/office/drawing/2014/main" id="{1DD92B7F-D0B6-4EFF-BD4C-D7AB27E585C1}"/>
                  </a:ext>
                </a:extLst>
              </p:cNvPr>
              <p:cNvSpPr/>
              <p:nvPr/>
            </p:nvSpPr>
            <p:spPr>
              <a:xfrm>
                <a:off x="1967250" y="3515075"/>
                <a:ext cx="49850" cy="49850"/>
              </a:xfrm>
              <a:custGeom>
                <a:avLst/>
                <a:gdLst/>
                <a:ahLst/>
                <a:cxnLst/>
                <a:rect l="l" t="t" r="r" b="b"/>
                <a:pathLst>
                  <a:path w="1994" h="1994" extrusionOk="0">
                    <a:moveTo>
                      <a:pt x="1180" y="0"/>
                    </a:moveTo>
                    <a:cubicBezTo>
                      <a:pt x="590" y="0"/>
                      <a:pt x="113" y="337"/>
                      <a:pt x="1" y="927"/>
                    </a:cubicBezTo>
                    <a:cubicBezTo>
                      <a:pt x="1" y="1404"/>
                      <a:pt x="366" y="1881"/>
                      <a:pt x="815" y="1993"/>
                    </a:cubicBezTo>
                    <a:cubicBezTo>
                      <a:pt x="1404" y="1993"/>
                      <a:pt x="1882" y="1628"/>
                      <a:pt x="1994" y="1179"/>
                    </a:cubicBezTo>
                    <a:cubicBezTo>
                      <a:pt x="1994" y="590"/>
                      <a:pt x="1629" y="112"/>
                      <a:pt x="1180" y="0"/>
                    </a:cubicBezTo>
                    <a:close/>
                  </a:path>
                </a:pathLst>
              </a:custGeom>
              <a:solidFill>
                <a:srgbClr val="FF9580"/>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1626;p32">
                <a:extLst>
                  <a:ext uri="{FF2B5EF4-FFF2-40B4-BE49-F238E27FC236}">
                    <a16:creationId xmlns:a16="http://schemas.microsoft.com/office/drawing/2014/main" id="{FA91AFBA-CDC4-4CCA-8CF8-52412687EB4D}"/>
                  </a:ext>
                </a:extLst>
              </p:cNvPr>
              <p:cNvSpPr/>
              <p:nvPr/>
            </p:nvSpPr>
            <p:spPr>
              <a:xfrm>
                <a:off x="2183425" y="3543800"/>
                <a:ext cx="52675" cy="47625"/>
              </a:xfrm>
              <a:custGeom>
                <a:avLst/>
                <a:gdLst/>
                <a:ahLst/>
                <a:cxnLst/>
                <a:rect l="l" t="t" r="r" b="b"/>
                <a:pathLst>
                  <a:path w="2107" h="1905" extrusionOk="0">
                    <a:moveTo>
                      <a:pt x="975" y="0"/>
                    </a:moveTo>
                    <a:cubicBezTo>
                      <a:pt x="580" y="0"/>
                      <a:pt x="237" y="340"/>
                      <a:pt x="141" y="844"/>
                    </a:cubicBezTo>
                    <a:cubicBezTo>
                      <a:pt x="1" y="1294"/>
                      <a:pt x="478" y="1883"/>
                      <a:pt x="955" y="1883"/>
                    </a:cubicBezTo>
                    <a:cubicBezTo>
                      <a:pt x="1031" y="1898"/>
                      <a:pt x="1105" y="1905"/>
                      <a:pt x="1175" y="1905"/>
                    </a:cubicBezTo>
                    <a:cubicBezTo>
                      <a:pt x="1653" y="1905"/>
                      <a:pt x="1994" y="1583"/>
                      <a:pt x="1994" y="1069"/>
                    </a:cubicBezTo>
                    <a:cubicBezTo>
                      <a:pt x="2106" y="479"/>
                      <a:pt x="1769" y="30"/>
                      <a:pt x="1180" y="30"/>
                    </a:cubicBezTo>
                    <a:cubicBezTo>
                      <a:pt x="1111" y="10"/>
                      <a:pt x="1042" y="0"/>
                      <a:pt x="975" y="0"/>
                    </a:cubicBezTo>
                    <a:close/>
                  </a:path>
                </a:pathLst>
              </a:custGeom>
              <a:solidFill>
                <a:srgbClr val="FF9580"/>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627;p32">
                <a:extLst>
                  <a:ext uri="{FF2B5EF4-FFF2-40B4-BE49-F238E27FC236}">
                    <a16:creationId xmlns:a16="http://schemas.microsoft.com/office/drawing/2014/main" id="{728F20FF-2F0A-4F19-B14F-7A6CE42F7FE0}"/>
                  </a:ext>
                </a:extLst>
              </p:cNvPr>
              <p:cNvSpPr/>
              <p:nvPr/>
            </p:nvSpPr>
            <p:spPr>
              <a:xfrm>
                <a:off x="1990425" y="3474350"/>
                <a:ext cx="38625" cy="37925"/>
              </a:xfrm>
              <a:custGeom>
                <a:avLst/>
                <a:gdLst/>
                <a:ahLst/>
                <a:cxnLst/>
                <a:rect l="l" t="t" r="r" b="b"/>
                <a:pathLst>
                  <a:path w="1545" h="1517" extrusionOk="0">
                    <a:moveTo>
                      <a:pt x="955" y="1"/>
                    </a:moveTo>
                    <a:cubicBezTo>
                      <a:pt x="477" y="1"/>
                      <a:pt x="140" y="225"/>
                      <a:pt x="140" y="703"/>
                    </a:cubicBezTo>
                    <a:cubicBezTo>
                      <a:pt x="0" y="1040"/>
                      <a:pt x="365" y="1404"/>
                      <a:pt x="702" y="1517"/>
                    </a:cubicBezTo>
                    <a:cubicBezTo>
                      <a:pt x="1179" y="1517"/>
                      <a:pt x="1544" y="1264"/>
                      <a:pt x="1544" y="815"/>
                    </a:cubicBezTo>
                    <a:cubicBezTo>
                      <a:pt x="1544" y="450"/>
                      <a:pt x="1292" y="113"/>
                      <a:pt x="955" y="1"/>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628;p32">
                <a:extLst>
                  <a:ext uri="{FF2B5EF4-FFF2-40B4-BE49-F238E27FC236}">
                    <a16:creationId xmlns:a16="http://schemas.microsoft.com/office/drawing/2014/main" id="{7FD989BB-1D44-4C5F-AC2E-6B612904FB1E}"/>
                  </a:ext>
                </a:extLst>
              </p:cNvPr>
              <p:cNvSpPr/>
              <p:nvPr/>
            </p:nvSpPr>
            <p:spPr>
              <a:xfrm>
                <a:off x="2014275" y="3485575"/>
                <a:ext cx="8450" cy="9150"/>
              </a:xfrm>
              <a:custGeom>
                <a:avLst/>
                <a:gdLst/>
                <a:ahLst/>
                <a:cxnLst/>
                <a:rect l="l" t="t" r="r" b="b"/>
                <a:pathLst>
                  <a:path w="338" h="366" extrusionOk="0">
                    <a:moveTo>
                      <a:pt x="113" y="1"/>
                    </a:moveTo>
                    <a:cubicBezTo>
                      <a:pt x="113" y="1"/>
                      <a:pt x="1" y="1"/>
                      <a:pt x="1" y="113"/>
                    </a:cubicBezTo>
                    <a:cubicBezTo>
                      <a:pt x="1" y="254"/>
                      <a:pt x="1" y="366"/>
                      <a:pt x="113" y="366"/>
                    </a:cubicBezTo>
                    <a:cubicBezTo>
                      <a:pt x="225" y="366"/>
                      <a:pt x="225" y="254"/>
                      <a:pt x="338" y="113"/>
                    </a:cubicBezTo>
                    <a:cubicBezTo>
                      <a:pt x="338" y="113"/>
                      <a:pt x="225" y="1"/>
                      <a:pt x="11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629;p32">
                <a:extLst>
                  <a:ext uri="{FF2B5EF4-FFF2-40B4-BE49-F238E27FC236}">
                    <a16:creationId xmlns:a16="http://schemas.microsoft.com/office/drawing/2014/main" id="{79C3F770-8993-41B3-8BB8-63BD31B3C855}"/>
                  </a:ext>
                </a:extLst>
              </p:cNvPr>
              <p:cNvSpPr/>
              <p:nvPr/>
            </p:nvSpPr>
            <p:spPr>
              <a:xfrm>
                <a:off x="2183425" y="3499775"/>
                <a:ext cx="41450" cy="36225"/>
              </a:xfrm>
              <a:custGeom>
                <a:avLst/>
                <a:gdLst/>
                <a:ahLst/>
                <a:cxnLst/>
                <a:rect l="l" t="t" r="r" b="b"/>
                <a:pathLst>
                  <a:path w="1658" h="1449" extrusionOk="0">
                    <a:moveTo>
                      <a:pt x="772" y="1"/>
                    </a:moveTo>
                    <a:cubicBezTo>
                      <a:pt x="394" y="1"/>
                      <a:pt x="141" y="296"/>
                      <a:pt x="141" y="612"/>
                    </a:cubicBezTo>
                    <a:cubicBezTo>
                      <a:pt x="1" y="1089"/>
                      <a:pt x="366" y="1426"/>
                      <a:pt x="703" y="1426"/>
                    </a:cubicBezTo>
                    <a:cubicBezTo>
                      <a:pt x="766" y="1441"/>
                      <a:pt x="828" y="1448"/>
                      <a:pt x="887" y="1448"/>
                    </a:cubicBezTo>
                    <a:cubicBezTo>
                      <a:pt x="1271" y="1448"/>
                      <a:pt x="1545" y="1153"/>
                      <a:pt x="1545" y="837"/>
                    </a:cubicBezTo>
                    <a:cubicBezTo>
                      <a:pt x="1657" y="387"/>
                      <a:pt x="1292" y="23"/>
                      <a:pt x="955" y="23"/>
                    </a:cubicBezTo>
                    <a:cubicBezTo>
                      <a:pt x="892" y="8"/>
                      <a:pt x="830" y="1"/>
                      <a:pt x="772" y="1"/>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3" name="Google Shape;1630;p32">
                <a:extLst>
                  <a:ext uri="{FF2B5EF4-FFF2-40B4-BE49-F238E27FC236}">
                    <a16:creationId xmlns:a16="http://schemas.microsoft.com/office/drawing/2014/main" id="{2DCFB34F-FA17-4590-8A50-58D3810F0448}"/>
                  </a:ext>
                </a:extLst>
              </p:cNvPr>
              <p:cNvSpPr/>
              <p:nvPr/>
            </p:nvSpPr>
            <p:spPr>
              <a:xfrm>
                <a:off x="2207300" y="3509450"/>
                <a:ext cx="8450" cy="8450"/>
              </a:xfrm>
              <a:custGeom>
                <a:avLst/>
                <a:gdLst/>
                <a:ahLst/>
                <a:cxnLst/>
                <a:rect l="l" t="t" r="r" b="b"/>
                <a:pathLst>
                  <a:path w="338" h="338" extrusionOk="0">
                    <a:moveTo>
                      <a:pt x="112" y="0"/>
                    </a:moveTo>
                    <a:lnTo>
                      <a:pt x="0" y="113"/>
                    </a:lnTo>
                    <a:cubicBezTo>
                      <a:pt x="0" y="225"/>
                      <a:pt x="0" y="337"/>
                      <a:pt x="112" y="337"/>
                    </a:cubicBezTo>
                    <a:cubicBezTo>
                      <a:pt x="225" y="337"/>
                      <a:pt x="337" y="225"/>
                      <a:pt x="337" y="225"/>
                    </a:cubicBezTo>
                    <a:cubicBezTo>
                      <a:pt x="337" y="113"/>
                      <a:pt x="225" y="0"/>
                      <a:pt x="112"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4" name="Google Shape;1631;p32">
                <a:extLst>
                  <a:ext uri="{FF2B5EF4-FFF2-40B4-BE49-F238E27FC236}">
                    <a16:creationId xmlns:a16="http://schemas.microsoft.com/office/drawing/2014/main" id="{40AB28C4-00C4-4FE3-88C4-E1DC365419EF}"/>
                  </a:ext>
                </a:extLst>
              </p:cNvPr>
              <p:cNvSpPr/>
              <p:nvPr/>
            </p:nvSpPr>
            <p:spPr>
              <a:xfrm>
                <a:off x="1982000" y="3438300"/>
                <a:ext cx="61075" cy="24150"/>
              </a:xfrm>
              <a:custGeom>
                <a:avLst/>
                <a:gdLst/>
                <a:ahLst/>
                <a:cxnLst/>
                <a:rect l="l" t="t" r="r" b="b"/>
                <a:pathLst>
                  <a:path w="2443" h="966" extrusionOk="0">
                    <a:moveTo>
                      <a:pt x="1307" y="0"/>
                    </a:moveTo>
                    <a:cubicBezTo>
                      <a:pt x="1218" y="0"/>
                      <a:pt x="1128" y="13"/>
                      <a:pt x="1039" y="39"/>
                    </a:cubicBezTo>
                    <a:cubicBezTo>
                      <a:pt x="477" y="39"/>
                      <a:pt x="112" y="488"/>
                      <a:pt x="112" y="601"/>
                    </a:cubicBezTo>
                    <a:cubicBezTo>
                      <a:pt x="0" y="601"/>
                      <a:pt x="0" y="741"/>
                      <a:pt x="112" y="853"/>
                    </a:cubicBezTo>
                    <a:lnTo>
                      <a:pt x="337" y="853"/>
                    </a:lnTo>
                    <a:cubicBezTo>
                      <a:pt x="477" y="741"/>
                      <a:pt x="702" y="376"/>
                      <a:pt x="1039" y="376"/>
                    </a:cubicBezTo>
                    <a:cubicBezTo>
                      <a:pt x="1404" y="376"/>
                      <a:pt x="1741" y="488"/>
                      <a:pt x="2106" y="853"/>
                    </a:cubicBezTo>
                    <a:cubicBezTo>
                      <a:pt x="2218" y="965"/>
                      <a:pt x="2218" y="965"/>
                      <a:pt x="2330" y="965"/>
                    </a:cubicBezTo>
                    <a:lnTo>
                      <a:pt x="2443" y="853"/>
                    </a:lnTo>
                    <a:lnTo>
                      <a:pt x="2443" y="601"/>
                    </a:lnTo>
                    <a:cubicBezTo>
                      <a:pt x="2078" y="235"/>
                      <a:pt x="1694" y="0"/>
                      <a:pt x="1307" y="0"/>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632;p32">
                <a:extLst>
                  <a:ext uri="{FF2B5EF4-FFF2-40B4-BE49-F238E27FC236}">
                    <a16:creationId xmlns:a16="http://schemas.microsoft.com/office/drawing/2014/main" id="{E7B7299A-A906-41A1-A3EE-DF2C0FB8AF98}"/>
                  </a:ext>
                </a:extLst>
              </p:cNvPr>
              <p:cNvSpPr/>
              <p:nvPr/>
            </p:nvSpPr>
            <p:spPr>
              <a:xfrm>
                <a:off x="2195350" y="3472425"/>
                <a:ext cx="58300" cy="30725"/>
              </a:xfrm>
              <a:custGeom>
                <a:avLst/>
                <a:gdLst/>
                <a:ahLst/>
                <a:cxnLst/>
                <a:rect l="l" t="t" r="r" b="b"/>
                <a:pathLst>
                  <a:path w="2332" h="1229" extrusionOk="0">
                    <a:moveTo>
                      <a:pt x="924" y="1"/>
                    </a:moveTo>
                    <a:cubicBezTo>
                      <a:pt x="675" y="1"/>
                      <a:pt x="408" y="64"/>
                      <a:pt x="113" y="190"/>
                    </a:cubicBezTo>
                    <a:cubicBezTo>
                      <a:pt x="1" y="190"/>
                      <a:pt x="1" y="302"/>
                      <a:pt x="1" y="415"/>
                    </a:cubicBezTo>
                    <a:cubicBezTo>
                      <a:pt x="113" y="527"/>
                      <a:pt x="226" y="527"/>
                      <a:pt x="226" y="527"/>
                    </a:cubicBezTo>
                    <a:cubicBezTo>
                      <a:pt x="464" y="415"/>
                      <a:pt x="703" y="359"/>
                      <a:pt x="910" y="359"/>
                    </a:cubicBezTo>
                    <a:cubicBezTo>
                      <a:pt x="1117" y="359"/>
                      <a:pt x="1292" y="415"/>
                      <a:pt x="1405" y="527"/>
                    </a:cubicBezTo>
                    <a:cubicBezTo>
                      <a:pt x="1770" y="639"/>
                      <a:pt x="1882" y="1117"/>
                      <a:pt x="1882" y="1117"/>
                    </a:cubicBezTo>
                    <a:cubicBezTo>
                      <a:pt x="1994" y="1229"/>
                      <a:pt x="1994" y="1229"/>
                      <a:pt x="2107" y="1229"/>
                    </a:cubicBezTo>
                    <a:cubicBezTo>
                      <a:pt x="2219" y="1229"/>
                      <a:pt x="2331" y="1117"/>
                      <a:pt x="2331" y="1004"/>
                    </a:cubicBezTo>
                    <a:cubicBezTo>
                      <a:pt x="2331" y="1004"/>
                      <a:pt x="2107" y="415"/>
                      <a:pt x="1629" y="190"/>
                    </a:cubicBezTo>
                    <a:cubicBezTo>
                      <a:pt x="1405" y="64"/>
                      <a:pt x="1173" y="1"/>
                      <a:pt x="924" y="1"/>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633;p32">
                <a:extLst>
                  <a:ext uri="{FF2B5EF4-FFF2-40B4-BE49-F238E27FC236}">
                    <a16:creationId xmlns:a16="http://schemas.microsoft.com/office/drawing/2014/main" id="{DA31FD32-57DF-4978-A6DF-ACA180FE1532}"/>
                  </a:ext>
                </a:extLst>
              </p:cNvPr>
              <p:cNvSpPr/>
              <p:nvPr/>
            </p:nvSpPr>
            <p:spPr>
              <a:xfrm>
                <a:off x="2017075" y="3119925"/>
                <a:ext cx="23200" cy="152325"/>
              </a:xfrm>
              <a:custGeom>
                <a:avLst/>
                <a:gdLst/>
                <a:ahLst/>
                <a:cxnLst/>
                <a:rect l="l" t="t" r="r" b="b"/>
                <a:pathLst>
                  <a:path w="928" h="6093" extrusionOk="0">
                    <a:moveTo>
                      <a:pt x="113" y="0"/>
                    </a:moveTo>
                    <a:cubicBezTo>
                      <a:pt x="1" y="0"/>
                      <a:pt x="1" y="140"/>
                      <a:pt x="1" y="253"/>
                    </a:cubicBezTo>
                    <a:lnTo>
                      <a:pt x="591" y="5980"/>
                    </a:lnTo>
                    <a:cubicBezTo>
                      <a:pt x="591" y="6092"/>
                      <a:pt x="703" y="6092"/>
                      <a:pt x="815" y="6092"/>
                    </a:cubicBezTo>
                    <a:cubicBezTo>
                      <a:pt x="927" y="6092"/>
                      <a:pt x="927" y="5980"/>
                      <a:pt x="927" y="5868"/>
                    </a:cubicBezTo>
                    <a:lnTo>
                      <a:pt x="338" y="140"/>
                    </a:lnTo>
                    <a:cubicBezTo>
                      <a:pt x="338" y="0"/>
                      <a:pt x="226" y="0"/>
                      <a:pt x="113" y="0"/>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634;p32">
                <a:extLst>
                  <a:ext uri="{FF2B5EF4-FFF2-40B4-BE49-F238E27FC236}">
                    <a16:creationId xmlns:a16="http://schemas.microsoft.com/office/drawing/2014/main" id="{FE1BBF5B-6ECF-4373-AE4C-2F2415528CEE}"/>
                  </a:ext>
                </a:extLst>
              </p:cNvPr>
              <p:cNvSpPr/>
              <p:nvPr/>
            </p:nvSpPr>
            <p:spPr>
              <a:xfrm>
                <a:off x="2130800" y="3184475"/>
                <a:ext cx="26675" cy="84950"/>
              </a:xfrm>
              <a:custGeom>
                <a:avLst/>
                <a:gdLst/>
                <a:ahLst/>
                <a:cxnLst/>
                <a:rect l="l" t="t" r="r" b="b"/>
                <a:pathLst>
                  <a:path w="1067" h="3398" extrusionOk="0">
                    <a:moveTo>
                      <a:pt x="842" y="1"/>
                    </a:moveTo>
                    <a:lnTo>
                      <a:pt x="590" y="225"/>
                    </a:lnTo>
                    <a:lnTo>
                      <a:pt x="0" y="3173"/>
                    </a:lnTo>
                    <a:cubicBezTo>
                      <a:pt x="0" y="3286"/>
                      <a:pt x="0" y="3398"/>
                      <a:pt x="140" y="3398"/>
                    </a:cubicBezTo>
                    <a:lnTo>
                      <a:pt x="253" y="3398"/>
                    </a:lnTo>
                    <a:cubicBezTo>
                      <a:pt x="253" y="3398"/>
                      <a:pt x="365" y="3398"/>
                      <a:pt x="365" y="3286"/>
                    </a:cubicBezTo>
                    <a:lnTo>
                      <a:pt x="1067" y="225"/>
                    </a:lnTo>
                    <a:lnTo>
                      <a:pt x="842" y="1"/>
                    </a:ln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635;p32">
                <a:extLst>
                  <a:ext uri="{FF2B5EF4-FFF2-40B4-BE49-F238E27FC236}">
                    <a16:creationId xmlns:a16="http://schemas.microsoft.com/office/drawing/2014/main" id="{F214941D-49AF-45CD-A9F0-F0764C414137}"/>
                  </a:ext>
                </a:extLst>
              </p:cNvPr>
              <p:cNvSpPr/>
              <p:nvPr/>
            </p:nvSpPr>
            <p:spPr>
              <a:xfrm>
                <a:off x="2224850" y="3108675"/>
                <a:ext cx="58275" cy="190250"/>
              </a:xfrm>
              <a:custGeom>
                <a:avLst/>
                <a:gdLst/>
                <a:ahLst/>
                <a:cxnLst/>
                <a:rect l="l" t="t" r="r" b="b"/>
                <a:pathLst>
                  <a:path w="2331" h="7610" extrusionOk="0">
                    <a:moveTo>
                      <a:pt x="2106" y="1"/>
                    </a:moveTo>
                    <a:cubicBezTo>
                      <a:pt x="2106" y="1"/>
                      <a:pt x="1993" y="1"/>
                      <a:pt x="1853" y="113"/>
                    </a:cubicBezTo>
                    <a:lnTo>
                      <a:pt x="0" y="7356"/>
                    </a:lnTo>
                    <a:cubicBezTo>
                      <a:pt x="0" y="7469"/>
                      <a:pt x="0" y="7469"/>
                      <a:pt x="112" y="7609"/>
                    </a:cubicBezTo>
                    <a:lnTo>
                      <a:pt x="225" y="7609"/>
                    </a:lnTo>
                    <a:cubicBezTo>
                      <a:pt x="337" y="7609"/>
                      <a:pt x="337" y="7469"/>
                      <a:pt x="337" y="7469"/>
                    </a:cubicBezTo>
                    <a:lnTo>
                      <a:pt x="2330" y="225"/>
                    </a:lnTo>
                    <a:cubicBezTo>
                      <a:pt x="2330" y="113"/>
                      <a:pt x="2218" y="1"/>
                      <a:pt x="2106" y="1"/>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636;p32">
                <a:extLst>
                  <a:ext uri="{FF2B5EF4-FFF2-40B4-BE49-F238E27FC236}">
                    <a16:creationId xmlns:a16="http://schemas.microsoft.com/office/drawing/2014/main" id="{BB0757A6-F5A0-4934-9E85-6D5E1FC69FEE}"/>
                  </a:ext>
                </a:extLst>
              </p:cNvPr>
              <p:cNvSpPr/>
              <p:nvPr/>
            </p:nvSpPr>
            <p:spPr>
              <a:xfrm>
                <a:off x="2280275" y="3237125"/>
                <a:ext cx="64600" cy="84950"/>
              </a:xfrm>
              <a:custGeom>
                <a:avLst/>
                <a:gdLst/>
                <a:ahLst/>
                <a:cxnLst/>
                <a:rect l="l" t="t" r="r" b="b"/>
                <a:pathLst>
                  <a:path w="2584" h="3398" extrusionOk="0">
                    <a:moveTo>
                      <a:pt x="2443" y="0"/>
                    </a:moveTo>
                    <a:cubicBezTo>
                      <a:pt x="2443" y="0"/>
                      <a:pt x="2331" y="0"/>
                      <a:pt x="2219" y="113"/>
                    </a:cubicBezTo>
                    <a:lnTo>
                      <a:pt x="113" y="3033"/>
                    </a:lnTo>
                    <a:cubicBezTo>
                      <a:pt x="1" y="3173"/>
                      <a:pt x="113" y="3285"/>
                      <a:pt x="113" y="3285"/>
                    </a:cubicBezTo>
                    <a:cubicBezTo>
                      <a:pt x="226" y="3398"/>
                      <a:pt x="226" y="3398"/>
                      <a:pt x="338" y="3398"/>
                    </a:cubicBezTo>
                    <a:cubicBezTo>
                      <a:pt x="338" y="3398"/>
                      <a:pt x="338" y="3285"/>
                      <a:pt x="478" y="3285"/>
                    </a:cubicBezTo>
                    <a:lnTo>
                      <a:pt x="2584" y="365"/>
                    </a:lnTo>
                    <a:cubicBezTo>
                      <a:pt x="2584" y="225"/>
                      <a:pt x="2584" y="113"/>
                      <a:pt x="2443" y="0"/>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637;p32">
                <a:extLst>
                  <a:ext uri="{FF2B5EF4-FFF2-40B4-BE49-F238E27FC236}">
                    <a16:creationId xmlns:a16="http://schemas.microsoft.com/office/drawing/2014/main" id="{8D320D8C-EB65-4895-8AAE-91E4FF4C4FA0}"/>
                  </a:ext>
                </a:extLst>
              </p:cNvPr>
              <p:cNvSpPr/>
              <p:nvPr/>
            </p:nvSpPr>
            <p:spPr>
              <a:xfrm>
                <a:off x="1917425" y="3221150"/>
                <a:ext cx="55475" cy="83375"/>
              </a:xfrm>
              <a:custGeom>
                <a:avLst/>
                <a:gdLst/>
                <a:ahLst/>
                <a:cxnLst/>
                <a:rect l="l" t="t" r="r" b="b"/>
                <a:pathLst>
                  <a:path w="2219" h="3335" extrusionOk="0">
                    <a:moveTo>
                      <a:pt x="286" y="0"/>
                    </a:moveTo>
                    <a:cubicBezTo>
                      <a:pt x="265" y="0"/>
                      <a:pt x="253" y="12"/>
                      <a:pt x="253" y="50"/>
                    </a:cubicBezTo>
                    <a:cubicBezTo>
                      <a:pt x="113" y="50"/>
                      <a:pt x="0" y="162"/>
                      <a:pt x="113" y="303"/>
                    </a:cubicBezTo>
                    <a:lnTo>
                      <a:pt x="1769" y="3222"/>
                    </a:lnTo>
                    <a:cubicBezTo>
                      <a:pt x="1881" y="3335"/>
                      <a:pt x="1881" y="3335"/>
                      <a:pt x="1994" y="3335"/>
                    </a:cubicBezTo>
                    <a:lnTo>
                      <a:pt x="1994" y="3222"/>
                    </a:lnTo>
                    <a:cubicBezTo>
                      <a:pt x="2106" y="3222"/>
                      <a:pt x="2218" y="3110"/>
                      <a:pt x="2106" y="2970"/>
                    </a:cubicBezTo>
                    <a:lnTo>
                      <a:pt x="478" y="50"/>
                    </a:lnTo>
                    <a:cubicBezTo>
                      <a:pt x="403" y="50"/>
                      <a:pt x="328" y="0"/>
                      <a:pt x="286" y="0"/>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1" name="Google Shape;1638;p32">
                <a:extLst>
                  <a:ext uri="{FF2B5EF4-FFF2-40B4-BE49-F238E27FC236}">
                    <a16:creationId xmlns:a16="http://schemas.microsoft.com/office/drawing/2014/main" id="{0BE599BC-2702-41C1-B8F9-A2207198849C}"/>
                  </a:ext>
                </a:extLst>
              </p:cNvPr>
              <p:cNvSpPr/>
              <p:nvPr/>
            </p:nvSpPr>
            <p:spPr>
              <a:xfrm>
                <a:off x="2295025" y="3292575"/>
                <a:ext cx="166375" cy="73025"/>
              </a:xfrm>
              <a:custGeom>
                <a:avLst/>
                <a:gdLst/>
                <a:ahLst/>
                <a:cxnLst/>
                <a:rect l="l" t="t" r="r" b="b"/>
                <a:pathLst>
                  <a:path w="6655" h="2921" extrusionOk="0">
                    <a:moveTo>
                      <a:pt x="6317" y="0"/>
                    </a:moveTo>
                    <a:lnTo>
                      <a:pt x="113" y="2583"/>
                    </a:lnTo>
                    <a:cubicBezTo>
                      <a:pt x="1" y="2583"/>
                      <a:pt x="1" y="2696"/>
                      <a:pt x="1" y="2808"/>
                    </a:cubicBezTo>
                    <a:cubicBezTo>
                      <a:pt x="1" y="2920"/>
                      <a:pt x="113" y="2920"/>
                      <a:pt x="225" y="2920"/>
                    </a:cubicBezTo>
                    <a:lnTo>
                      <a:pt x="6430" y="365"/>
                    </a:lnTo>
                    <a:cubicBezTo>
                      <a:pt x="6542" y="365"/>
                      <a:pt x="6654" y="253"/>
                      <a:pt x="6542" y="113"/>
                    </a:cubicBezTo>
                    <a:cubicBezTo>
                      <a:pt x="6542" y="0"/>
                      <a:pt x="6430" y="0"/>
                      <a:pt x="6317" y="0"/>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115" name="Google Shape;1644;p32">
            <a:extLst>
              <a:ext uri="{FF2B5EF4-FFF2-40B4-BE49-F238E27FC236}">
                <a16:creationId xmlns:a16="http://schemas.microsoft.com/office/drawing/2014/main" id="{D8092A4E-EBB5-442A-A351-3CCC534239C1}"/>
              </a:ext>
            </a:extLst>
          </p:cNvPr>
          <p:cNvGrpSpPr/>
          <p:nvPr/>
        </p:nvGrpSpPr>
        <p:grpSpPr>
          <a:xfrm>
            <a:off x="5054559" y="1532167"/>
            <a:ext cx="2274933" cy="3055767"/>
            <a:chOff x="2622600" y="960325"/>
            <a:chExt cx="1706200" cy="2291825"/>
          </a:xfrm>
        </p:grpSpPr>
        <p:sp>
          <p:nvSpPr>
            <p:cNvPr id="116" name="Google Shape;1645;p32">
              <a:extLst>
                <a:ext uri="{FF2B5EF4-FFF2-40B4-BE49-F238E27FC236}">
                  <a16:creationId xmlns:a16="http://schemas.microsoft.com/office/drawing/2014/main" id="{BC201782-36C2-4F5F-BF11-870D91C7E4A8}"/>
                </a:ext>
              </a:extLst>
            </p:cNvPr>
            <p:cNvSpPr/>
            <p:nvPr/>
          </p:nvSpPr>
          <p:spPr>
            <a:xfrm>
              <a:off x="2662000" y="1154850"/>
              <a:ext cx="1666800" cy="2097300"/>
            </a:xfrm>
            <a:prstGeom prst="rect">
              <a:avLst/>
            </a:prstGeom>
            <a:solidFill>
              <a:srgbClr val="EEEEEE"/>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646;p32">
              <a:extLst>
                <a:ext uri="{FF2B5EF4-FFF2-40B4-BE49-F238E27FC236}">
                  <a16:creationId xmlns:a16="http://schemas.microsoft.com/office/drawing/2014/main" id="{CD08AD60-69FA-4D43-8884-483657871212}"/>
                </a:ext>
              </a:extLst>
            </p:cNvPr>
            <p:cNvSpPr/>
            <p:nvPr/>
          </p:nvSpPr>
          <p:spPr>
            <a:xfrm>
              <a:off x="2997575" y="960325"/>
              <a:ext cx="25" cy="14775"/>
            </a:xfrm>
            <a:custGeom>
              <a:avLst/>
              <a:gdLst/>
              <a:ahLst/>
              <a:cxnLst/>
              <a:rect l="l" t="t" r="r" b="b"/>
              <a:pathLst>
                <a:path w="1" h="591" extrusionOk="0">
                  <a:moveTo>
                    <a:pt x="1" y="1"/>
                  </a:moveTo>
                  <a:lnTo>
                    <a:pt x="1" y="254"/>
                  </a:lnTo>
                  <a:lnTo>
                    <a:pt x="1" y="590"/>
                  </a:lnTo>
                  <a:close/>
                </a:path>
              </a:pathLst>
            </a:custGeom>
            <a:solidFill>
              <a:srgbClr val="DCDCD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647;p32">
              <a:extLst>
                <a:ext uri="{FF2B5EF4-FFF2-40B4-BE49-F238E27FC236}">
                  <a16:creationId xmlns:a16="http://schemas.microsoft.com/office/drawing/2014/main" id="{3499B769-AA50-4A7C-921E-D10D1336F93F}"/>
                </a:ext>
              </a:extLst>
            </p:cNvPr>
            <p:cNvSpPr/>
            <p:nvPr/>
          </p:nvSpPr>
          <p:spPr>
            <a:xfrm>
              <a:off x="2622600" y="1119975"/>
              <a:ext cx="1666950" cy="2097225"/>
            </a:xfrm>
            <a:custGeom>
              <a:avLst/>
              <a:gdLst/>
              <a:ahLst/>
              <a:cxnLst/>
              <a:rect l="l" t="t" r="r" b="b"/>
              <a:pathLst>
                <a:path w="66678" h="83889" extrusionOk="0">
                  <a:moveTo>
                    <a:pt x="0" y="1"/>
                  </a:moveTo>
                  <a:lnTo>
                    <a:pt x="0" y="83888"/>
                  </a:lnTo>
                  <a:lnTo>
                    <a:pt x="66677" y="83888"/>
                  </a:lnTo>
                  <a:lnTo>
                    <a:pt x="66677" y="1"/>
                  </a:lnTo>
                  <a:close/>
                </a:path>
              </a:pathLst>
            </a:custGeom>
            <a:solidFill>
              <a:srgbClr val="B33F62"/>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648;p32">
              <a:extLst>
                <a:ext uri="{FF2B5EF4-FFF2-40B4-BE49-F238E27FC236}">
                  <a16:creationId xmlns:a16="http://schemas.microsoft.com/office/drawing/2014/main" id="{B35FC5D4-B317-410E-938A-E9ADF807F9B1}"/>
                </a:ext>
              </a:extLst>
            </p:cNvPr>
            <p:cNvSpPr/>
            <p:nvPr/>
          </p:nvSpPr>
          <p:spPr>
            <a:xfrm>
              <a:off x="2710325" y="1202100"/>
              <a:ext cx="1488675" cy="1614325"/>
            </a:xfrm>
            <a:custGeom>
              <a:avLst/>
              <a:gdLst/>
              <a:ahLst/>
              <a:cxnLst/>
              <a:rect l="l" t="t" r="r" b="b"/>
              <a:pathLst>
                <a:path w="59547" h="64573" extrusionOk="0">
                  <a:moveTo>
                    <a:pt x="0" y="1"/>
                  </a:moveTo>
                  <a:lnTo>
                    <a:pt x="0" y="64573"/>
                  </a:lnTo>
                  <a:lnTo>
                    <a:pt x="59547" y="64573"/>
                  </a:lnTo>
                  <a:lnTo>
                    <a:pt x="59547" y="1"/>
                  </a:ln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0" name="Google Shape;1649;p32">
              <a:extLst>
                <a:ext uri="{FF2B5EF4-FFF2-40B4-BE49-F238E27FC236}">
                  <a16:creationId xmlns:a16="http://schemas.microsoft.com/office/drawing/2014/main" id="{9DB10488-5D53-4468-A190-9AB0AB11F8AC}"/>
                </a:ext>
              </a:extLst>
            </p:cNvPr>
            <p:cNvSpPr/>
            <p:nvPr/>
          </p:nvSpPr>
          <p:spPr>
            <a:xfrm>
              <a:off x="2748925" y="1251925"/>
              <a:ext cx="101800" cy="105325"/>
            </a:xfrm>
            <a:custGeom>
              <a:avLst/>
              <a:gdLst/>
              <a:ahLst/>
              <a:cxnLst/>
              <a:rect l="l" t="t" r="r" b="b"/>
              <a:pathLst>
                <a:path w="4072" h="4213" extrusionOk="0">
                  <a:moveTo>
                    <a:pt x="1517" y="1"/>
                  </a:moveTo>
                  <a:lnTo>
                    <a:pt x="1404" y="1517"/>
                  </a:lnTo>
                  <a:lnTo>
                    <a:pt x="1" y="2107"/>
                  </a:lnTo>
                  <a:lnTo>
                    <a:pt x="1264" y="2808"/>
                  </a:lnTo>
                  <a:lnTo>
                    <a:pt x="1517" y="4212"/>
                  </a:lnTo>
                  <a:lnTo>
                    <a:pt x="2555" y="3145"/>
                  </a:lnTo>
                  <a:lnTo>
                    <a:pt x="3959" y="3370"/>
                  </a:lnTo>
                  <a:lnTo>
                    <a:pt x="3959" y="3370"/>
                  </a:lnTo>
                  <a:lnTo>
                    <a:pt x="3369" y="2107"/>
                  </a:lnTo>
                  <a:lnTo>
                    <a:pt x="4071" y="815"/>
                  </a:lnTo>
                  <a:lnTo>
                    <a:pt x="2555" y="1040"/>
                  </a:lnTo>
                  <a:lnTo>
                    <a:pt x="1517" y="1"/>
                  </a:lnTo>
                  <a:close/>
                </a:path>
              </a:pathLst>
            </a:custGeom>
            <a:solidFill>
              <a:srgbClr val="F3F3F3"/>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650;p32">
              <a:extLst>
                <a:ext uri="{FF2B5EF4-FFF2-40B4-BE49-F238E27FC236}">
                  <a16:creationId xmlns:a16="http://schemas.microsoft.com/office/drawing/2014/main" id="{BB7A6081-816C-4CAB-8D2C-AE1BF601B0F9}"/>
                </a:ext>
              </a:extLst>
            </p:cNvPr>
            <p:cNvSpPr/>
            <p:nvPr/>
          </p:nvSpPr>
          <p:spPr>
            <a:xfrm>
              <a:off x="3353925" y="1874500"/>
              <a:ext cx="102500" cy="105300"/>
            </a:xfrm>
            <a:custGeom>
              <a:avLst/>
              <a:gdLst/>
              <a:ahLst/>
              <a:cxnLst/>
              <a:rect l="l" t="t" r="r" b="b"/>
              <a:pathLst>
                <a:path w="4100" h="4212" extrusionOk="0">
                  <a:moveTo>
                    <a:pt x="2331" y="0"/>
                  </a:moveTo>
                  <a:lnTo>
                    <a:pt x="1405" y="1179"/>
                  </a:lnTo>
                  <a:lnTo>
                    <a:pt x="1" y="1067"/>
                  </a:lnTo>
                  <a:lnTo>
                    <a:pt x="1" y="1067"/>
                  </a:lnTo>
                  <a:lnTo>
                    <a:pt x="815" y="2330"/>
                  </a:lnTo>
                  <a:lnTo>
                    <a:pt x="226" y="3622"/>
                  </a:lnTo>
                  <a:lnTo>
                    <a:pt x="1629" y="3285"/>
                  </a:lnTo>
                  <a:lnTo>
                    <a:pt x="2808" y="4211"/>
                  </a:lnTo>
                  <a:lnTo>
                    <a:pt x="2808" y="2695"/>
                  </a:lnTo>
                  <a:lnTo>
                    <a:pt x="4100" y="1994"/>
                  </a:lnTo>
                  <a:lnTo>
                    <a:pt x="2696" y="1404"/>
                  </a:lnTo>
                  <a:lnTo>
                    <a:pt x="2331" y="0"/>
                  </a:lnTo>
                  <a:close/>
                </a:path>
              </a:pathLst>
            </a:custGeom>
            <a:solidFill>
              <a:srgbClr val="F3F3F3"/>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651;p32">
              <a:extLst>
                <a:ext uri="{FF2B5EF4-FFF2-40B4-BE49-F238E27FC236}">
                  <a16:creationId xmlns:a16="http://schemas.microsoft.com/office/drawing/2014/main" id="{5C38B490-E96F-48B5-9B3C-39D21F51BE6E}"/>
                </a:ext>
              </a:extLst>
            </p:cNvPr>
            <p:cNvSpPr/>
            <p:nvPr/>
          </p:nvSpPr>
          <p:spPr>
            <a:xfrm>
              <a:off x="4032650" y="1508825"/>
              <a:ext cx="105300" cy="105300"/>
            </a:xfrm>
            <a:custGeom>
              <a:avLst/>
              <a:gdLst/>
              <a:ahLst/>
              <a:cxnLst/>
              <a:rect l="l" t="t" r="r" b="b"/>
              <a:pathLst>
                <a:path w="4212" h="4212" extrusionOk="0">
                  <a:moveTo>
                    <a:pt x="2330" y="0"/>
                  </a:moveTo>
                  <a:lnTo>
                    <a:pt x="1516" y="1292"/>
                  </a:lnTo>
                  <a:lnTo>
                    <a:pt x="0" y="1179"/>
                  </a:lnTo>
                  <a:lnTo>
                    <a:pt x="927" y="2359"/>
                  </a:lnTo>
                  <a:lnTo>
                    <a:pt x="337" y="3762"/>
                  </a:lnTo>
                  <a:lnTo>
                    <a:pt x="1741" y="3285"/>
                  </a:lnTo>
                  <a:lnTo>
                    <a:pt x="2920" y="4211"/>
                  </a:lnTo>
                  <a:lnTo>
                    <a:pt x="2920" y="2808"/>
                  </a:lnTo>
                  <a:lnTo>
                    <a:pt x="4211" y="1881"/>
                  </a:lnTo>
                  <a:lnTo>
                    <a:pt x="2808" y="1516"/>
                  </a:lnTo>
                  <a:lnTo>
                    <a:pt x="2330" y="0"/>
                  </a:lnTo>
                  <a:close/>
                </a:path>
              </a:pathLst>
            </a:custGeom>
            <a:solidFill>
              <a:srgbClr val="F3F3F3"/>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652;p32">
              <a:extLst>
                <a:ext uri="{FF2B5EF4-FFF2-40B4-BE49-F238E27FC236}">
                  <a16:creationId xmlns:a16="http://schemas.microsoft.com/office/drawing/2014/main" id="{23386F53-4EF5-4503-8CCA-D36D3277F781}"/>
                </a:ext>
              </a:extLst>
            </p:cNvPr>
            <p:cNvSpPr/>
            <p:nvPr/>
          </p:nvSpPr>
          <p:spPr>
            <a:xfrm>
              <a:off x="3108275" y="1488475"/>
              <a:ext cx="47050" cy="49850"/>
            </a:xfrm>
            <a:custGeom>
              <a:avLst/>
              <a:gdLst/>
              <a:ahLst/>
              <a:cxnLst/>
              <a:rect l="l" t="t" r="r" b="b"/>
              <a:pathLst>
                <a:path w="1882" h="1994" extrusionOk="0">
                  <a:moveTo>
                    <a:pt x="1180" y="0"/>
                  </a:moveTo>
                  <a:lnTo>
                    <a:pt x="703" y="590"/>
                  </a:lnTo>
                  <a:lnTo>
                    <a:pt x="1" y="477"/>
                  </a:lnTo>
                  <a:lnTo>
                    <a:pt x="1" y="477"/>
                  </a:lnTo>
                  <a:lnTo>
                    <a:pt x="366" y="1067"/>
                  </a:lnTo>
                  <a:lnTo>
                    <a:pt x="113" y="1628"/>
                  </a:lnTo>
                  <a:lnTo>
                    <a:pt x="815" y="1516"/>
                  </a:lnTo>
                  <a:lnTo>
                    <a:pt x="1292" y="1993"/>
                  </a:lnTo>
                  <a:lnTo>
                    <a:pt x="1292" y="1292"/>
                  </a:lnTo>
                  <a:lnTo>
                    <a:pt x="1882" y="927"/>
                  </a:lnTo>
                  <a:lnTo>
                    <a:pt x="1292" y="702"/>
                  </a:lnTo>
                  <a:lnTo>
                    <a:pt x="1180" y="0"/>
                  </a:lnTo>
                  <a:close/>
                </a:path>
              </a:pathLst>
            </a:custGeom>
            <a:solidFill>
              <a:srgbClr val="F3F3F3"/>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1653;p32">
              <a:extLst>
                <a:ext uri="{FF2B5EF4-FFF2-40B4-BE49-F238E27FC236}">
                  <a16:creationId xmlns:a16="http://schemas.microsoft.com/office/drawing/2014/main" id="{9CBAF08F-FC44-4C99-B5D9-A8289B365E16}"/>
                </a:ext>
              </a:extLst>
            </p:cNvPr>
            <p:cNvSpPr/>
            <p:nvPr/>
          </p:nvSpPr>
          <p:spPr>
            <a:xfrm>
              <a:off x="3792600" y="1871675"/>
              <a:ext cx="47050" cy="47050"/>
            </a:xfrm>
            <a:custGeom>
              <a:avLst/>
              <a:gdLst/>
              <a:ahLst/>
              <a:cxnLst/>
              <a:rect l="l" t="t" r="r" b="b"/>
              <a:pathLst>
                <a:path w="1882" h="1882" extrusionOk="0">
                  <a:moveTo>
                    <a:pt x="927" y="1"/>
                  </a:moveTo>
                  <a:lnTo>
                    <a:pt x="590" y="591"/>
                  </a:lnTo>
                  <a:lnTo>
                    <a:pt x="1" y="703"/>
                  </a:lnTo>
                  <a:lnTo>
                    <a:pt x="478" y="1180"/>
                  </a:lnTo>
                  <a:lnTo>
                    <a:pt x="225" y="1882"/>
                  </a:lnTo>
                  <a:lnTo>
                    <a:pt x="927" y="1517"/>
                  </a:lnTo>
                  <a:lnTo>
                    <a:pt x="1517" y="1882"/>
                  </a:lnTo>
                  <a:lnTo>
                    <a:pt x="1404" y="1180"/>
                  </a:lnTo>
                  <a:lnTo>
                    <a:pt x="1882" y="703"/>
                  </a:lnTo>
                  <a:lnTo>
                    <a:pt x="1180" y="591"/>
                  </a:lnTo>
                  <a:lnTo>
                    <a:pt x="927" y="1"/>
                  </a:lnTo>
                  <a:close/>
                </a:path>
              </a:pathLst>
            </a:custGeom>
            <a:solidFill>
              <a:srgbClr val="F3F3F3"/>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5" name="Google Shape;1654;p32">
              <a:extLst>
                <a:ext uri="{FF2B5EF4-FFF2-40B4-BE49-F238E27FC236}">
                  <a16:creationId xmlns:a16="http://schemas.microsoft.com/office/drawing/2014/main" id="{91433755-75C2-459B-B3C5-E16E0F0A6589}"/>
                </a:ext>
              </a:extLst>
            </p:cNvPr>
            <p:cNvSpPr/>
            <p:nvPr/>
          </p:nvSpPr>
          <p:spPr>
            <a:xfrm>
              <a:off x="2927200" y="2673225"/>
              <a:ext cx="46350" cy="46350"/>
            </a:xfrm>
            <a:custGeom>
              <a:avLst/>
              <a:gdLst/>
              <a:ahLst/>
              <a:cxnLst/>
              <a:rect l="l" t="t" r="r" b="b"/>
              <a:pathLst>
                <a:path w="1854" h="1854" extrusionOk="0">
                  <a:moveTo>
                    <a:pt x="1039" y="0"/>
                  </a:moveTo>
                  <a:lnTo>
                    <a:pt x="702" y="562"/>
                  </a:lnTo>
                  <a:lnTo>
                    <a:pt x="0" y="702"/>
                  </a:lnTo>
                  <a:lnTo>
                    <a:pt x="450" y="1151"/>
                  </a:lnTo>
                  <a:lnTo>
                    <a:pt x="337" y="1853"/>
                  </a:lnTo>
                  <a:lnTo>
                    <a:pt x="927" y="1516"/>
                  </a:lnTo>
                  <a:lnTo>
                    <a:pt x="1517" y="1853"/>
                  </a:lnTo>
                  <a:lnTo>
                    <a:pt x="1404" y="1151"/>
                  </a:lnTo>
                  <a:lnTo>
                    <a:pt x="1853" y="814"/>
                  </a:lnTo>
                  <a:lnTo>
                    <a:pt x="1292" y="702"/>
                  </a:lnTo>
                  <a:lnTo>
                    <a:pt x="1039" y="0"/>
                  </a:lnTo>
                  <a:close/>
                </a:path>
              </a:pathLst>
            </a:custGeom>
            <a:solidFill>
              <a:srgbClr val="F3F3F3"/>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6" name="Google Shape;1655;p32">
              <a:extLst>
                <a:ext uri="{FF2B5EF4-FFF2-40B4-BE49-F238E27FC236}">
                  <a16:creationId xmlns:a16="http://schemas.microsoft.com/office/drawing/2014/main" id="{3A19EC5D-8AC2-4B38-8106-E383DAABDC0F}"/>
                </a:ext>
              </a:extLst>
            </p:cNvPr>
            <p:cNvSpPr/>
            <p:nvPr/>
          </p:nvSpPr>
          <p:spPr>
            <a:xfrm>
              <a:off x="2731375" y="2070325"/>
              <a:ext cx="37925" cy="37925"/>
            </a:xfrm>
            <a:custGeom>
              <a:avLst/>
              <a:gdLst/>
              <a:ahLst/>
              <a:cxnLst/>
              <a:rect l="l" t="t" r="r" b="b"/>
              <a:pathLst>
                <a:path w="1517" h="1517" extrusionOk="0">
                  <a:moveTo>
                    <a:pt x="562" y="0"/>
                  </a:moveTo>
                  <a:lnTo>
                    <a:pt x="450" y="477"/>
                  </a:lnTo>
                  <a:lnTo>
                    <a:pt x="1" y="702"/>
                  </a:lnTo>
                  <a:lnTo>
                    <a:pt x="338" y="955"/>
                  </a:lnTo>
                  <a:lnTo>
                    <a:pt x="338" y="1516"/>
                  </a:lnTo>
                  <a:lnTo>
                    <a:pt x="815" y="1179"/>
                  </a:lnTo>
                  <a:lnTo>
                    <a:pt x="1404" y="1292"/>
                  </a:lnTo>
                  <a:lnTo>
                    <a:pt x="1152" y="814"/>
                  </a:lnTo>
                  <a:lnTo>
                    <a:pt x="1517" y="365"/>
                  </a:lnTo>
                  <a:lnTo>
                    <a:pt x="927" y="365"/>
                  </a:lnTo>
                  <a:lnTo>
                    <a:pt x="562" y="0"/>
                  </a:lnTo>
                  <a:close/>
                </a:path>
              </a:pathLst>
            </a:custGeom>
            <a:solidFill>
              <a:srgbClr val="F3F3F3"/>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7" name="Google Shape;1656;p32">
              <a:extLst>
                <a:ext uri="{FF2B5EF4-FFF2-40B4-BE49-F238E27FC236}">
                  <a16:creationId xmlns:a16="http://schemas.microsoft.com/office/drawing/2014/main" id="{FA138C4D-0A81-4958-92E9-CB52BA41161D}"/>
                </a:ext>
              </a:extLst>
            </p:cNvPr>
            <p:cNvSpPr/>
            <p:nvPr/>
          </p:nvSpPr>
          <p:spPr>
            <a:xfrm>
              <a:off x="3499925" y="1313000"/>
              <a:ext cx="23875" cy="23175"/>
            </a:xfrm>
            <a:custGeom>
              <a:avLst/>
              <a:gdLst/>
              <a:ahLst/>
              <a:cxnLst/>
              <a:rect l="l" t="t" r="r" b="b"/>
              <a:pathLst>
                <a:path w="955" h="927" extrusionOk="0">
                  <a:moveTo>
                    <a:pt x="478" y="0"/>
                  </a:moveTo>
                  <a:cubicBezTo>
                    <a:pt x="253" y="0"/>
                    <a:pt x="0" y="225"/>
                    <a:pt x="0" y="478"/>
                  </a:cubicBezTo>
                  <a:cubicBezTo>
                    <a:pt x="0" y="702"/>
                    <a:pt x="253" y="927"/>
                    <a:pt x="478" y="927"/>
                  </a:cubicBezTo>
                  <a:cubicBezTo>
                    <a:pt x="702" y="927"/>
                    <a:pt x="955" y="702"/>
                    <a:pt x="955" y="478"/>
                  </a:cubicBezTo>
                  <a:cubicBezTo>
                    <a:pt x="955" y="225"/>
                    <a:pt x="702" y="0"/>
                    <a:pt x="478" y="0"/>
                  </a:cubicBezTo>
                  <a:close/>
                </a:path>
              </a:pathLst>
            </a:custGeom>
            <a:solidFill>
              <a:srgbClr val="F3F3F3"/>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1657;p32">
              <a:extLst>
                <a:ext uri="{FF2B5EF4-FFF2-40B4-BE49-F238E27FC236}">
                  <a16:creationId xmlns:a16="http://schemas.microsoft.com/office/drawing/2014/main" id="{4E52C834-F7C3-453D-91AF-DD5BE181B867}"/>
                </a:ext>
              </a:extLst>
            </p:cNvPr>
            <p:cNvSpPr/>
            <p:nvPr/>
          </p:nvSpPr>
          <p:spPr>
            <a:xfrm>
              <a:off x="3499925" y="1550225"/>
              <a:ext cx="23875" cy="23200"/>
            </a:xfrm>
            <a:custGeom>
              <a:avLst/>
              <a:gdLst/>
              <a:ahLst/>
              <a:cxnLst/>
              <a:rect l="l" t="t" r="r" b="b"/>
              <a:pathLst>
                <a:path w="955" h="928" extrusionOk="0">
                  <a:moveTo>
                    <a:pt x="478" y="1"/>
                  </a:moveTo>
                  <a:cubicBezTo>
                    <a:pt x="253" y="1"/>
                    <a:pt x="0" y="225"/>
                    <a:pt x="0" y="450"/>
                  </a:cubicBezTo>
                  <a:cubicBezTo>
                    <a:pt x="0" y="815"/>
                    <a:pt x="253" y="927"/>
                    <a:pt x="478" y="927"/>
                  </a:cubicBezTo>
                  <a:cubicBezTo>
                    <a:pt x="702" y="927"/>
                    <a:pt x="955" y="815"/>
                    <a:pt x="955" y="450"/>
                  </a:cubicBezTo>
                  <a:cubicBezTo>
                    <a:pt x="955" y="225"/>
                    <a:pt x="702" y="1"/>
                    <a:pt x="478" y="1"/>
                  </a:cubicBezTo>
                  <a:close/>
                </a:path>
              </a:pathLst>
            </a:custGeom>
            <a:solidFill>
              <a:srgbClr val="F3F3F3"/>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9" name="Google Shape;1658;p32">
              <a:extLst>
                <a:ext uri="{FF2B5EF4-FFF2-40B4-BE49-F238E27FC236}">
                  <a16:creationId xmlns:a16="http://schemas.microsoft.com/office/drawing/2014/main" id="{D0C99F1B-A4FE-4E2B-BE94-BDCCD5CF93D9}"/>
                </a:ext>
              </a:extLst>
            </p:cNvPr>
            <p:cNvSpPr/>
            <p:nvPr/>
          </p:nvSpPr>
          <p:spPr>
            <a:xfrm>
              <a:off x="4137925" y="1932750"/>
              <a:ext cx="26000" cy="23875"/>
            </a:xfrm>
            <a:custGeom>
              <a:avLst/>
              <a:gdLst/>
              <a:ahLst/>
              <a:cxnLst/>
              <a:rect l="l" t="t" r="r" b="b"/>
              <a:pathLst>
                <a:path w="1040" h="955" extrusionOk="0">
                  <a:moveTo>
                    <a:pt x="450" y="0"/>
                  </a:moveTo>
                  <a:cubicBezTo>
                    <a:pt x="225" y="0"/>
                    <a:pt x="0" y="141"/>
                    <a:pt x="0" y="478"/>
                  </a:cubicBezTo>
                  <a:cubicBezTo>
                    <a:pt x="0" y="702"/>
                    <a:pt x="225" y="955"/>
                    <a:pt x="450" y="955"/>
                  </a:cubicBezTo>
                  <a:cubicBezTo>
                    <a:pt x="815" y="955"/>
                    <a:pt x="1039" y="702"/>
                    <a:pt x="1039" y="478"/>
                  </a:cubicBezTo>
                  <a:cubicBezTo>
                    <a:pt x="1039" y="141"/>
                    <a:pt x="815" y="0"/>
                    <a:pt x="450" y="0"/>
                  </a:cubicBezTo>
                  <a:close/>
                </a:path>
              </a:pathLst>
            </a:custGeom>
            <a:solidFill>
              <a:srgbClr val="F3F3F3"/>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1659;p32">
              <a:extLst>
                <a:ext uri="{FF2B5EF4-FFF2-40B4-BE49-F238E27FC236}">
                  <a16:creationId xmlns:a16="http://schemas.microsoft.com/office/drawing/2014/main" id="{5346A9A1-EDB3-4D68-9681-08B4EAB47B2A}"/>
                </a:ext>
              </a:extLst>
            </p:cNvPr>
            <p:cNvSpPr/>
            <p:nvPr/>
          </p:nvSpPr>
          <p:spPr>
            <a:xfrm>
              <a:off x="3985625" y="1292650"/>
              <a:ext cx="11950" cy="11950"/>
            </a:xfrm>
            <a:custGeom>
              <a:avLst/>
              <a:gdLst/>
              <a:ahLst/>
              <a:cxnLst/>
              <a:rect l="l" t="t" r="r" b="b"/>
              <a:pathLst>
                <a:path w="478" h="478" extrusionOk="0">
                  <a:moveTo>
                    <a:pt x="225" y="0"/>
                  </a:moveTo>
                  <a:cubicBezTo>
                    <a:pt x="112" y="0"/>
                    <a:pt x="0" y="113"/>
                    <a:pt x="0" y="225"/>
                  </a:cubicBezTo>
                  <a:cubicBezTo>
                    <a:pt x="0" y="337"/>
                    <a:pt x="112" y="478"/>
                    <a:pt x="225" y="478"/>
                  </a:cubicBezTo>
                  <a:cubicBezTo>
                    <a:pt x="365" y="478"/>
                    <a:pt x="477" y="337"/>
                    <a:pt x="477" y="225"/>
                  </a:cubicBezTo>
                  <a:cubicBezTo>
                    <a:pt x="477" y="113"/>
                    <a:pt x="365" y="0"/>
                    <a:pt x="225" y="0"/>
                  </a:cubicBezTo>
                  <a:close/>
                </a:path>
              </a:pathLst>
            </a:custGeom>
            <a:solidFill>
              <a:srgbClr val="F3F3F3"/>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31" name="Google Shape;1660;p32">
              <a:extLst>
                <a:ext uri="{FF2B5EF4-FFF2-40B4-BE49-F238E27FC236}">
                  <a16:creationId xmlns:a16="http://schemas.microsoft.com/office/drawing/2014/main" id="{76D823C9-724D-40EC-BAF4-967D1883EB53}"/>
                </a:ext>
              </a:extLst>
            </p:cNvPr>
            <p:cNvSpPr/>
            <p:nvPr/>
          </p:nvSpPr>
          <p:spPr>
            <a:xfrm>
              <a:off x="3959650" y="1687100"/>
              <a:ext cx="14050" cy="11950"/>
            </a:xfrm>
            <a:custGeom>
              <a:avLst/>
              <a:gdLst/>
              <a:ahLst/>
              <a:cxnLst/>
              <a:rect l="l" t="t" r="r" b="b"/>
              <a:pathLst>
                <a:path w="562" h="478" extrusionOk="0">
                  <a:moveTo>
                    <a:pt x="225" y="0"/>
                  </a:moveTo>
                  <a:cubicBezTo>
                    <a:pt x="113" y="0"/>
                    <a:pt x="0" y="141"/>
                    <a:pt x="0" y="253"/>
                  </a:cubicBezTo>
                  <a:cubicBezTo>
                    <a:pt x="0" y="365"/>
                    <a:pt x="113" y="478"/>
                    <a:pt x="225" y="478"/>
                  </a:cubicBezTo>
                  <a:cubicBezTo>
                    <a:pt x="450" y="478"/>
                    <a:pt x="562" y="365"/>
                    <a:pt x="562" y="253"/>
                  </a:cubicBezTo>
                  <a:cubicBezTo>
                    <a:pt x="562" y="141"/>
                    <a:pt x="450" y="0"/>
                    <a:pt x="225" y="0"/>
                  </a:cubicBezTo>
                  <a:close/>
                </a:path>
              </a:pathLst>
            </a:custGeom>
            <a:solidFill>
              <a:srgbClr val="F3F3F3"/>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32" name="Google Shape;1661;p32">
              <a:extLst>
                <a:ext uri="{FF2B5EF4-FFF2-40B4-BE49-F238E27FC236}">
                  <a16:creationId xmlns:a16="http://schemas.microsoft.com/office/drawing/2014/main" id="{DB0EA5A5-11EB-456E-9AAC-6512B5C231E4}"/>
                </a:ext>
              </a:extLst>
            </p:cNvPr>
            <p:cNvSpPr/>
            <p:nvPr/>
          </p:nvSpPr>
          <p:spPr>
            <a:xfrm>
              <a:off x="3196025" y="1041375"/>
              <a:ext cx="573450" cy="78625"/>
            </a:xfrm>
            <a:custGeom>
              <a:avLst/>
              <a:gdLst/>
              <a:ahLst/>
              <a:cxnLst/>
              <a:rect l="l" t="t" r="r" b="b"/>
              <a:pathLst>
                <a:path w="22938" h="3145" extrusionOk="0">
                  <a:moveTo>
                    <a:pt x="2471" y="0"/>
                  </a:moveTo>
                  <a:cubicBezTo>
                    <a:pt x="1628" y="0"/>
                    <a:pt x="702" y="113"/>
                    <a:pt x="0" y="337"/>
                  </a:cubicBezTo>
                  <a:cubicBezTo>
                    <a:pt x="477" y="815"/>
                    <a:pt x="1404" y="450"/>
                    <a:pt x="1881" y="1039"/>
                  </a:cubicBezTo>
                  <a:cubicBezTo>
                    <a:pt x="1516" y="1264"/>
                    <a:pt x="1067" y="1517"/>
                    <a:pt x="702" y="1629"/>
                  </a:cubicBezTo>
                  <a:cubicBezTo>
                    <a:pt x="927" y="1629"/>
                    <a:pt x="1179" y="1741"/>
                    <a:pt x="1292" y="1966"/>
                  </a:cubicBezTo>
                  <a:cubicBezTo>
                    <a:pt x="814" y="2218"/>
                    <a:pt x="365" y="2331"/>
                    <a:pt x="0" y="2555"/>
                  </a:cubicBezTo>
                  <a:cubicBezTo>
                    <a:pt x="365" y="2668"/>
                    <a:pt x="814" y="2920"/>
                    <a:pt x="1179" y="3145"/>
                  </a:cubicBezTo>
                  <a:lnTo>
                    <a:pt x="2471" y="3145"/>
                  </a:lnTo>
                  <a:cubicBezTo>
                    <a:pt x="2330" y="3145"/>
                    <a:pt x="2218" y="3033"/>
                    <a:pt x="2106" y="3033"/>
                  </a:cubicBezTo>
                  <a:cubicBezTo>
                    <a:pt x="2471" y="2920"/>
                    <a:pt x="2920" y="2668"/>
                    <a:pt x="3285" y="2443"/>
                  </a:cubicBezTo>
                  <a:cubicBezTo>
                    <a:pt x="2808" y="1853"/>
                    <a:pt x="1881" y="2218"/>
                    <a:pt x="1404" y="1741"/>
                  </a:cubicBezTo>
                  <a:cubicBezTo>
                    <a:pt x="2106" y="1517"/>
                    <a:pt x="3032" y="1404"/>
                    <a:pt x="3874" y="1404"/>
                  </a:cubicBezTo>
                  <a:cubicBezTo>
                    <a:pt x="5278" y="1404"/>
                    <a:pt x="6542" y="1629"/>
                    <a:pt x="7833" y="1629"/>
                  </a:cubicBezTo>
                  <a:cubicBezTo>
                    <a:pt x="10304" y="1741"/>
                    <a:pt x="12634" y="1741"/>
                    <a:pt x="15104" y="1853"/>
                  </a:cubicBezTo>
                  <a:cubicBezTo>
                    <a:pt x="16733" y="1966"/>
                    <a:pt x="18361" y="1966"/>
                    <a:pt x="20017" y="1966"/>
                  </a:cubicBezTo>
                  <a:cubicBezTo>
                    <a:pt x="20467" y="2106"/>
                    <a:pt x="20944" y="2106"/>
                    <a:pt x="21421" y="2106"/>
                  </a:cubicBezTo>
                  <a:lnTo>
                    <a:pt x="22460" y="2106"/>
                  </a:lnTo>
                  <a:lnTo>
                    <a:pt x="22235" y="1853"/>
                  </a:lnTo>
                  <a:cubicBezTo>
                    <a:pt x="22348" y="1853"/>
                    <a:pt x="22460" y="1853"/>
                    <a:pt x="22572" y="1741"/>
                  </a:cubicBezTo>
                  <a:cubicBezTo>
                    <a:pt x="22348" y="1741"/>
                    <a:pt x="21983" y="1629"/>
                    <a:pt x="21758" y="1517"/>
                  </a:cubicBezTo>
                  <a:cubicBezTo>
                    <a:pt x="22235" y="1404"/>
                    <a:pt x="22572" y="1152"/>
                    <a:pt x="22937" y="702"/>
                  </a:cubicBezTo>
                  <a:cubicBezTo>
                    <a:pt x="22572" y="562"/>
                    <a:pt x="22348" y="562"/>
                    <a:pt x="21983" y="562"/>
                  </a:cubicBezTo>
                  <a:lnTo>
                    <a:pt x="21421" y="562"/>
                  </a:lnTo>
                  <a:cubicBezTo>
                    <a:pt x="21168" y="562"/>
                    <a:pt x="20832" y="702"/>
                    <a:pt x="20579" y="702"/>
                  </a:cubicBezTo>
                  <a:lnTo>
                    <a:pt x="20017" y="702"/>
                  </a:lnTo>
                  <a:cubicBezTo>
                    <a:pt x="19540" y="702"/>
                    <a:pt x="19063" y="702"/>
                    <a:pt x="18614" y="562"/>
                  </a:cubicBezTo>
                  <a:cubicBezTo>
                    <a:pt x="16957" y="562"/>
                    <a:pt x="15329" y="562"/>
                    <a:pt x="13701" y="450"/>
                  </a:cubicBezTo>
                  <a:cubicBezTo>
                    <a:pt x="11230" y="337"/>
                    <a:pt x="8900" y="337"/>
                    <a:pt x="6429" y="225"/>
                  </a:cubicBezTo>
                  <a:cubicBezTo>
                    <a:pt x="5138" y="225"/>
                    <a:pt x="3874" y="0"/>
                    <a:pt x="2471" y="0"/>
                  </a:cubicBezTo>
                  <a:close/>
                </a:path>
              </a:pathLst>
            </a:custGeom>
            <a:solidFill>
              <a:srgbClr val="DCDCD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1662;p32">
              <a:extLst>
                <a:ext uri="{FF2B5EF4-FFF2-40B4-BE49-F238E27FC236}">
                  <a16:creationId xmlns:a16="http://schemas.microsoft.com/office/drawing/2014/main" id="{6D32C663-519F-42E4-868B-93A4F307D784}"/>
                </a:ext>
              </a:extLst>
            </p:cNvPr>
            <p:cNvSpPr/>
            <p:nvPr/>
          </p:nvSpPr>
          <p:spPr>
            <a:xfrm>
              <a:off x="3231100" y="1076475"/>
              <a:ext cx="555900" cy="43525"/>
            </a:xfrm>
            <a:custGeom>
              <a:avLst/>
              <a:gdLst/>
              <a:ahLst/>
              <a:cxnLst/>
              <a:rect l="l" t="t" r="r" b="b"/>
              <a:pathLst>
                <a:path w="22236" h="1741" extrusionOk="0">
                  <a:moveTo>
                    <a:pt x="2471" y="0"/>
                  </a:moveTo>
                  <a:cubicBezTo>
                    <a:pt x="1629" y="0"/>
                    <a:pt x="703" y="113"/>
                    <a:pt x="1" y="337"/>
                  </a:cubicBezTo>
                  <a:cubicBezTo>
                    <a:pt x="478" y="814"/>
                    <a:pt x="1405" y="449"/>
                    <a:pt x="1882" y="1039"/>
                  </a:cubicBezTo>
                  <a:cubicBezTo>
                    <a:pt x="1517" y="1264"/>
                    <a:pt x="1068" y="1516"/>
                    <a:pt x="703" y="1629"/>
                  </a:cubicBezTo>
                  <a:cubicBezTo>
                    <a:pt x="815" y="1629"/>
                    <a:pt x="927" y="1741"/>
                    <a:pt x="1068" y="1741"/>
                  </a:cubicBezTo>
                  <a:lnTo>
                    <a:pt x="20945" y="1741"/>
                  </a:lnTo>
                  <a:cubicBezTo>
                    <a:pt x="20945" y="1741"/>
                    <a:pt x="20832" y="1629"/>
                    <a:pt x="20720" y="1516"/>
                  </a:cubicBezTo>
                  <a:cubicBezTo>
                    <a:pt x="21169" y="1404"/>
                    <a:pt x="21759" y="1151"/>
                    <a:pt x="22236" y="1039"/>
                  </a:cubicBezTo>
                  <a:cubicBezTo>
                    <a:pt x="21983" y="1039"/>
                    <a:pt x="21759" y="1039"/>
                    <a:pt x="21534" y="927"/>
                  </a:cubicBezTo>
                  <a:cubicBezTo>
                    <a:pt x="21422" y="927"/>
                    <a:pt x="21169" y="814"/>
                    <a:pt x="21057" y="702"/>
                  </a:cubicBezTo>
                  <a:lnTo>
                    <a:pt x="20018" y="702"/>
                  </a:lnTo>
                  <a:cubicBezTo>
                    <a:pt x="19541" y="702"/>
                    <a:pt x="19064" y="702"/>
                    <a:pt x="18614" y="562"/>
                  </a:cubicBezTo>
                  <a:cubicBezTo>
                    <a:pt x="16958" y="562"/>
                    <a:pt x="15330" y="562"/>
                    <a:pt x="13701" y="449"/>
                  </a:cubicBezTo>
                  <a:cubicBezTo>
                    <a:pt x="11231" y="337"/>
                    <a:pt x="8901" y="337"/>
                    <a:pt x="6430" y="225"/>
                  </a:cubicBezTo>
                  <a:cubicBezTo>
                    <a:pt x="5139" y="225"/>
                    <a:pt x="3875" y="0"/>
                    <a:pt x="2471" y="0"/>
                  </a:cubicBezTo>
                  <a:close/>
                </a:path>
              </a:pathLst>
            </a:custGeom>
            <a:solidFill>
              <a:srgbClr val="DADADA"/>
            </a:solidFill>
            <a:ln w="9525" cap="flat" cmpd="sng">
              <a:solidFill>
                <a:srgbClr val="DCDCDC"/>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34" name="Google Shape;1663;p32">
              <a:extLst>
                <a:ext uri="{FF2B5EF4-FFF2-40B4-BE49-F238E27FC236}">
                  <a16:creationId xmlns:a16="http://schemas.microsoft.com/office/drawing/2014/main" id="{A6111738-EC0F-4600-8E8A-EAB23D634221}"/>
                </a:ext>
              </a:extLst>
            </p:cNvPr>
            <p:cNvSpPr/>
            <p:nvPr/>
          </p:nvSpPr>
          <p:spPr>
            <a:xfrm>
              <a:off x="3166525" y="1119975"/>
              <a:ext cx="602950" cy="82150"/>
            </a:xfrm>
            <a:custGeom>
              <a:avLst/>
              <a:gdLst/>
              <a:ahLst/>
              <a:cxnLst/>
              <a:rect l="l" t="t" r="r" b="b"/>
              <a:pathLst>
                <a:path w="24118" h="3286" extrusionOk="0">
                  <a:moveTo>
                    <a:pt x="2359" y="1"/>
                  </a:moveTo>
                  <a:cubicBezTo>
                    <a:pt x="2359" y="1"/>
                    <a:pt x="2359" y="113"/>
                    <a:pt x="2472" y="113"/>
                  </a:cubicBezTo>
                  <a:cubicBezTo>
                    <a:pt x="1657" y="366"/>
                    <a:pt x="843" y="590"/>
                    <a:pt x="1" y="927"/>
                  </a:cubicBezTo>
                  <a:cubicBezTo>
                    <a:pt x="703" y="1068"/>
                    <a:pt x="1292" y="1292"/>
                    <a:pt x="1882" y="1517"/>
                  </a:cubicBezTo>
                  <a:cubicBezTo>
                    <a:pt x="1770" y="1629"/>
                    <a:pt x="1545" y="1882"/>
                    <a:pt x="1405" y="1994"/>
                  </a:cubicBezTo>
                  <a:cubicBezTo>
                    <a:pt x="1657" y="2106"/>
                    <a:pt x="1882" y="2219"/>
                    <a:pt x="1994" y="2471"/>
                  </a:cubicBezTo>
                  <a:cubicBezTo>
                    <a:pt x="1545" y="2696"/>
                    <a:pt x="1068" y="2921"/>
                    <a:pt x="591" y="3286"/>
                  </a:cubicBezTo>
                  <a:lnTo>
                    <a:pt x="23163" y="3286"/>
                  </a:lnTo>
                  <a:cubicBezTo>
                    <a:pt x="23163" y="3286"/>
                    <a:pt x="23528" y="3173"/>
                    <a:pt x="23640" y="3173"/>
                  </a:cubicBezTo>
                  <a:cubicBezTo>
                    <a:pt x="23528" y="3033"/>
                    <a:pt x="23528" y="2921"/>
                    <a:pt x="23415" y="2921"/>
                  </a:cubicBezTo>
                  <a:cubicBezTo>
                    <a:pt x="23415" y="2808"/>
                    <a:pt x="23528" y="2808"/>
                    <a:pt x="23640" y="2808"/>
                  </a:cubicBezTo>
                  <a:lnTo>
                    <a:pt x="23752" y="2808"/>
                  </a:lnTo>
                  <a:cubicBezTo>
                    <a:pt x="23864" y="2808"/>
                    <a:pt x="24005" y="2808"/>
                    <a:pt x="24117" y="2696"/>
                  </a:cubicBezTo>
                  <a:cubicBezTo>
                    <a:pt x="23528" y="2584"/>
                    <a:pt x="22938" y="2331"/>
                    <a:pt x="22348" y="2219"/>
                  </a:cubicBezTo>
                  <a:cubicBezTo>
                    <a:pt x="22124" y="2106"/>
                    <a:pt x="21899" y="1994"/>
                    <a:pt x="21759" y="1770"/>
                  </a:cubicBezTo>
                  <a:cubicBezTo>
                    <a:pt x="22236" y="1629"/>
                    <a:pt x="22826" y="1629"/>
                    <a:pt x="23303" y="1517"/>
                  </a:cubicBezTo>
                  <a:cubicBezTo>
                    <a:pt x="22713" y="1517"/>
                    <a:pt x="22236" y="1405"/>
                    <a:pt x="21899" y="1068"/>
                  </a:cubicBezTo>
                  <a:cubicBezTo>
                    <a:pt x="22601" y="927"/>
                    <a:pt x="23415" y="815"/>
                    <a:pt x="24117" y="703"/>
                  </a:cubicBezTo>
                  <a:cubicBezTo>
                    <a:pt x="24005" y="590"/>
                    <a:pt x="23864" y="590"/>
                    <a:pt x="23752" y="478"/>
                  </a:cubicBezTo>
                  <a:cubicBezTo>
                    <a:pt x="23640" y="478"/>
                    <a:pt x="23528" y="478"/>
                    <a:pt x="23528" y="366"/>
                  </a:cubicBezTo>
                  <a:cubicBezTo>
                    <a:pt x="23415" y="225"/>
                    <a:pt x="23528" y="113"/>
                    <a:pt x="23528" y="113"/>
                  </a:cubicBezTo>
                  <a:lnTo>
                    <a:pt x="23640" y="113"/>
                  </a:lnTo>
                  <a:lnTo>
                    <a:pt x="23528" y="1"/>
                  </a:lnTo>
                  <a:close/>
                </a:path>
              </a:pathLst>
            </a:custGeom>
            <a:solidFill>
              <a:srgbClr val="DCDCDC"/>
            </a:solidFill>
            <a:ln w="9525" cap="flat" cmpd="sng">
              <a:solidFill>
                <a:srgbClr val="DCDCDC"/>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35" name="Google Shape;1664;p32">
              <a:extLst>
                <a:ext uri="{FF2B5EF4-FFF2-40B4-BE49-F238E27FC236}">
                  <a16:creationId xmlns:a16="http://schemas.microsoft.com/office/drawing/2014/main" id="{0F0317EF-C6AD-49D6-9E2F-63FE9784EEF1}"/>
                </a:ext>
              </a:extLst>
            </p:cNvPr>
            <p:cNvSpPr/>
            <p:nvPr/>
          </p:nvSpPr>
          <p:spPr>
            <a:xfrm>
              <a:off x="3198825" y="1202100"/>
              <a:ext cx="588175" cy="20375"/>
            </a:xfrm>
            <a:custGeom>
              <a:avLst/>
              <a:gdLst/>
              <a:ahLst/>
              <a:cxnLst/>
              <a:rect l="l" t="t" r="r" b="b"/>
              <a:pathLst>
                <a:path w="23527" h="815" extrusionOk="0">
                  <a:moveTo>
                    <a:pt x="0" y="1"/>
                  </a:moveTo>
                  <a:cubicBezTo>
                    <a:pt x="1404" y="225"/>
                    <a:pt x="3061" y="225"/>
                    <a:pt x="4577" y="338"/>
                  </a:cubicBezTo>
                  <a:cubicBezTo>
                    <a:pt x="6093" y="338"/>
                    <a:pt x="7721" y="450"/>
                    <a:pt x="9377" y="450"/>
                  </a:cubicBezTo>
                  <a:cubicBezTo>
                    <a:pt x="11595" y="590"/>
                    <a:pt x="13813" y="702"/>
                    <a:pt x="16143" y="702"/>
                  </a:cubicBezTo>
                  <a:cubicBezTo>
                    <a:pt x="17322" y="815"/>
                    <a:pt x="18361" y="815"/>
                    <a:pt x="19540" y="815"/>
                  </a:cubicBezTo>
                  <a:lnTo>
                    <a:pt x="20607" y="815"/>
                  </a:lnTo>
                  <a:cubicBezTo>
                    <a:pt x="20944" y="702"/>
                    <a:pt x="21169" y="702"/>
                    <a:pt x="21534" y="702"/>
                  </a:cubicBezTo>
                  <a:lnTo>
                    <a:pt x="21646" y="702"/>
                  </a:lnTo>
                  <a:cubicBezTo>
                    <a:pt x="21828" y="702"/>
                    <a:pt x="22207" y="674"/>
                    <a:pt x="22587" y="674"/>
                  </a:cubicBezTo>
                  <a:cubicBezTo>
                    <a:pt x="22905" y="674"/>
                    <a:pt x="23223" y="694"/>
                    <a:pt x="23425" y="767"/>
                  </a:cubicBezTo>
                  <a:lnTo>
                    <a:pt x="23425" y="767"/>
                  </a:lnTo>
                  <a:cubicBezTo>
                    <a:pt x="22968" y="554"/>
                    <a:pt x="22429" y="314"/>
                    <a:pt x="22011" y="1"/>
                  </a:cubicBezTo>
                  <a:close/>
                  <a:moveTo>
                    <a:pt x="23425" y="767"/>
                  </a:moveTo>
                  <a:cubicBezTo>
                    <a:pt x="23459" y="783"/>
                    <a:pt x="23493" y="799"/>
                    <a:pt x="23527" y="815"/>
                  </a:cubicBezTo>
                  <a:cubicBezTo>
                    <a:pt x="23498" y="797"/>
                    <a:pt x="23463" y="781"/>
                    <a:pt x="23425" y="767"/>
                  </a:cubicBezTo>
                  <a:close/>
                </a:path>
              </a:pathLst>
            </a:custGeom>
            <a:solidFill>
              <a:srgbClr val="F3F3F3"/>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136" name="Google Shape;1665;p32">
              <a:extLst>
                <a:ext uri="{FF2B5EF4-FFF2-40B4-BE49-F238E27FC236}">
                  <a16:creationId xmlns:a16="http://schemas.microsoft.com/office/drawing/2014/main" id="{AB8AAD65-55FD-4C27-8319-1C5BB2B65781}"/>
                </a:ext>
              </a:extLst>
            </p:cNvPr>
            <p:cNvGrpSpPr/>
            <p:nvPr/>
          </p:nvGrpSpPr>
          <p:grpSpPr>
            <a:xfrm>
              <a:off x="3476935" y="2268481"/>
              <a:ext cx="785591" cy="896234"/>
              <a:chOff x="3476750" y="2063525"/>
              <a:chExt cx="965100" cy="1101025"/>
            </a:xfrm>
          </p:grpSpPr>
          <p:sp>
            <p:nvSpPr>
              <p:cNvPr id="137" name="Google Shape;1666;p32">
                <a:extLst>
                  <a:ext uri="{FF2B5EF4-FFF2-40B4-BE49-F238E27FC236}">
                    <a16:creationId xmlns:a16="http://schemas.microsoft.com/office/drawing/2014/main" id="{E9DCE41C-4E10-4E56-8B51-16570A8FC8C7}"/>
                  </a:ext>
                </a:extLst>
              </p:cNvPr>
              <p:cNvSpPr/>
              <p:nvPr/>
            </p:nvSpPr>
            <p:spPr>
              <a:xfrm>
                <a:off x="3476750" y="2483025"/>
                <a:ext cx="47050" cy="46325"/>
              </a:xfrm>
              <a:custGeom>
                <a:avLst/>
                <a:gdLst/>
                <a:ahLst/>
                <a:cxnLst/>
                <a:rect l="l" t="t" r="r" b="b"/>
                <a:pathLst>
                  <a:path w="1882" h="1853" extrusionOk="0">
                    <a:moveTo>
                      <a:pt x="478" y="0"/>
                    </a:moveTo>
                    <a:lnTo>
                      <a:pt x="478" y="702"/>
                    </a:lnTo>
                    <a:lnTo>
                      <a:pt x="1" y="1151"/>
                    </a:lnTo>
                    <a:lnTo>
                      <a:pt x="703" y="1291"/>
                    </a:lnTo>
                    <a:lnTo>
                      <a:pt x="927" y="1853"/>
                    </a:lnTo>
                    <a:lnTo>
                      <a:pt x="1292" y="1291"/>
                    </a:lnTo>
                    <a:lnTo>
                      <a:pt x="1882" y="1291"/>
                    </a:lnTo>
                    <a:lnTo>
                      <a:pt x="1405" y="702"/>
                    </a:lnTo>
                    <a:lnTo>
                      <a:pt x="1629" y="112"/>
                    </a:lnTo>
                    <a:lnTo>
                      <a:pt x="1068" y="337"/>
                    </a:lnTo>
                    <a:lnTo>
                      <a:pt x="478" y="0"/>
                    </a:lnTo>
                    <a:close/>
                  </a:path>
                </a:pathLst>
              </a:custGeom>
              <a:solidFill>
                <a:srgbClr val="FFD340"/>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1667;p32">
                <a:extLst>
                  <a:ext uri="{FF2B5EF4-FFF2-40B4-BE49-F238E27FC236}">
                    <a16:creationId xmlns:a16="http://schemas.microsoft.com/office/drawing/2014/main" id="{D93E2563-E7AE-4992-8D4E-44167F1C9F83}"/>
                  </a:ext>
                </a:extLst>
              </p:cNvPr>
              <p:cNvSpPr/>
              <p:nvPr/>
            </p:nvSpPr>
            <p:spPr>
              <a:xfrm>
                <a:off x="3634675" y="2140500"/>
                <a:ext cx="26700" cy="23900"/>
              </a:xfrm>
              <a:custGeom>
                <a:avLst/>
                <a:gdLst/>
                <a:ahLst/>
                <a:cxnLst/>
                <a:rect l="l" t="t" r="r" b="b"/>
                <a:pathLst>
                  <a:path w="1068" h="956" extrusionOk="0">
                    <a:moveTo>
                      <a:pt x="478" y="1"/>
                    </a:moveTo>
                    <a:cubicBezTo>
                      <a:pt x="225" y="1"/>
                      <a:pt x="1" y="253"/>
                      <a:pt x="1" y="478"/>
                    </a:cubicBezTo>
                    <a:cubicBezTo>
                      <a:pt x="1" y="702"/>
                      <a:pt x="225" y="955"/>
                      <a:pt x="478" y="955"/>
                    </a:cubicBezTo>
                    <a:cubicBezTo>
                      <a:pt x="815" y="955"/>
                      <a:pt x="1068" y="702"/>
                      <a:pt x="1068" y="478"/>
                    </a:cubicBezTo>
                    <a:cubicBezTo>
                      <a:pt x="1068" y="253"/>
                      <a:pt x="815" y="1"/>
                      <a:pt x="478"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1668;p32">
                <a:extLst>
                  <a:ext uri="{FF2B5EF4-FFF2-40B4-BE49-F238E27FC236}">
                    <a16:creationId xmlns:a16="http://schemas.microsoft.com/office/drawing/2014/main" id="{AECEC285-C10A-4C9A-BA8E-60AED07A37D8}"/>
                  </a:ext>
                </a:extLst>
              </p:cNvPr>
              <p:cNvSpPr/>
              <p:nvPr/>
            </p:nvSpPr>
            <p:spPr>
              <a:xfrm>
                <a:off x="3661350" y="2716725"/>
                <a:ext cx="11250" cy="11975"/>
              </a:xfrm>
              <a:custGeom>
                <a:avLst/>
                <a:gdLst/>
                <a:ahLst/>
                <a:cxnLst/>
                <a:rect l="l" t="t" r="r" b="b"/>
                <a:pathLst>
                  <a:path w="450" h="479" extrusionOk="0">
                    <a:moveTo>
                      <a:pt x="225" y="1"/>
                    </a:moveTo>
                    <a:cubicBezTo>
                      <a:pt x="113" y="1"/>
                      <a:pt x="1" y="113"/>
                      <a:pt x="1" y="226"/>
                    </a:cubicBezTo>
                    <a:cubicBezTo>
                      <a:pt x="1" y="366"/>
                      <a:pt x="113" y="478"/>
                      <a:pt x="225" y="478"/>
                    </a:cubicBezTo>
                    <a:cubicBezTo>
                      <a:pt x="338" y="478"/>
                      <a:pt x="450" y="366"/>
                      <a:pt x="450" y="226"/>
                    </a:cubicBezTo>
                    <a:cubicBezTo>
                      <a:pt x="450" y="113"/>
                      <a:pt x="338" y="1"/>
                      <a:pt x="225" y="1"/>
                    </a:cubicBezTo>
                    <a:close/>
                  </a:path>
                </a:pathLst>
              </a:custGeom>
              <a:solidFill>
                <a:srgbClr val="126A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1669;p32">
                <a:extLst>
                  <a:ext uri="{FF2B5EF4-FFF2-40B4-BE49-F238E27FC236}">
                    <a16:creationId xmlns:a16="http://schemas.microsoft.com/office/drawing/2014/main" id="{C2574CA4-9A68-474E-AE0A-303696711CDD}"/>
                  </a:ext>
                </a:extLst>
              </p:cNvPr>
              <p:cNvSpPr/>
              <p:nvPr/>
            </p:nvSpPr>
            <p:spPr>
              <a:xfrm>
                <a:off x="3751900" y="2272400"/>
                <a:ext cx="669600" cy="812850"/>
              </a:xfrm>
              <a:custGeom>
                <a:avLst/>
                <a:gdLst/>
                <a:ahLst/>
                <a:cxnLst/>
                <a:rect l="l" t="t" r="r" b="b"/>
                <a:pathLst>
                  <a:path w="26784" h="32514" extrusionOk="0">
                    <a:moveTo>
                      <a:pt x="3321" y="0"/>
                    </a:moveTo>
                    <a:cubicBezTo>
                      <a:pt x="3294" y="0"/>
                      <a:pt x="3273" y="1"/>
                      <a:pt x="3257" y="3"/>
                    </a:cubicBezTo>
                    <a:cubicBezTo>
                      <a:pt x="2218" y="115"/>
                      <a:pt x="0" y="929"/>
                      <a:pt x="337" y="3035"/>
                    </a:cubicBezTo>
                    <a:cubicBezTo>
                      <a:pt x="337" y="3035"/>
                      <a:pt x="869" y="1137"/>
                      <a:pt x="3132" y="1137"/>
                    </a:cubicBezTo>
                    <a:cubicBezTo>
                      <a:pt x="3253" y="1137"/>
                      <a:pt x="3379" y="1142"/>
                      <a:pt x="3510" y="1154"/>
                    </a:cubicBezTo>
                    <a:cubicBezTo>
                      <a:pt x="6205" y="1406"/>
                      <a:pt x="25015" y="4438"/>
                      <a:pt x="25015" y="4438"/>
                    </a:cubicBezTo>
                    <a:lnTo>
                      <a:pt x="20102" y="32513"/>
                    </a:lnTo>
                    <a:lnTo>
                      <a:pt x="21758" y="31474"/>
                    </a:lnTo>
                    <a:lnTo>
                      <a:pt x="26784" y="3512"/>
                    </a:lnTo>
                    <a:cubicBezTo>
                      <a:pt x="26784" y="3512"/>
                      <a:pt x="5004" y="0"/>
                      <a:pt x="3321" y="0"/>
                    </a:cubicBezTo>
                    <a:close/>
                  </a:path>
                </a:pathLst>
              </a:custGeom>
              <a:solidFill>
                <a:srgbClr val="7F5DA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41" name="Google Shape;1670;p32">
                <a:extLst>
                  <a:ext uri="{FF2B5EF4-FFF2-40B4-BE49-F238E27FC236}">
                    <a16:creationId xmlns:a16="http://schemas.microsoft.com/office/drawing/2014/main" id="{F8E9ADEA-4771-4747-8ADA-2759463FD097}"/>
                  </a:ext>
                </a:extLst>
              </p:cNvPr>
              <p:cNvSpPr/>
              <p:nvPr/>
            </p:nvSpPr>
            <p:spPr>
              <a:xfrm>
                <a:off x="3760325" y="2283000"/>
                <a:ext cx="649250" cy="852075"/>
              </a:xfrm>
              <a:custGeom>
                <a:avLst/>
                <a:gdLst/>
                <a:ahLst/>
                <a:cxnLst/>
                <a:rect l="l" t="t" r="r" b="b"/>
                <a:pathLst>
                  <a:path w="25970" h="34083" extrusionOk="0">
                    <a:moveTo>
                      <a:pt x="3180" y="1"/>
                    </a:moveTo>
                    <a:cubicBezTo>
                      <a:pt x="728" y="1"/>
                      <a:pt x="0" y="2611"/>
                      <a:pt x="0" y="2611"/>
                    </a:cubicBezTo>
                    <a:lnTo>
                      <a:pt x="22011" y="5783"/>
                    </a:lnTo>
                    <a:lnTo>
                      <a:pt x="16957" y="34083"/>
                    </a:lnTo>
                    <a:lnTo>
                      <a:pt x="20467" y="31612"/>
                    </a:lnTo>
                    <a:lnTo>
                      <a:pt x="25969" y="3313"/>
                    </a:lnTo>
                    <a:cubicBezTo>
                      <a:pt x="25969" y="3313"/>
                      <a:pt x="9602" y="870"/>
                      <a:pt x="3622" y="28"/>
                    </a:cubicBezTo>
                    <a:cubicBezTo>
                      <a:pt x="3469" y="9"/>
                      <a:pt x="3321" y="1"/>
                      <a:pt x="3180"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1671;p32">
                <a:extLst>
                  <a:ext uri="{FF2B5EF4-FFF2-40B4-BE49-F238E27FC236}">
                    <a16:creationId xmlns:a16="http://schemas.microsoft.com/office/drawing/2014/main" id="{F5B9D958-B037-42B9-ABA4-A7FF7F9F7D6A}"/>
                  </a:ext>
                </a:extLst>
              </p:cNvPr>
              <p:cNvSpPr/>
              <p:nvPr/>
            </p:nvSpPr>
            <p:spPr>
              <a:xfrm>
                <a:off x="3760325" y="2283675"/>
                <a:ext cx="576250" cy="143925"/>
              </a:xfrm>
              <a:custGeom>
                <a:avLst/>
                <a:gdLst/>
                <a:ahLst/>
                <a:cxnLst/>
                <a:rect l="l" t="t" r="r" b="b"/>
                <a:pathLst>
                  <a:path w="23050" h="5757" extrusionOk="0">
                    <a:moveTo>
                      <a:pt x="0" y="1"/>
                    </a:moveTo>
                    <a:lnTo>
                      <a:pt x="0" y="5756"/>
                    </a:lnTo>
                    <a:lnTo>
                      <a:pt x="23050" y="5756"/>
                    </a:lnTo>
                    <a:lnTo>
                      <a:pt x="23050" y="1"/>
                    </a:lnTo>
                    <a:close/>
                  </a:path>
                </a:pathLst>
              </a:custGeom>
              <a:solidFill>
                <a:srgbClr val="F8F8F8"/>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43" name="Google Shape;1672;p32">
                <a:extLst>
                  <a:ext uri="{FF2B5EF4-FFF2-40B4-BE49-F238E27FC236}">
                    <a16:creationId xmlns:a16="http://schemas.microsoft.com/office/drawing/2014/main" id="{6EAC10DD-F36C-473F-B6E8-7648390F0421}"/>
                  </a:ext>
                </a:extLst>
              </p:cNvPr>
              <p:cNvSpPr/>
              <p:nvPr/>
            </p:nvSpPr>
            <p:spPr>
              <a:xfrm>
                <a:off x="4184250" y="2365800"/>
                <a:ext cx="225325" cy="769275"/>
              </a:xfrm>
              <a:custGeom>
                <a:avLst/>
                <a:gdLst/>
                <a:ahLst/>
                <a:cxnLst/>
                <a:rect l="l" t="t" r="r" b="b"/>
                <a:pathLst>
                  <a:path w="9013" h="30771" extrusionOk="0">
                    <a:moveTo>
                      <a:pt x="8900" y="1"/>
                    </a:moveTo>
                    <a:cubicBezTo>
                      <a:pt x="7496" y="590"/>
                      <a:pt x="6205" y="1517"/>
                      <a:pt x="4801" y="2331"/>
                    </a:cubicBezTo>
                    <a:lnTo>
                      <a:pt x="5054" y="2471"/>
                    </a:lnTo>
                    <a:lnTo>
                      <a:pt x="0" y="30771"/>
                    </a:lnTo>
                    <a:lnTo>
                      <a:pt x="3510" y="28300"/>
                    </a:lnTo>
                    <a:lnTo>
                      <a:pt x="9012" y="1"/>
                    </a:lnTo>
                    <a:close/>
                  </a:path>
                </a:pathLst>
              </a:custGeom>
              <a:solidFill>
                <a:srgbClr val="F2F2F2"/>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1673;p32">
                <a:extLst>
                  <a:ext uri="{FF2B5EF4-FFF2-40B4-BE49-F238E27FC236}">
                    <a16:creationId xmlns:a16="http://schemas.microsoft.com/office/drawing/2014/main" id="{E34119E8-BAD6-4024-A1E5-228A81C26425}"/>
                  </a:ext>
                </a:extLst>
              </p:cNvPr>
              <p:cNvSpPr/>
              <p:nvPr/>
            </p:nvSpPr>
            <p:spPr>
              <a:xfrm>
                <a:off x="4193375" y="2400900"/>
                <a:ext cx="148825" cy="728550"/>
              </a:xfrm>
              <a:custGeom>
                <a:avLst/>
                <a:gdLst/>
                <a:ahLst/>
                <a:cxnLst/>
                <a:rect l="l" t="t" r="r" b="b"/>
                <a:pathLst>
                  <a:path w="5953" h="29142" extrusionOk="0">
                    <a:moveTo>
                      <a:pt x="5952" y="0"/>
                    </a:moveTo>
                    <a:lnTo>
                      <a:pt x="5952" y="0"/>
                    </a:lnTo>
                    <a:cubicBezTo>
                      <a:pt x="5503" y="365"/>
                      <a:pt x="5026" y="702"/>
                      <a:pt x="4436" y="927"/>
                    </a:cubicBezTo>
                    <a:lnTo>
                      <a:pt x="4689" y="1067"/>
                    </a:lnTo>
                    <a:lnTo>
                      <a:pt x="113" y="28440"/>
                    </a:lnTo>
                    <a:lnTo>
                      <a:pt x="0" y="29142"/>
                    </a:lnTo>
                    <a:lnTo>
                      <a:pt x="3145" y="26896"/>
                    </a:lnTo>
                    <a:lnTo>
                      <a:pt x="3510" y="25492"/>
                    </a:lnTo>
                    <a:cubicBezTo>
                      <a:pt x="2695" y="24453"/>
                      <a:pt x="1741" y="22937"/>
                      <a:pt x="2106" y="21646"/>
                    </a:cubicBezTo>
                    <a:cubicBezTo>
                      <a:pt x="3397" y="14403"/>
                      <a:pt x="5026" y="7244"/>
                      <a:pt x="5952" y="0"/>
                    </a:cubicBezTo>
                    <a:close/>
                  </a:path>
                </a:pathLst>
              </a:custGeom>
              <a:solidFill>
                <a:srgbClr val="ECECE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1674;p32">
                <a:extLst>
                  <a:ext uri="{FF2B5EF4-FFF2-40B4-BE49-F238E27FC236}">
                    <a16:creationId xmlns:a16="http://schemas.microsoft.com/office/drawing/2014/main" id="{88A20F18-B45C-4C14-8390-11F84E9D2D8A}"/>
                  </a:ext>
                </a:extLst>
              </p:cNvPr>
              <p:cNvSpPr/>
              <p:nvPr/>
            </p:nvSpPr>
            <p:spPr>
              <a:xfrm>
                <a:off x="3672575" y="2348250"/>
                <a:ext cx="638025" cy="816300"/>
              </a:xfrm>
              <a:custGeom>
                <a:avLst/>
                <a:gdLst/>
                <a:ahLst/>
                <a:cxnLst/>
                <a:rect l="l" t="t" r="r" b="b"/>
                <a:pathLst>
                  <a:path w="25521" h="32652" extrusionOk="0">
                    <a:moveTo>
                      <a:pt x="3510" y="1"/>
                    </a:moveTo>
                    <a:lnTo>
                      <a:pt x="1" y="29956"/>
                    </a:lnTo>
                    <a:lnTo>
                      <a:pt x="20608" y="32652"/>
                    </a:lnTo>
                    <a:lnTo>
                      <a:pt x="25521" y="3173"/>
                    </a:lnTo>
                    <a:lnTo>
                      <a:pt x="3510" y="1"/>
                    </a:lnTo>
                    <a:close/>
                  </a:path>
                </a:pathLst>
              </a:custGeom>
              <a:solidFill>
                <a:srgbClr val="7F5DA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1675;p32">
                <a:extLst>
                  <a:ext uri="{FF2B5EF4-FFF2-40B4-BE49-F238E27FC236}">
                    <a16:creationId xmlns:a16="http://schemas.microsoft.com/office/drawing/2014/main" id="{04451A9A-21E3-416B-92AF-4268406B5F3F}"/>
                  </a:ext>
                </a:extLst>
              </p:cNvPr>
              <p:cNvSpPr/>
              <p:nvPr/>
            </p:nvSpPr>
            <p:spPr>
              <a:xfrm>
                <a:off x="3760325" y="2348250"/>
                <a:ext cx="84950" cy="11950"/>
              </a:xfrm>
              <a:custGeom>
                <a:avLst/>
                <a:gdLst/>
                <a:ahLst/>
                <a:cxnLst/>
                <a:rect l="l" t="t" r="r" b="b"/>
                <a:pathLst>
                  <a:path w="3398" h="478" extrusionOk="0">
                    <a:moveTo>
                      <a:pt x="0" y="1"/>
                    </a:moveTo>
                    <a:lnTo>
                      <a:pt x="0" y="1"/>
                    </a:lnTo>
                    <a:lnTo>
                      <a:pt x="3397" y="478"/>
                    </a:lnTo>
                    <a:lnTo>
                      <a:pt x="3397" y="478"/>
                    </a:lnTo>
                    <a:close/>
                  </a:path>
                </a:pathLst>
              </a:custGeom>
              <a:solidFill>
                <a:srgbClr val="F8E29B"/>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47" name="Google Shape;1676;p32">
                <a:extLst>
                  <a:ext uri="{FF2B5EF4-FFF2-40B4-BE49-F238E27FC236}">
                    <a16:creationId xmlns:a16="http://schemas.microsoft.com/office/drawing/2014/main" id="{C96073A4-1A89-439C-8613-63C5121E66F6}"/>
                  </a:ext>
                </a:extLst>
              </p:cNvPr>
              <p:cNvSpPr/>
              <p:nvPr/>
            </p:nvSpPr>
            <p:spPr>
              <a:xfrm>
                <a:off x="4187750" y="3129425"/>
                <a:ext cx="5650" cy="35125"/>
              </a:xfrm>
              <a:custGeom>
                <a:avLst/>
                <a:gdLst/>
                <a:ahLst/>
                <a:cxnLst/>
                <a:rect l="l" t="t" r="r" b="b"/>
                <a:pathLst>
                  <a:path w="226" h="1405" extrusionOk="0">
                    <a:moveTo>
                      <a:pt x="225" y="1"/>
                    </a:moveTo>
                    <a:lnTo>
                      <a:pt x="225" y="1"/>
                    </a:lnTo>
                    <a:lnTo>
                      <a:pt x="1" y="1405"/>
                    </a:lnTo>
                    <a:close/>
                  </a:path>
                </a:pathLst>
              </a:custGeom>
              <a:solidFill>
                <a:srgbClr val="FFE99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48" name="Google Shape;1677;p32">
                <a:extLst>
                  <a:ext uri="{FF2B5EF4-FFF2-40B4-BE49-F238E27FC236}">
                    <a16:creationId xmlns:a16="http://schemas.microsoft.com/office/drawing/2014/main" id="{04BF827F-9F4B-4C3D-990A-B8ECA2EC4186}"/>
                  </a:ext>
                </a:extLst>
              </p:cNvPr>
              <p:cNvSpPr/>
              <p:nvPr/>
            </p:nvSpPr>
            <p:spPr>
              <a:xfrm>
                <a:off x="4193375" y="3111900"/>
                <a:ext cx="2825" cy="17550"/>
              </a:xfrm>
              <a:custGeom>
                <a:avLst/>
                <a:gdLst/>
                <a:ahLst/>
                <a:cxnLst/>
                <a:rect l="l" t="t" r="r" b="b"/>
                <a:pathLst>
                  <a:path w="113" h="702" extrusionOk="0">
                    <a:moveTo>
                      <a:pt x="113" y="0"/>
                    </a:moveTo>
                    <a:lnTo>
                      <a:pt x="0" y="702"/>
                    </a:lnTo>
                    <a:lnTo>
                      <a:pt x="0" y="702"/>
                    </a:lnTo>
                    <a:lnTo>
                      <a:pt x="113" y="0"/>
                    </a:lnTo>
                    <a:close/>
                  </a:path>
                </a:pathLst>
              </a:custGeom>
              <a:solidFill>
                <a:srgbClr val="ECD793"/>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49" name="Google Shape;1678;p32">
                <a:extLst>
                  <a:ext uri="{FF2B5EF4-FFF2-40B4-BE49-F238E27FC236}">
                    <a16:creationId xmlns:a16="http://schemas.microsoft.com/office/drawing/2014/main" id="{F5FB66BA-FC8F-464B-B4F8-7ECD8436D976}"/>
                  </a:ext>
                </a:extLst>
              </p:cNvPr>
              <p:cNvSpPr/>
              <p:nvPr/>
            </p:nvSpPr>
            <p:spPr>
              <a:xfrm>
                <a:off x="3672575" y="2348250"/>
                <a:ext cx="523625" cy="816300"/>
              </a:xfrm>
              <a:custGeom>
                <a:avLst/>
                <a:gdLst/>
                <a:ahLst/>
                <a:cxnLst/>
                <a:rect l="l" t="t" r="r" b="b"/>
                <a:pathLst>
                  <a:path w="20945" h="32652" extrusionOk="0">
                    <a:moveTo>
                      <a:pt x="3510" y="1"/>
                    </a:moveTo>
                    <a:lnTo>
                      <a:pt x="1" y="29956"/>
                    </a:lnTo>
                    <a:lnTo>
                      <a:pt x="20608" y="32652"/>
                    </a:lnTo>
                    <a:lnTo>
                      <a:pt x="20832" y="31248"/>
                    </a:lnTo>
                    <a:lnTo>
                      <a:pt x="20945" y="30546"/>
                    </a:lnTo>
                    <a:cubicBezTo>
                      <a:pt x="18839" y="30181"/>
                      <a:pt x="16733" y="29479"/>
                      <a:pt x="14852" y="28777"/>
                    </a:cubicBezTo>
                    <a:cubicBezTo>
                      <a:pt x="3286" y="24454"/>
                      <a:pt x="6795" y="10753"/>
                      <a:pt x="6907" y="478"/>
                    </a:cubicBezTo>
                    <a:lnTo>
                      <a:pt x="3510" y="1"/>
                    </a:lnTo>
                    <a:close/>
                  </a:path>
                </a:pathLst>
              </a:custGeom>
              <a:solidFill>
                <a:srgbClr val="7B1E7A"/>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50" name="Google Shape;1679;p32">
                <a:extLst>
                  <a:ext uri="{FF2B5EF4-FFF2-40B4-BE49-F238E27FC236}">
                    <a16:creationId xmlns:a16="http://schemas.microsoft.com/office/drawing/2014/main" id="{A716ABD3-35B3-495E-8DB1-2FF7568315A7}"/>
                  </a:ext>
                </a:extLst>
              </p:cNvPr>
              <p:cNvSpPr/>
              <p:nvPr/>
            </p:nvSpPr>
            <p:spPr>
              <a:xfrm>
                <a:off x="3737150" y="2906950"/>
                <a:ext cx="412025" cy="152325"/>
              </a:xfrm>
              <a:custGeom>
                <a:avLst/>
                <a:gdLst/>
                <a:ahLst/>
                <a:cxnLst/>
                <a:rect l="l" t="t" r="r" b="b"/>
                <a:pathLst>
                  <a:path w="16481" h="6093" extrusionOk="0">
                    <a:moveTo>
                      <a:pt x="478" y="0"/>
                    </a:moveTo>
                    <a:lnTo>
                      <a:pt x="1" y="3734"/>
                    </a:lnTo>
                    <a:lnTo>
                      <a:pt x="15919" y="6092"/>
                    </a:lnTo>
                    <a:lnTo>
                      <a:pt x="16481" y="1994"/>
                    </a:lnTo>
                    <a:lnTo>
                      <a:pt x="478" y="0"/>
                    </a:ln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51" name="Google Shape;1680;p32">
                <a:extLst>
                  <a:ext uri="{FF2B5EF4-FFF2-40B4-BE49-F238E27FC236}">
                    <a16:creationId xmlns:a16="http://schemas.microsoft.com/office/drawing/2014/main" id="{C5771810-0FF2-477B-A8CF-3F7A16EFCA61}"/>
                  </a:ext>
                </a:extLst>
              </p:cNvPr>
              <p:cNvSpPr/>
              <p:nvPr/>
            </p:nvSpPr>
            <p:spPr>
              <a:xfrm>
                <a:off x="3757500" y="2839575"/>
                <a:ext cx="400800" cy="87750"/>
              </a:xfrm>
              <a:custGeom>
                <a:avLst/>
                <a:gdLst/>
                <a:ahLst/>
                <a:cxnLst/>
                <a:rect l="l" t="t" r="r" b="b"/>
                <a:pathLst>
                  <a:path w="16032" h="3510" extrusionOk="0">
                    <a:moveTo>
                      <a:pt x="225" y="0"/>
                    </a:moveTo>
                    <a:lnTo>
                      <a:pt x="1" y="1404"/>
                    </a:lnTo>
                    <a:lnTo>
                      <a:pt x="15807" y="3509"/>
                    </a:lnTo>
                    <a:lnTo>
                      <a:pt x="16032" y="1993"/>
                    </a:lnTo>
                    <a:lnTo>
                      <a:pt x="225" y="0"/>
                    </a:ln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52" name="Google Shape;1681;p32">
                <a:extLst>
                  <a:ext uri="{FF2B5EF4-FFF2-40B4-BE49-F238E27FC236}">
                    <a16:creationId xmlns:a16="http://schemas.microsoft.com/office/drawing/2014/main" id="{65F5C4CD-C738-4182-BA9F-6AA855F4924B}"/>
                  </a:ext>
                </a:extLst>
              </p:cNvPr>
              <p:cNvSpPr/>
              <p:nvPr/>
            </p:nvSpPr>
            <p:spPr>
              <a:xfrm>
                <a:off x="3836825" y="2549775"/>
                <a:ext cx="63900" cy="61700"/>
              </a:xfrm>
              <a:custGeom>
                <a:avLst/>
                <a:gdLst/>
                <a:ahLst/>
                <a:cxnLst/>
                <a:rect l="l" t="t" r="r" b="b"/>
                <a:pathLst>
                  <a:path w="2556" h="2468" extrusionOk="0">
                    <a:moveTo>
                      <a:pt x="1161" y="1"/>
                    </a:moveTo>
                    <a:cubicBezTo>
                      <a:pt x="570" y="1"/>
                      <a:pt x="99" y="445"/>
                      <a:pt x="0" y="1064"/>
                    </a:cubicBezTo>
                    <a:cubicBezTo>
                      <a:pt x="0" y="1766"/>
                      <a:pt x="450" y="2355"/>
                      <a:pt x="1039" y="2468"/>
                    </a:cubicBezTo>
                    <a:cubicBezTo>
                      <a:pt x="1741" y="2468"/>
                      <a:pt x="2331" y="1990"/>
                      <a:pt x="2443" y="1289"/>
                    </a:cubicBezTo>
                    <a:cubicBezTo>
                      <a:pt x="2555" y="727"/>
                      <a:pt x="1966" y="25"/>
                      <a:pt x="1404" y="25"/>
                    </a:cubicBezTo>
                    <a:cubicBezTo>
                      <a:pt x="1321" y="9"/>
                      <a:pt x="1240" y="1"/>
                      <a:pt x="1161" y="1"/>
                    </a:cubicBezTo>
                    <a:close/>
                  </a:path>
                </a:pathLst>
              </a:custGeom>
              <a:solidFill>
                <a:srgbClr val="FF9580"/>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53" name="Google Shape;1682;p32">
                <a:extLst>
                  <a:ext uri="{FF2B5EF4-FFF2-40B4-BE49-F238E27FC236}">
                    <a16:creationId xmlns:a16="http://schemas.microsoft.com/office/drawing/2014/main" id="{0B1A9EE3-FAFC-43E7-ADBA-C430459D34B0}"/>
                  </a:ext>
                </a:extLst>
              </p:cNvPr>
              <p:cNvSpPr/>
              <p:nvPr/>
            </p:nvSpPr>
            <p:spPr>
              <a:xfrm>
                <a:off x="4111250" y="2578825"/>
                <a:ext cx="64600" cy="62125"/>
              </a:xfrm>
              <a:custGeom>
                <a:avLst/>
                <a:gdLst/>
                <a:ahLst/>
                <a:cxnLst/>
                <a:rect l="l" t="t" r="r" b="b"/>
                <a:pathLst>
                  <a:path w="2584" h="2485" extrusionOk="0">
                    <a:moveTo>
                      <a:pt x="1255" y="0"/>
                    </a:moveTo>
                    <a:cubicBezTo>
                      <a:pt x="702" y="0"/>
                      <a:pt x="113" y="541"/>
                      <a:pt x="113" y="1081"/>
                    </a:cubicBezTo>
                    <a:cubicBezTo>
                      <a:pt x="1" y="1783"/>
                      <a:pt x="478" y="2373"/>
                      <a:pt x="1180" y="2485"/>
                    </a:cubicBezTo>
                    <a:cubicBezTo>
                      <a:pt x="1882" y="2485"/>
                      <a:pt x="2471" y="2008"/>
                      <a:pt x="2583" y="1418"/>
                    </a:cubicBezTo>
                    <a:cubicBezTo>
                      <a:pt x="2583" y="716"/>
                      <a:pt x="2106" y="127"/>
                      <a:pt x="1404" y="14"/>
                    </a:cubicBezTo>
                    <a:cubicBezTo>
                      <a:pt x="1355" y="5"/>
                      <a:pt x="1305" y="0"/>
                      <a:pt x="1255" y="0"/>
                    </a:cubicBezTo>
                    <a:close/>
                  </a:path>
                </a:pathLst>
              </a:custGeom>
              <a:solidFill>
                <a:srgbClr val="FF9580"/>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54" name="Google Shape;1683;p32">
                <a:extLst>
                  <a:ext uri="{FF2B5EF4-FFF2-40B4-BE49-F238E27FC236}">
                    <a16:creationId xmlns:a16="http://schemas.microsoft.com/office/drawing/2014/main" id="{AF1315D7-9B24-4A33-9312-1394845B52CE}"/>
                  </a:ext>
                </a:extLst>
              </p:cNvPr>
              <p:cNvSpPr/>
              <p:nvPr/>
            </p:nvSpPr>
            <p:spPr>
              <a:xfrm>
                <a:off x="3865600" y="2497125"/>
                <a:ext cx="49850" cy="46975"/>
              </a:xfrm>
              <a:custGeom>
                <a:avLst/>
                <a:gdLst/>
                <a:ahLst/>
                <a:cxnLst/>
                <a:rect l="l" t="t" r="r" b="b"/>
                <a:pathLst>
                  <a:path w="1994" h="1879" extrusionOk="0">
                    <a:moveTo>
                      <a:pt x="895" y="1"/>
                    </a:moveTo>
                    <a:cubicBezTo>
                      <a:pt x="480" y="1"/>
                      <a:pt x="99" y="420"/>
                      <a:pt x="0" y="840"/>
                    </a:cubicBezTo>
                    <a:cubicBezTo>
                      <a:pt x="0" y="1289"/>
                      <a:pt x="365" y="1766"/>
                      <a:pt x="815" y="1879"/>
                    </a:cubicBezTo>
                    <a:cubicBezTo>
                      <a:pt x="1404" y="1879"/>
                      <a:pt x="1881" y="1542"/>
                      <a:pt x="1881" y="1064"/>
                    </a:cubicBezTo>
                    <a:cubicBezTo>
                      <a:pt x="1994" y="475"/>
                      <a:pt x="1657" y="26"/>
                      <a:pt x="1067" y="26"/>
                    </a:cubicBezTo>
                    <a:cubicBezTo>
                      <a:pt x="1009" y="9"/>
                      <a:pt x="952" y="1"/>
                      <a:pt x="895" y="1"/>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55" name="Google Shape;1684;p32">
                <a:extLst>
                  <a:ext uri="{FF2B5EF4-FFF2-40B4-BE49-F238E27FC236}">
                    <a16:creationId xmlns:a16="http://schemas.microsoft.com/office/drawing/2014/main" id="{64A90638-EE4E-44CC-B56E-6CF6D6842AAA}"/>
                  </a:ext>
                </a:extLst>
              </p:cNvPr>
              <p:cNvSpPr/>
              <p:nvPr/>
            </p:nvSpPr>
            <p:spPr>
              <a:xfrm>
                <a:off x="3892275" y="2508975"/>
                <a:ext cx="11250" cy="11975"/>
              </a:xfrm>
              <a:custGeom>
                <a:avLst/>
                <a:gdLst/>
                <a:ahLst/>
                <a:cxnLst/>
                <a:rect l="l" t="t" r="r" b="b"/>
                <a:pathLst>
                  <a:path w="450" h="479" extrusionOk="0">
                    <a:moveTo>
                      <a:pt x="225" y="1"/>
                    </a:moveTo>
                    <a:cubicBezTo>
                      <a:pt x="113" y="1"/>
                      <a:pt x="113" y="113"/>
                      <a:pt x="113" y="253"/>
                    </a:cubicBezTo>
                    <a:cubicBezTo>
                      <a:pt x="0" y="366"/>
                      <a:pt x="113" y="478"/>
                      <a:pt x="225" y="478"/>
                    </a:cubicBezTo>
                    <a:cubicBezTo>
                      <a:pt x="337" y="478"/>
                      <a:pt x="449" y="366"/>
                      <a:pt x="449" y="253"/>
                    </a:cubicBezTo>
                    <a:cubicBezTo>
                      <a:pt x="449" y="113"/>
                      <a:pt x="337" y="1"/>
                      <a:pt x="225"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56" name="Google Shape;1685;p32">
                <a:extLst>
                  <a:ext uri="{FF2B5EF4-FFF2-40B4-BE49-F238E27FC236}">
                    <a16:creationId xmlns:a16="http://schemas.microsoft.com/office/drawing/2014/main" id="{FDD74498-0811-4DA2-97A9-4C50254A88D1}"/>
                  </a:ext>
                </a:extLst>
              </p:cNvPr>
              <p:cNvSpPr/>
              <p:nvPr/>
            </p:nvSpPr>
            <p:spPr>
              <a:xfrm>
                <a:off x="4117575" y="2539350"/>
                <a:ext cx="66700" cy="39850"/>
              </a:xfrm>
              <a:custGeom>
                <a:avLst/>
                <a:gdLst/>
                <a:ahLst/>
                <a:cxnLst/>
                <a:rect l="l" t="t" r="r" b="b"/>
                <a:pathLst>
                  <a:path w="2668" h="1594" extrusionOk="0">
                    <a:moveTo>
                      <a:pt x="1658" y="0"/>
                    </a:moveTo>
                    <a:cubicBezTo>
                      <a:pt x="888" y="0"/>
                      <a:pt x="225" y="190"/>
                      <a:pt x="225" y="190"/>
                    </a:cubicBezTo>
                    <a:cubicBezTo>
                      <a:pt x="112" y="190"/>
                      <a:pt x="112" y="302"/>
                      <a:pt x="112" y="302"/>
                    </a:cubicBezTo>
                    <a:cubicBezTo>
                      <a:pt x="0" y="442"/>
                      <a:pt x="0" y="442"/>
                      <a:pt x="112" y="555"/>
                    </a:cubicBezTo>
                    <a:cubicBezTo>
                      <a:pt x="112" y="555"/>
                      <a:pt x="449" y="1144"/>
                      <a:pt x="2218" y="1593"/>
                    </a:cubicBezTo>
                    <a:lnTo>
                      <a:pt x="2330" y="1593"/>
                    </a:lnTo>
                    <a:lnTo>
                      <a:pt x="2443" y="1481"/>
                    </a:lnTo>
                    <a:cubicBezTo>
                      <a:pt x="2443" y="1369"/>
                      <a:pt x="2443" y="1256"/>
                      <a:pt x="2330" y="1256"/>
                    </a:cubicBezTo>
                    <a:cubicBezTo>
                      <a:pt x="1404" y="1004"/>
                      <a:pt x="814" y="667"/>
                      <a:pt x="562" y="555"/>
                    </a:cubicBezTo>
                    <a:cubicBezTo>
                      <a:pt x="896" y="476"/>
                      <a:pt x="1341" y="383"/>
                      <a:pt x="1780" y="383"/>
                    </a:cubicBezTo>
                    <a:cubicBezTo>
                      <a:pt x="1967" y="383"/>
                      <a:pt x="2154" y="400"/>
                      <a:pt x="2330" y="442"/>
                    </a:cubicBezTo>
                    <a:cubicBezTo>
                      <a:pt x="2362" y="474"/>
                      <a:pt x="2395" y="488"/>
                      <a:pt x="2424" y="488"/>
                    </a:cubicBezTo>
                    <a:cubicBezTo>
                      <a:pt x="2498" y="488"/>
                      <a:pt x="2555" y="402"/>
                      <a:pt x="2555" y="302"/>
                    </a:cubicBezTo>
                    <a:cubicBezTo>
                      <a:pt x="2667" y="190"/>
                      <a:pt x="2555" y="77"/>
                      <a:pt x="2443" y="77"/>
                    </a:cubicBezTo>
                    <a:cubicBezTo>
                      <a:pt x="2183" y="21"/>
                      <a:pt x="1915" y="0"/>
                      <a:pt x="1658" y="0"/>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57" name="Google Shape;1686;p32">
                <a:extLst>
                  <a:ext uri="{FF2B5EF4-FFF2-40B4-BE49-F238E27FC236}">
                    <a16:creationId xmlns:a16="http://schemas.microsoft.com/office/drawing/2014/main" id="{4F49B549-76BC-4906-8277-6F7A1217AE70}"/>
                  </a:ext>
                </a:extLst>
              </p:cNvPr>
              <p:cNvSpPr/>
              <p:nvPr/>
            </p:nvSpPr>
            <p:spPr>
              <a:xfrm>
                <a:off x="4117575" y="2544075"/>
                <a:ext cx="49150" cy="20375"/>
              </a:xfrm>
              <a:custGeom>
                <a:avLst/>
                <a:gdLst/>
                <a:ahLst/>
                <a:cxnLst/>
                <a:rect l="l" t="t" r="r" b="b"/>
                <a:pathLst>
                  <a:path w="1966" h="815" extrusionOk="0">
                    <a:moveTo>
                      <a:pt x="225" y="1"/>
                    </a:moveTo>
                    <a:cubicBezTo>
                      <a:pt x="112" y="1"/>
                      <a:pt x="112" y="113"/>
                      <a:pt x="0" y="253"/>
                    </a:cubicBezTo>
                    <a:cubicBezTo>
                      <a:pt x="0" y="366"/>
                      <a:pt x="112" y="366"/>
                      <a:pt x="225" y="478"/>
                    </a:cubicBezTo>
                    <a:cubicBezTo>
                      <a:pt x="562" y="478"/>
                      <a:pt x="1404" y="590"/>
                      <a:pt x="1741" y="702"/>
                    </a:cubicBezTo>
                    <a:lnTo>
                      <a:pt x="1853" y="815"/>
                    </a:lnTo>
                    <a:lnTo>
                      <a:pt x="1965" y="702"/>
                    </a:lnTo>
                    <a:cubicBezTo>
                      <a:pt x="1965" y="590"/>
                      <a:pt x="1965" y="478"/>
                      <a:pt x="1853" y="366"/>
                    </a:cubicBezTo>
                    <a:cubicBezTo>
                      <a:pt x="1404" y="253"/>
                      <a:pt x="337" y="1"/>
                      <a:pt x="225" y="1"/>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58" name="Google Shape;1687;p32">
                <a:extLst>
                  <a:ext uri="{FF2B5EF4-FFF2-40B4-BE49-F238E27FC236}">
                    <a16:creationId xmlns:a16="http://schemas.microsoft.com/office/drawing/2014/main" id="{C5E7DBF2-C69E-4B6A-A352-E75F067FB1AA}"/>
                  </a:ext>
                </a:extLst>
              </p:cNvPr>
              <p:cNvSpPr/>
              <p:nvPr/>
            </p:nvSpPr>
            <p:spPr>
              <a:xfrm>
                <a:off x="3924550" y="2664100"/>
                <a:ext cx="166375" cy="39475"/>
              </a:xfrm>
              <a:custGeom>
                <a:avLst/>
                <a:gdLst/>
                <a:ahLst/>
                <a:cxnLst/>
                <a:rect l="l" t="t" r="r" b="b"/>
                <a:pathLst>
                  <a:path w="6655" h="1579" extrusionOk="0">
                    <a:moveTo>
                      <a:pt x="6654" y="0"/>
                    </a:moveTo>
                    <a:lnTo>
                      <a:pt x="6654" y="0"/>
                    </a:lnTo>
                    <a:cubicBezTo>
                      <a:pt x="5881" y="414"/>
                      <a:pt x="4708" y="541"/>
                      <a:pt x="3560" y="541"/>
                    </a:cubicBezTo>
                    <a:cubicBezTo>
                      <a:pt x="1748" y="541"/>
                      <a:pt x="1" y="225"/>
                      <a:pt x="1" y="225"/>
                    </a:cubicBezTo>
                    <a:lnTo>
                      <a:pt x="1" y="225"/>
                    </a:lnTo>
                    <a:cubicBezTo>
                      <a:pt x="742" y="1235"/>
                      <a:pt x="1686" y="1579"/>
                      <a:pt x="2628" y="1579"/>
                    </a:cubicBezTo>
                    <a:cubicBezTo>
                      <a:pt x="4645" y="1579"/>
                      <a:pt x="6654" y="1"/>
                      <a:pt x="6654" y="0"/>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59" name="Google Shape;1688;p32">
                <a:extLst>
                  <a:ext uri="{FF2B5EF4-FFF2-40B4-BE49-F238E27FC236}">
                    <a16:creationId xmlns:a16="http://schemas.microsoft.com/office/drawing/2014/main" id="{D701E575-6155-443F-B152-D389A5656C24}"/>
                  </a:ext>
                </a:extLst>
              </p:cNvPr>
              <p:cNvSpPr/>
              <p:nvPr/>
            </p:nvSpPr>
            <p:spPr>
              <a:xfrm>
                <a:off x="3854375" y="2450725"/>
                <a:ext cx="75825" cy="29500"/>
              </a:xfrm>
              <a:custGeom>
                <a:avLst/>
                <a:gdLst/>
                <a:ahLst/>
                <a:cxnLst/>
                <a:rect l="l" t="t" r="r" b="b"/>
                <a:pathLst>
                  <a:path w="3033" h="1180" extrusionOk="0">
                    <a:moveTo>
                      <a:pt x="1264" y="1"/>
                    </a:moveTo>
                    <a:cubicBezTo>
                      <a:pt x="562" y="113"/>
                      <a:pt x="112" y="702"/>
                      <a:pt x="112" y="815"/>
                    </a:cubicBezTo>
                    <a:cubicBezTo>
                      <a:pt x="0" y="815"/>
                      <a:pt x="112" y="927"/>
                      <a:pt x="112" y="1039"/>
                    </a:cubicBezTo>
                    <a:cubicBezTo>
                      <a:pt x="225" y="1039"/>
                      <a:pt x="337" y="1039"/>
                      <a:pt x="449" y="927"/>
                    </a:cubicBezTo>
                    <a:cubicBezTo>
                      <a:pt x="449" y="927"/>
                      <a:pt x="702" y="478"/>
                      <a:pt x="1264" y="478"/>
                    </a:cubicBezTo>
                    <a:cubicBezTo>
                      <a:pt x="1353" y="452"/>
                      <a:pt x="1442" y="439"/>
                      <a:pt x="1532" y="439"/>
                    </a:cubicBezTo>
                    <a:cubicBezTo>
                      <a:pt x="1919" y="439"/>
                      <a:pt x="2302" y="674"/>
                      <a:pt x="2667" y="1039"/>
                    </a:cubicBezTo>
                    <a:lnTo>
                      <a:pt x="2808" y="1180"/>
                    </a:lnTo>
                    <a:cubicBezTo>
                      <a:pt x="2920" y="1180"/>
                      <a:pt x="2920" y="1039"/>
                      <a:pt x="2920" y="1039"/>
                    </a:cubicBezTo>
                    <a:cubicBezTo>
                      <a:pt x="3032" y="927"/>
                      <a:pt x="3032" y="815"/>
                      <a:pt x="2920" y="815"/>
                    </a:cubicBezTo>
                    <a:cubicBezTo>
                      <a:pt x="2330" y="225"/>
                      <a:pt x="1853" y="1"/>
                      <a:pt x="1264" y="1"/>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60" name="Google Shape;1689;p32">
                <a:extLst>
                  <a:ext uri="{FF2B5EF4-FFF2-40B4-BE49-F238E27FC236}">
                    <a16:creationId xmlns:a16="http://schemas.microsoft.com/office/drawing/2014/main" id="{E1348D9A-A456-4504-9723-E67952C1F015}"/>
                  </a:ext>
                </a:extLst>
              </p:cNvPr>
              <p:cNvSpPr/>
              <p:nvPr/>
            </p:nvSpPr>
            <p:spPr>
              <a:xfrm>
                <a:off x="4123175" y="2490400"/>
                <a:ext cx="73025" cy="36150"/>
              </a:xfrm>
              <a:custGeom>
                <a:avLst/>
                <a:gdLst/>
                <a:ahLst/>
                <a:cxnLst/>
                <a:rect l="l" t="t" r="r" b="b"/>
                <a:pathLst>
                  <a:path w="2921" h="1446" extrusionOk="0">
                    <a:moveTo>
                      <a:pt x="1300" y="0"/>
                    </a:moveTo>
                    <a:cubicBezTo>
                      <a:pt x="977" y="0"/>
                      <a:pt x="619" y="90"/>
                      <a:pt x="225" y="295"/>
                    </a:cubicBezTo>
                    <a:cubicBezTo>
                      <a:pt x="113" y="295"/>
                      <a:pt x="1" y="407"/>
                      <a:pt x="113" y="519"/>
                    </a:cubicBezTo>
                    <a:cubicBezTo>
                      <a:pt x="113" y="632"/>
                      <a:pt x="225" y="632"/>
                      <a:pt x="338" y="632"/>
                    </a:cubicBezTo>
                    <a:cubicBezTo>
                      <a:pt x="702" y="493"/>
                      <a:pt x="1024" y="397"/>
                      <a:pt x="1329" y="397"/>
                    </a:cubicBezTo>
                    <a:cubicBezTo>
                      <a:pt x="1517" y="397"/>
                      <a:pt x="1699" y="433"/>
                      <a:pt x="1882" y="519"/>
                    </a:cubicBezTo>
                    <a:cubicBezTo>
                      <a:pt x="2331" y="744"/>
                      <a:pt x="2443" y="1333"/>
                      <a:pt x="2443" y="1333"/>
                    </a:cubicBezTo>
                    <a:cubicBezTo>
                      <a:pt x="2584" y="1446"/>
                      <a:pt x="2584" y="1446"/>
                      <a:pt x="2696" y="1446"/>
                    </a:cubicBezTo>
                    <a:cubicBezTo>
                      <a:pt x="2808" y="1446"/>
                      <a:pt x="2921" y="1333"/>
                      <a:pt x="2921" y="1221"/>
                    </a:cubicBezTo>
                    <a:cubicBezTo>
                      <a:pt x="2808" y="1221"/>
                      <a:pt x="2696" y="519"/>
                      <a:pt x="1994" y="154"/>
                    </a:cubicBezTo>
                    <a:cubicBezTo>
                      <a:pt x="1784" y="56"/>
                      <a:pt x="1553" y="0"/>
                      <a:pt x="1300" y="0"/>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61" name="Google Shape;1690;p32">
                <a:extLst>
                  <a:ext uri="{FF2B5EF4-FFF2-40B4-BE49-F238E27FC236}">
                    <a16:creationId xmlns:a16="http://schemas.microsoft.com/office/drawing/2014/main" id="{1B34C2E3-589F-402C-9FF1-89E5960ECFB6}"/>
                  </a:ext>
                </a:extLst>
              </p:cNvPr>
              <p:cNvSpPr/>
              <p:nvPr/>
            </p:nvSpPr>
            <p:spPr>
              <a:xfrm>
                <a:off x="3962450" y="2076625"/>
                <a:ext cx="26000" cy="154450"/>
              </a:xfrm>
              <a:custGeom>
                <a:avLst/>
                <a:gdLst/>
                <a:ahLst/>
                <a:cxnLst/>
                <a:rect l="l" t="t" r="r" b="b"/>
                <a:pathLst>
                  <a:path w="1040" h="6178" extrusionOk="0">
                    <a:moveTo>
                      <a:pt x="113" y="1"/>
                    </a:moveTo>
                    <a:cubicBezTo>
                      <a:pt x="1" y="1"/>
                      <a:pt x="1" y="113"/>
                      <a:pt x="1" y="225"/>
                    </a:cubicBezTo>
                    <a:lnTo>
                      <a:pt x="590" y="5953"/>
                    </a:lnTo>
                    <a:cubicBezTo>
                      <a:pt x="703" y="6065"/>
                      <a:pt x="703" y="6177"/>
                      <a:pt x="815" y="6177"/>
                    </a:cubicBezTo>
                    <a:cubicBezTo>
                      <a:pt x="927" y="6177"/>
                      <a:pt x="1039" y="6065"/>
                      <a:pt x="1039" y="5953"/>
                    </a:cubicBezTo>
                    <a:lnTo>
                      <a:pt x="338" y="225"/>
                    </a:lnTo>
                    <a:cubicBezTo>
                      <a:pt x="338" y="113"/>
                      <a:pt x="225" y="1"/>
                      <a:pt x="113" y="1"/>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62" name="Google Shape;1691;p32">
                <a:extLst>
                  <a:ext uri="{FF2B5EF4-FFF2-40B4-BE49-F238E27FC236}">
                    <a16:creationId xmlns:a16="http://schemas.microsoft.com/office/drawing/2014/main" id="{473267E0-90D6-466B-8171-B639A6AD9AB4}"/>
                  </a:ext>
                </a:extLst>
              </p:cNvPr>
              <p:cNvSpPr/>
              <p:nvPr/>
            </p:nvSpPr>
            <p:spPr>
              <a:xfrm>
                <a:off x="4076150" y="2142175"/>
                <a:ext cx="26700" cy="86075"/>
              </a:xfrm>
              <a:custGeom>
                <a:avLst/>
                <a:gdLst/>
                <a:ahLst/>
                <a:cxnLst/>
                <a:rect l="l" t="t" r="r" b="b"/>
                <a:pathLst>
                  <a:path w="1068" h="3443" extrusionOk="0">
                    <a:moveTo>
                      <a:pt x="844" y="0"/>
                    </a:moveTo>
                    <a:cubicBezTo>
                      <a:pt x="760" y="0"/>
                      <a:pt x="703" y="86"/>
                      <a:pt x="703" y="186"/>
                    </a:cubicBezTo>
                    <a:lnTo>
                      <a:pt x="1" y="3218"/>
                    </a:lnTo>
                    <a:cubicBezTo>
                      <a:pt x="1" y="3218"/>
                      <a:pt x="113" y="3331"/>
                      <a:pt x="253" y="3443"/>
                    </a:cubicBezTo>
                    <a:cubicBezTo>
                      <a:pt x="366" y="3443"/>
                      <a:pt x="366" y="3331"/>
                      <a:pt x="366" y="3218"/>
                    </a:cubicBezTo>
                    <a:lnTo>
                      <a:pt x="1068" y="299"/>
                    </a:lnTo>
                    <a:cubicBezTo>
                      <a:pt x="1068" y="186"/>
                      <a:pt x="1068" y="46"/>
                      <a:pt x="955" y="46"/>
                    </a:cubicBezTo>
                    <a:cubicBezTo>
                      <a:pt x="915" y="14"/>
                      <a:pt x="877" y="0"/>
                      <a:pt x="844" y="0"/>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63" name="Google Shape;1692;p32">
                <a:extLst>
                  <a:ext uri="{FF2B5EF4-FFF2-40B4-BE49-F238E27FC236}">
                    <a16:creationId xmlns:a16="http://schemas.microsoft.com/office/drawing/2014/main" id="{E422B560-CE88-46EA-A6E6-911B71F1D7D8}"/>
                  </a:ext>
                </a:extLst>
              </p:cNvPr>
              <p:cNvSpPr/>
              <p:nvPr/>
            </p:nvSpPr>
            <p:spPr>
              <a:xfrm>
                <a:off x="4170200" y="2063525"/>
                <a:ext cx="58275" cy="191400"/>
              </a:xfrm>
              <a:custGeom>
                <a:avLst/>
                <a:gdLst/>
                <a:ahLst/>
                <a:cxnLst/>
                <a:rect l="l" t="t" r="r" b="b"/>
                <a:pathLst>
                  <a:path w="2331" h="7656" extrusionOk="0">
                    <a:moveTo>
                      <a:pt x="2013" y="1"/>
                    </a:moveTo>
                    <a:cubicBezTo>
                      <a:pt x="1956" y="1"/>
                      <a:pt x="1933" y="80"/>
                      <a:pt x="1854" y="160"/>
                    </a:cubicBezTo>
                    <a:lnTo>
                      <a:pt x="113" y="7403"/>
                    </a:lnTo>
                    <a:cubicBezTo>
                      <a:pt x="1" y="7403"/>
                      <a:pt x="113" y="7543"/>
                      <a:pt x="225" y="7656"/>
                    </a:cubicBezTo>
                    <a:cubicBezTo>
                      <a:pt x="338" y="7656"/>
                      <a:pt x="450" y="7543"/>
                      <a:pt x="450" y="7403"/>
                    </a:cubicBezTo>
                    <a:lnTo>
                      <a:pt x="2331" y="272"/>
                    </a:lnTo>
                    <a:cubicBezTo>
                      <a:pt x="2331" y="160"/>
                      <a:pt x="2219" y="47"/>
                      <a:pt x="2106" y="47"/>
                    </a:cubicBezTo>
                    <a:cubicBezTo>
                      <a:pt x="2065" y="15"/>
                      <a:pt x="2036" y="1"/>
                      <a:pt x="2013" y="1"/>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64" name="Google Shape;1693;p32">
                <a:extLst>
                  <a:ext uri="{FF2B5EF4-FFF2-40B4-BE49-F238E27FC236}">
                    <a16:creationId xmlns:a16="http://schemas.microsoft.com/office/drawing/2014/main" id="{C75EA4DF-F715-4594-A487-834B7EC288EC}"/>
                  </a:ext>
                </a:extLst>
              </p:cNvPr>
              <p:cNvSpPr/>
              <p:nvPr/>
            </p:nvSpPr>
            <p:spPr>
              <a:xfrm>
                <a:off x="4228450" y="2191900"/>
                <a:ext cx="64600" cy="83375"/>
              </a:xfrm>
              <a:custGeom>
                <a:avLst/>
                <a:gdLst/>
                <a:ahLst/>
                <a:cxnLst/>
                <a:rect l="l" t="t" r="r" b="b"/>
                <a:pathLst>
                  <a:path w="2584" h="3335" extrusionOk="0">
                    <a:moveTo>
                      <a:pt x="2331" y="0"/>
                    </a:moveTo>
                    <a:cubicBezTo>
                      <a:pt x="2256" y="0"/>
                      <a:pt x="2181" y="50"/>
                      <a:pt x="2107" y="50"/>
                    </a:cubicBezTo>
                    <a:lnTo>
                      <a:pt x="113" y="3110"/>
                    </a:lnTo>
                    <a:cubicBezTo>
                      <a:pt x="1" y="3223"/>
                      <a:pt x="1" y="3335"/>
                      <a:pt x="113" y="3335"/>
                    </a:cubicBezTo>
                    <a:lnTo>
                      <a:pt x="338" y="3335"/>
                    </a:lnTo>
                    <a:lnTo>
                      <a:pt x="2443" y="303"/>
                    </a:lnTo>
                    <a:cubicBezTo>
                      <a:pt x="2584" y="303"/>
                      <a:pt x="2443" y="50"/>
                      <a:pt x="2443" y="50"/>
                    </a:cubicBezTo>
                    <a:cubicBezTo>
                      <a:pt x="2406" y="13"/>
                      <a:pt x="2369" y="0"/>
                      <a:pt x="2331" y="0"/>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65" name="Google Shape;1694;p32">
                <a:extLst>
                  <a:ext uri="{FF2B5EF4-FFF2-40B4-BE49-F238E27FC236}">
                    <a16:creationId xmlns:a16="http://schemas.microsoft.com/office/drawing/2014/main" id="{A8D68A3C-1574-497F-93CB-CF94CB908204}"/>
                  </a:ext>
                </a:extLst>
              </p:cNvPr>
              <p:cNvSpPr/>
              <p:nvPr/>
            </p:nvSpPr>
            <p:spPr>
              <a:xfrm>
                <a:off x="3865600" y="2179275"/>
                <a:ext cx="52650" cy="81275"/>
              </a:xfrm>
              <a:custGeom>
                <a:avLst/>
                <a:gdLst/>
                <a:ahLst/>
                <a:cxnLst/>
                <a:rect l="l" t="t" r="r" b="b"/>
                <a:pathLst>
                  <a:path w="2106" h="3251" extrusionOk="0">
                    <a:moveTo>
                      <a:pt x="292" y="1"/>
                    </a:moveTo>
                    <a:cubicBezTo>
                      <a:pt x="246" y="1"/>
                      <a:pt x="183" y="36"/>
                      <a:pt x="113" y="106"/>
                    </a:cubicBezTo>
                    <a:cubicBezTo>
                      <a:pt x="0" y="106"/>
                      <a:pt x="0" y="218"/>
                      <a:pt x="0" y="331"/>
                    </a:cubicBezTo>
                    <a:lnTo>
                      <a:pt x="1769" y="3250"/>
                    </a:lnTo>
                    <a:lnTo>
                      <a:pt x="1994" y="3250"/>
                    </a:lnTo>
                    <a:cubicBezTo>
                      <a:pt x="2106" y="3250"/>
                      <a:pt x="2106" y="3138"/>
                      <a:pt x="2106" y="3026"/>
                    </a:cubicBezTo>
                    <a:lnTo>
                      <a:pt x="365" y="106"/>
                    </a:lnTo>
                    <a:cubicBezTo>
                      <a:pt x="365" y="36"/>
                      <a:pt x="337" y="1"/>
                      <a:pt x="292" y="1"/>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66" name="Google Shape;1695;p32">
                <a:extLst>
                  <a:ext uri="{FF2B5EF4-FFF2-40B4-BE49-F238E27FC236}">
                    <a16:creationId xmlns:a16="http://schemas.microsoft.com/office/drawing/2014/main" id="{4D0F8D5A-CA5B-4C7B-8D8B-1F71183BD045}"/>
                  </a:ext>
                </a:extLst>
              </p:cNvPr>
              <p:cNvSpPr/>
              <p:nvPr/>
            </p:nvSpPr>
            <p:spPr>
              <a:xfrm>
                <a:off x="4240400" y="2247350"/>
                <a:ext cx="166350" cy="74950"/>
              </a:xfrm>
              <a:custGeom>
                <a:avLst/>
                <a:gdLst/>
                <a:ahLst/>
                <a:cxnLst/>
                <a:rect l="l" t="t" r="r" b="b"/>
                <a:pathLst>
                  <a:path w="6654" h="2998" extrusionOk="0">
                    <a:moveTo>
                      <a:pt x="6463" y="0"/>
                    </a:moveTo>
                    <a:cubicBezTo>
                      <a:pt x="6442" y="0"/>
                      <a:pt x="6429" y="13"/>
                      <a:pt x="6429" y="50"/>
                    </a:cubicBezTo>
                    <a:lnTo>
                      <a:pt x="225" y="2521"/>
                    </a:lnTo>
                    <a:cubicBezTo>
                      <a:pt x="113" y="2633"/>
                      <a:pt x="0" y="2745"/>
                      <a:pt x="113" y="2858"/>
                    </a:cubicBezTo>
                    <a:lnTo>
                      <a:pt x="225" y="2998"/>
                    </a:lnTo>
                    <a:lnTo>
                      <a:pt x="337" y="2998"/>
                    </a:lnTo>
                    <a:lnTo>
                      <a:pt x="6542" y="415"/>
                    </a:lnTo>
                    <a:cubicBezTo>
                      <a:pt x="6654" y="303"/>
                      <a:pt x="6654" y="190"/>
                      <a:pt x="6654" y="50"/>
                    </a:cubicBezTo>
                    <a:cubicBezTo>
                      <a:pt x="6579" y="50"/>
                      <a:pt x="6504" y="0"/>
                      <a:pt x="6463" y="0"/>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67" name="Google Shape;1696;p32">
                <a:extLst>
                  <a:ext uri="{FF2B5EF4-FFF2-40B4-BE49-F238E27FC236}">
                    <a16:creationId xmlns:a16="http://schemas.microsoft.com/office/drawing/2014/main" id="{A13567DC-B39A-4C4A-B14F-D8E58E7D2239}"/>
                  </a:ext>
                </a:extLst>
              </p:cNvPr>
              <p:cNvSpPr/>
              <p:nvPr/>
            </p:nvSpPr>
            <p:spPr>
              <a:xfrm>
                <a:off x="4403925" y="2471075"/>
                <a:ext cx="23200" cy="32325"/>
              </a:xfrm>
              <a:custGeom>
                <a:avLst/>
                <a:gdLst/>
                <a:ahLst/>
                <a:cxnLst/>
                <a:rect l="l" t="t" r="r" b="b"/>
                <a:pathLst>
                  <a:path w="928" h="1293" extrusionOk="0">
                    <a:moveTo>
                      <a:pt x="927" y="1"/>
                    </a:moveTo>
                    <a:cubicBezTo>
                      <a:pt x="590" y="478"/>
                      <a:pt x="225" y="815"/>
                      <a:pt x="1" y="1292"/>
                    </a:cubicBezTo>
                    <a:cubicBezTo>
                      <a:pt x="225" y="1292"/>
                      <a:pt x="478" y="1068"/>
                      <a:pt x="815" y="927"/>
                    </a:cubicBezTo>
                    <a:cubicBezTo>
                      <a:pt x="703" y="927"/>
                      <a:pt x="590" y="1068"/>
                      <a:pt x="478" y="1068"/>
                    </a:cubicBezTo>
                    <a:cubicBezTo>
                      <a:pt x="590" y="703"/>
                      <a:pt x="815" y="366"/>
                      <a:pt x="927" y="1"/>
                    </a:cubicBezTo>
                    <a:close/>
                  </a:path>
                </a:pathLst>
              </a:custGeom>
              <a:solidFill>
                <a:srgbClr val="E9E9E9"/>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68" name="Google Shape;1697;p32">
                <a:extLst>
                  <a:ext uri="{FF2B5EF4-FFF2-40B4-BE49-F238E27FC236}">
                    <a16:creationId xmlns:a16="http://schemas.microsoft.com/office/drawing/2014/main" id="{1634CBC5-239F-4C5F-9E55-6172509C9E32}"/>
                  </a:ext>
                </a:extLst>
              </p:cNvPr>
              <p:cNvSpPr/>
              <p:nvPr/>
            </p:nvSpPr>
            <p:spPr>
              <a:xfrm>
                <a:off x="4394800" y="2415625"/>
                <a:ext cx="17575" cy="35125"/>
              </a:xfrm>
              <a:custGeom>
                <a:avLst/>
                <a:gdLst/>
                <a:ahLst/>
                <a:cxnLst/>
                <a:rect l="l" t="t" r="r" b="b"/>
                <a:pathLst>
                  <a:path w="703" h="1405" extrusionOk="0">
                    <a:moveTo>
                      <a:pt x="703" y="1"/>
                    </a:moveTo>
                    <a:cubicBezTo>
                      <a:pt x="478" y="225"/>
                      <a:pt x="366" y="338"/>
                      <a:pt x="141" y="590"/>
                    </a:cubicBezTo>
                    <a:lnTo>
                      <a:pt x="1" y="1405"/>
                    </a:lnTo>
                    <a:cubicBezTo>
                      <a:pt x="141" y="1292"/>
                      <a:pt x="366" y="1180"/>
                      <a:pt x="478" y="1180"/>
                    </a:cubicBezTo>
                    <a:lnTo>
                      <a:pt x="703" y="1"/>
                    </a:lnTo>
                    <a:close/>
                  </a:path>
                </a:pathLst>
              </a:custGeom>
              <a:solidFill>
                <a:srgbClr val="DCCCB2"/>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69" name="Google Shape;1698;p32">
                <a:extLst>
                  <a:ext uri="{FF2B5EF4-FFF2-40B4-BE49-F238E27FC236}">
                    <a16:creationId xmlns:a16="http://schemas.microsoft.com/office/drawing/2014/main" id="{E34F2C99-70FE-41AF-AB65-BFBF22114424}"/>
                  </a:ext>
                </a:extLst>
              </p:cNvPr>
              <p:cNvSpPr/>
              <p:nvPr/>
            </p:nvSpPr>
            <p:spPr>
              <a:xfrm>
                <a:off x="4424275" y="2485825"/>
                <a:ext cx="17575" cy="8450"/>
              </a:xfrm>
              <a:custGeom>
                <a:avLst/>
                <a:gdLst/>
                <a:ahLst/>
                <a:cxnLst/>
                <a:rect l="l" t="t" r="r" b="b"/>
                <a:pathLst>
                  <a:path w="703" h="338" extrusionOk="0">
                    <a:moveTo>
                      <a:pt x="703" y="0"/>
                    </a:moveTo>
                    <a:lnTo>
                      <a:pt x="703" y="0"/>
                    </a:lnTo>
                    <a:cubicBezTo>
                      <a:pt x="478" y="113"/>
                      <a:pt x="225" y="225"/>
                      <a:pt x="1" y="337"/>
                    </a:cubicBezTo>
                    <a:cubicBezTo>
                      <a:pt x="113" y="337"/>
                      <a:pt x="366" y="225"/>
                      <a:pt x="590" y="225"/>
                    </a:cubicBezTo>
                    <a:lnTo>
                      <a:pt x="703" y="0"/>
                    </a:lnTo>
                    <a:close/>
                  </a:path>
                </a:pathLst>
              </a:custGeom>
              <a:solidFill>
                <a:srgbClr val="DADADA"/>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sp>
        <p:nvSpPr>
          <p:cNvPr id="171" name="TextBox 170">
            <a:extLst>
              <a:ext uri="{FF2B5EF4-FFF2-40B4-BE49-F238E27FC236}">
                <a16:creationId xmlns:a16="http://schemas.microsoft.com/office/drawing/2014/main" id="{0DD85F2D-4070-4563-9657-4FDEF80D6E51}"/>
              </a:ext>
            </a:extLst>
          </p:cNvPr>
          <p:cNvSpPr txBox="1"/>
          <p:nvPr/>
        </p:nvSpPr>
        <p:spPr>
          <a:xfrm rot="20943990">
            <a:off x="1394065" y="2762718"/>
            <a:ext cx="1907021" cy="1815882"/>
          </a:xfrm>
          <a:prstGeom prst="rect">
            <a:avLst/>
          </a:prstGeom>
          <a:noFill/>
        </p:spPr>
        <p:txBody>
          <a:bodyPr wrap="square">
            <a:spAutoFit/>
          </a:bodyPr>
          <a:lstStyle/>
          <a:p>
            <a:r>
              <a:rPr lang="en-US" sz="1600" dirty="0"/>
              <a:t>Derived databases in bioinformatics are databases that are created or derived from primary databases.</a:t>
            </a:r>
          </a:p>
        </p:txBody>
      </p:sp>
      <p:sp>
        <p:nvSpPr>
          <p:cNvPr id="173" name="TextBox 172">
            <a:extLst>
              <a:ext uri="{FF2B5EF4-FFF2-40B4-BE49-F238E27FC236}">
                <a16:creationId xmlns:a16="http://schemas.microsoft.com/office/drawing/2014/main" id="{C7BE6AEE-A52F-4EBF-8AC5-EFE4C190D7E1}"/>
              </a:ext>
            </a:extLst>
          </p:cNvPr>
          <p:cNvSpPr txBox="1"/>
          <p:nvPr/>
        </p:nvSpPr>
        <p:spPr>
          <a:xfrm>
            <a:off x="5134054" y="1874448"/>
            <a:ext cx="2110174" cy="2031325"/>
          </a:xfrm>
          <a:prstGeom prst="rect">
            <a:avLst/>
          </a:prstGeom>
          <a:noFill/>
        </p:spPr>
        <p:txBody>
          <a:bodyPr wrap="square">
            <a:spAutoFit/>
          </a:bodyPr>
          <a:lstStyle/>
          <a:p>
            <a:r>
              <a:rPr lang="en-US" dirty="0"/>
              <a:t>Derived databases provide processed or curated information based on the data in the primary databases.</a:t>
            </a:r>
          </a:p>
        </p:txBody>
      </p:sp>
      <p:sp>
        <p:nvSpPr>
          <p:cNvPr id="175" name="TextBox 174">
            <a:extLst>
              <a:ext uri="{FF2B5EF4-FFF2-40B4-BE49-F238E27FC236}">
                <a16:creationId xmlns:a16="http://schemas.microsoft.com/office/drawing/2014/main" id="{53280397-99DE-48AB-8971-2040EF8047DF}"/>
              </a:ext>
            </a:extLst>
          </p:cNvPr>
          <p:cNvSpPr txBox="1"/>
          <p:nvPr/>
        </p:nvSpPr>
        <p:spPr>
          <a:xfrm rot="20981553">
            <a:off x="9078797" y="1425903"/>
            <a:ext cx="2191727" cy="2308324"/>
          </a:xfrm>
          <a:prstGeom prst="rect">
            <a:avLst/>
          </a:prstGeom>
          <a:noFill/>
        </p:spPr>
        <p:txBody>
          <a:bodyPr wrap="square">
            <a:spAutoFit/>
          </a:bodyPr>
          <a:lstStyle/>
          <a:p>
            <a:r>
              <a:rPr lang="en-US" dirty="0"/>
              <a:t>Derived databases often include annotations, such as functional annotations (e.g., gene ontology, structural annotations</a:t>
            </a:r>
          </a:p>
        </p:txBody>
      </p:sp>
    </p:spTree>
    <p:extLst>
      <p:ext uri="{BB962C8B-B14F-4D97-AF65-F5344CB8AC3E}">
        <p14:creationId xmlns:p14="http://schemas.microsoft.com/office/powerpoint/2010/main" val="334165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1000"/>
                                        <p:tgtEl>
                                          <p:spTgt spid="57"/>
                                        </p:tgtEl>
                                      </p:cBhvr>
                                    </p:animEffect>
                                    <p:anim calcmode="lin" valueType="num">
                                      <p:cBhvr>
                                        <p:cTn id="8" dur="1000" fill="hold"/>
                                        <p:tgtEl>
                                          <p:spTgt spid="57"/>
                                        </p:tgtEl>
                                        <p:attrNameLst>
                                          <p:attrName>ppt_x</p:attrName>
                                        </p:attrNameLst>
                                      </p:cBhvr>
                                      <p:tavLst>
                                        <p:tav tm="0">
                                          <p:val>
                                            <p:strVal val="#ppt_x"/>
                                          </p:val>
                                        </p:tav>
                                        <p:tav tm="100000">
                                          <p:val>
                                            <p:strVal val="#ppt_x"/>
                                          </p:val>
                                        </p:tav>
                                      </p:tavLst>
                                    </p:anim>
                                    <p:anim calcmode="lin" valueType="num">
                                      <p:cBhvr>
                                        <p:cTn id="9" dur="1000" fill="hold"/>
                                        <p:tgtEl>
                                          <p:spTgt spid="5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1"/>
                                        </p:tgtEl>
                                        <p:attrNameLst>
                                          <p:attrName>style.visibility</p:attrName>
                                        </p:attrNameLst>
                                      </p:cBhvr>
                                      <p:to>
                                        <p:strVal val="visible"/>
                                      </p:to>
                                    </p:set>
                                    <p:animEffect transition="in" filter="fade">
                                      <p:cBhvr>
                                        <p:cTn id="12" dur="1000"/>
                                        <p:tgtEl>
                                          <p:spTgt spid="171"/>
                                        </p:tgtEl>
                                      </p:cBhvr>
                                    </p:animEffect>
                                    <p:anim calcmode="lin" valueType="num">
                                      <p:cBhvr>
                                        <p:cTn id="13" dur="1000" fill="hold"/>
                                        <p:tgtEl>
                                          <p:spTgt spid="171"/>
                                        </p:tgtEl>
                                        <p:attrNameLst>
                                          <p:attrName>ppt_x</p:attrName>
                                        </p:attrNameLst>
                                      </p:cBhvr>
                                      <p:tavLst>
                                        <p:tav tm="0">
                                          <p:val>
                                            <p:strVal val="#ppt_x"/>
                                          </p:val>
                                        </p:tav>
                                        <p:tav tm="100000">
                                          <p:val>
                                            <p:strVal val="#ppt_x"/>
                                          </p:val>
                                        </p:tav>
                                      </p:tavLst>
                                    </p:anim>
                                    <p:anim calcmode="lin" valueType="num">
                                      <p:cBhvr>
                                        <p:cTn id="14" dur="1000" fill="hold"/>
                                        <p:tgtEl>
                                          <p:spTgt spid="17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73"/>
                                        </p:tgtEl>
                                        <p:attrNameLst>
                                          <p:attrName>style.visibility</p:attrName>
                                        </p:attrNameLst>
                                      </p:cBhvr>
                                      <p:to>
                                        <p:strVal val="visible"/>
                                      </p:to>
                                    </p:set>
                                    <p:animEffect transition="in" filter="fade">
                                      <p:cBhvr>
                                        <p:cTn id="19" dur="1000"/>
                                        <p:tgtEl>
                                          <p:spTgt spid="173"/>
                                        </p:tgtEl>
                                      </p:cBhvr>
                                    </p:animEffect>
                                    <p:anim calcmode="lin" valueType="num">
                                      <p:cBhvr>
                                        <p:cTn id="20" dur="1000" fill="hold"/>
                                        <p:tgtEl>
                                          <p:spTgt spid="173"/>
                                        </p:tgtEl>
                                        <p:attrNameLst>
                                          <p:attrName>ppt_x</p:attrName>
                                        </p:attrNameLst>
                                      </p:cBhvr>
                                      <p:tavLst>
                                        <p:tav tm="0">
                                          <p:val>
                                            <p:strVal val="#ppt_x"/>
                                          </p:val>
                                        </p:tav>
                                        <p:tav tm="100000">
                                          <p:val>
                                            <p:strVal val="#ppt_x"/>
                                          </p:val>
                                        </p:tav>
                                      </p:tavLst>
                                    </p:anim>
                                    <p:anim calcmode="lin" valueType="num">
                                      <p:cBhvr>
                                        <p:cTn id="21" dur="1000" fill="hold"/>
                                        <p:tgtEl>
                                          <p:spTgt spid="173"/>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15"/>
                                        </p:tgtEl>
                                        <p:attrNameLst>
                                          <p:attrName>style.visibility</p:attrName>
                                        </p:attrNameLst>
                                      </p:cBhvr>
                                      <p:to>
                                        <p:strVal val="visible"/>
                                      </p:to>
                                    </p:set>
                                    <p:animEffect transition="in" filter="fade">
                                      <p:cBhvr>
                                        <p:cTn id="24" dur="1000"/>
                                        <p:tgtEl>
                                          <p:spTgt spid="115"/>
                                        </p:tgtEl>
                                      </p:cBhvr>
                                    </p:animEffect>
                                    <p:anim calcmode="lin" valueType="num">
                                      <p:cBhvr>
                                        <p:cTn id="25" dur="1000" fill="hold"/>
                                        <p:tgtEl>
                                          <p:spTgt spid="115"/>
                                        </p:tgtEl>
                                        <p:attrNameLst>
                                          <p:attrName>ppt_x</p:attrName>
                                        </p:attrNameLst>
                                      </p:cBhvr>
                                      <p:tavLst>
                                        <p:tav tm="0">
                                          <p:val>
                                            <p:strVal val="#ppt_x"/>
                                          </p:val>
                                        </p:tav>
                                        <p:tav tm="100000">
                                          <p:val>
                                            <p:strVal val="#ppt_x"/>
                                          </p:val>
                                        </p:tav>
                                      </p:tavLst>
                                    </p:anim>
                                    <p:anim calcmode="lin" valueType="num">
                                      <p:cBhvr>
                                        <p:cTn id="26" dur="1000" fill="hold"/>
                                        <p:tgtEl>
                                          <p:spTgt spid="11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75"/>
                                        </p:tgtEl>
                                        <p:attrNameLst>
                                          <p:attrName>style.visibility</p:attrName>
                                        </p:attrNameLst>
                                      </p:cBhvr>
                                      <p:to>
                                        <p:strVal val="visible"/>
                                      </p:to>
                                    </p:set>
                                    <p:animEffect transition="in" filter="fade">
                                      <p:cBhvr>
                                        <p:cTn id="36" dur="1000"/>
                                        <p:tgtEl>
                                          <p:spTgt spid="175"/>
                                        </p:tgtEl>
                                      </p:cBhvr>
                                    </p:animEffect>
                                    <p:anim calcmode="lin" valueType="num">
                                      <p:cBhvr>
                                        <p:cTn id="37" dur="1000" fill="hold"/>
                                        <p:tgtEl>
                                          <p:spTgt spid="175"/>
                                        </p:tgtEl>
                                        <p:attrNameLst>
                                          <p:attrName>ppt_x</p:attrName>
                                        </p:attrNameLst>
                                      </p:cBhvr>
                                      <p:tavLst>
                                        <p:tav tm="0">
                                          <p:val>
                                            <p:strVal val="#ppt_x"/>
                                          </p:val>
                                        </p:tav>
                                        <p:tav tm="100000">
                                          <p:val>
                                            <p:strVal val="#ppt_x"/>
                                          </p:val>
                                        </p:tav>
                                      </p:tavLst>
                                    </p:anim>
                                    <p:anim calcmode="lin" valueType="num">
                                      <p:cBhvr>
                                        <p:cTn id="38" dur="1000" fill="hold"/>
                                        <p:tgtEl>
                                          <p:spTgt spid="1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p:bldP spid="173" grpId="0"/>
      <p:bldP spid="17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7"/>
          <p:cNvPicPr preferRelativeResize="0"/>
          <p:nvPr/>
        </p:nvPicPr>
        <p:blipFill>
          <a:blip r:embed="rId3">
            <a:extLst>
              <a:ext uri="{28A0092B-C50C-407E-A947-70E740481C1C}">
                <a14:useLocalDpi xmlns:a14="http://schemas.microsoft.com/office/drawing/2010/main" val="0"/>
              </a:ext>
            </a:extLst>
          </a:blip>
          <a:stretch>
            <a:fillRect/>
          </a:stretch>
        </p:blipFill>
        <p:spPr>
          <a:xfrm>
            <a:off x="5240511" y="1426632"/>
            <a:ext cx="6714871" cy="4842074"/>
          </a:xfrm>
          <a:prstGeom prst="rect">
            <a:avLst/>
          </a:prstGeom>
          <a:ln>
            <a:noFill/>
          </a:ln>
          <a:effectLst>
            <a:outerShdw blurRad="292100" dist="139700" dir="2700000" algn="tl" rotWithShape="0">
              <a:srgbClr val="333333">
                <a:alpha val="65000"/>
              </a:srgbClr>
            </a:outerShdw>
          </a:effectLst>
        </p:spPr>
      </p:pic>
      <p:sp>
        <p:nvSpPr>
          <p:cNvPr id="60" name="Google Shape;60;p17"/>
          <p:cNvSpPr txBox="1">
            <a:spLocks noGrp="1"/>
          </p:cNvSpPr>
          <p:nvPr>
            <p:ph type="ctrTitle"/>
          </p:nvPr>
        </p:nvSpPr>
        <p:spPr>
          <a:xfrm>
            <a:off x="236618" y="235053"/>
            <a:ext cx="4684297" cy="1551200"/>
          </a:xfrm>
          <a:prstGeom prst="rect">
            <a:avLst/>
          </a:prstGeom>
        </p:spPr>
        <p:txBody>
          <a:bodyPr spcFirstLastPara="1" wrap="square" lIns="121900" tIns="121900" rIns="121900" bIns="121900" anchor="ctr" anchorCtr="0">
            <a:noAutofit/>
          </a:bodyPr>
          <a:lstStyle/>
          <a:p>
            <a:pPr algn="l"/>
            <a:r>
              <a:rPr lang="en-US" sz="5400" dirty="0">
                <a:solidFill>
                  <a:schemeClr val="accent1">
                    <a:lumMod val="50000"/>
                  </a:schemeClr>
                </a:solidFill>
                <a:latin typeface="Mongolian Baiti" panose="03000500000000000000" pitchFamily="66" charset="0"/>
                <a:ea typeface="NSimSun" panose="02010609030101010101" pitchFamily="49" charset="-122"/>
                <a:cs typeface="Mongolian Baiti" panose="03000500000000000000" pitchFamily="66" charset="0"/>
              </a:rPr>
              <a:t>Genome</a:t>
            </a:r>
            <a:endParaRPr sz="5400" dirty="0">
              <a:solidFill>
                <a:schemeClr val="accent1">
                  <a:lumMod val="50000"/>
                </a:schemeClr>
              </a:solidFill>
              <a:latin typeface="Mongolian Baiti" panose="03000500000000000000" pitchFamily="66" charset="0"/>
              <a:ea typeface="NSimSun" panose="02010609030101010101" pitchFamily="49" charset="-122"/>
              <a:cs typeface="Mongolian Baiti" panose="03000500000000000000" pitchFamily="66" charset="0"/>
            </a:endParaRPr>
          </a:p>
        </p:txBody>
      </p:sp>
      <p:sp>
        <p:nvSpPr>
          <p:cNvPr id="61" name="Google Shape;61;p17"/>
          <p:cNvSpPr txBox="1">
            <a:spLocks noGrp="1"/>
          </p:cNvSpPr>
          <p:nvPr>
            <p:ph type="subTitle" idx="1"/>
          </p:nvPr>
        </p:nvSpPr>
        <p:spPr>
          <a:xfrm>
            <a:off x="158412" y="1954870"/>
            <a:ext cx="4840708" cy="3785599"/>
          </a:xfrm>
          <a:prstGeom prst="rect">
            <a:avLst/>
          </a:prstGeom>
        </p:spPr>
        <p:txBody>
          <a:bodyPr spcFirstLastPara="1" wrap="square" lIns="121900" tIns="121900" rIns="121900" bIns="121900" anchor="ctr" anchorCtr="0">
            <a:noAutofit/>
          </a:bodyPr>
          <a:lstStyle/>
          <a:p>
            <a:pPr marL="0" indent="0" algn="l">
              <a:lnSpc>
                <a:spcPct val="200000"/>
              </a:lnSpc>
            </a:pPr>
            <a:r>
              <a:rPr lang="en-US" dirty="0">
                <a:solidFill>
                  <a:schemeClr val="dk1"/>
                </a:solidFill>
              </a:rPr>
              <a:t>Genome Contains sequence and map data from the whole genomes of over 1000 organisms. The genomes represent both completely sequenced organisms and those for which sequencing is in progress. </a:t>
            </a:r>
            <a:endParaRPr dirty="0">
              <a:solidFill>
                <a:schemeClr val="dk1"/>
              </a:solidFill>
            </a:endParaRPr>
          </a:p>
        </p:txBody>
      </p:sp>
    </p:spTree>
    <p:extLst>
      <p:ext uri="{BB962C8B-B14F-4D97-AF65-F5344CB8AC3E}">
        <p14:creationId xmlns:p14="http://schemas.microsoft.com/office/powerpoint/2010/main" val="3872857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7"/>
          <p:cNvPicPr preferRelativeResize="0"/>
          <p:nvPr/>
        </p:nvPicPr>
        <p:blipFill>
          <a:blip r:embed="rId3">
            <a:extLst>
              <a:ext uri="{28A0092B-C50C-407E-A947-70E740481C1C}">
                <a14:useLocalDpi xmlns:a14="http://schemas.microsoft.com/office/drawing/2010/main" val="0"/>
              </a:ext>
            </a:extLst>
          </a:blip>
          <a:stretch>
            <a:fillRect/>
          </a:stretch>
        </p:blipFill>
        <p:spPr>
          <a:xfrm>
            <a:off x="5189895" y="1602101"/>
            <a:ext cx="6607993" cy="4581904"/>
          </a:xfrm>
          <a:prstGeom prst="rect">
            <a:avLst/>
          </a:prstGeom>
          <a:ln>
            <a:noFill/>
          </a:ln>
          <a:effectLst>
            <a:outerShdw blurRad="292100" dist="139700" dir="2700000" algn="tl" rotWithShape="0">
              <a:srgbClr val="333333">
                <a:alpha val="65000"/>
              </a:srgbClr>
            </a:outerShdw>
          </a:effectLst>
        </p:spPr>
      </p:pic>
      <p:sp>
        <p:nvSpPr>
          <p:cNvPr id="60" name="Google Shape;60;p17"/>
          <p:cNvSpPr txBox="1">
            <a:spLocks noGrp="1"/>
          </p:cNvSpPr>
          <p:nvPr>
            <p:ph type="ctrTitle"/>
          </p:nvPr>
        </p:nvSpPr>
        <p:spPr>
          <a:xfrm>
            <a:off x="240004" y="292574"/>
            <a:ext cx="6433927" cy="1084964"/>
          </a:xfrm>
          <a:prstGeom prst="rect">
            <a:avLst/>
          </a:prstGeom>
        </p:spPr>
        <p:txBody>
          <a:bodyPr spcFirstLastPara="1" wrap="square" lIns="121900" tIns="121900" rIns="121900" bIns="121900" anchor="ctr" anchorCtr="0">
            <a:noAutofit/>
          </a:bodyPr>
          <a:lstStyle/>
          <a:p>
            <a:pPr algn="l"/>
            <a:r>
              <a:rPr lang="en-US" sz="5400" dirty="0">
                <a:solidFill>
                  <a:schemeClr val="accent2">
                    <a:lumMod val="60000"/>
                    <a:lumOff val="40000"/>
                  </a:schemeClr>
                </a:solidFill>
                <a:latin typeface="Mongolian Baiti" panose="03000500000000000000" pitchFamily="66" charset="0"/>
                <a:ea typeface="NSimSun" panose="02010609030101010101" pitchFamily="49" charset="-122"/>
                <a:cs typeface="Mongolian Baiti" panose="03000500000000000000" pitchFamily="66" charset="0"/>
              </a:rPr>
              <a:t>REACTOME</a:t>
            </a:r>
            <a:endParaRPr sz="5400" dirty="0">
              <a:solidFill>
                <a:schemeClr val="accent2">
                  <a:lumMod val="60000"/>
                  <a:lumOff val="40000"/>
                </a:schemeClr>
              </a:solidFill>
              <a:latin typeface="Mongolian Baiti" panose="03000500000000000000" pitchFamily="66" charset="0"/>
              <a:ea typeface="NSimSun" panose="02010609030101010101" pitchFamily="49" charset="-122"/>
              <a:cs typeface="Mongolian Baiti" panose="03000500000000000000" pitchFamily="66" charset="0"/>
            </a:endParaRPr>
          </a:p>
        </p:txBody>
      </p:sp>
      <p:sp>
        <p:nvSpPr>
          <p:cNvPr id="61" name="Google Shape;61;p17"/>
          <p:cNvSpPr txBox="1">
            <a:spLocks noGrp="1"/>
          </p:cNvSpPr>
          <p:nvPr>
            <p:ph type="subTitle" idx="1"/>
          </p:nvPr>
        </p:nvSpPr>
        <p:spPr>
          <a:xfrm>
            <a:off x="240004" y="1774210"/>
            <a:ext cx="4840708" cy="4011644"/>
          </a:xfrm>
          <a:prstGeom prst="rect">
            <a:avLst/>
          </a:prstGeom>
        </p:spPr>
        <p:txBody>
          <a:bodyPr spcFirstLastPara="1" wrap="square" lIns="121900" tIns="121900" rIns="121900" bIns="121900" anchor="ctr" anchorCtr="0">
            <a:noAutofit/>
          </a:bodyPr>
          <a:lstStyle/>
          <a:p>
            <a:pPr marL="0" indent="0" algn="l">
              <a:lnSpc>
                <a:spcPct val="150000"/>
              </a:lnSpc>
            </a:pPr>
            <a:r>
              <a:rPr lang="en-US" dirty="0">
                <a:solidFill>
                  <a:schemeClr val="dk1"/>
                </a:solidFill>
              </a:rPr>
              <a:t>REACTOME is an open-source, open access, manually curated and peer-reviewed pathway database. Goal is to provide intuitive bioinformatics tools for the visualization, interpretation and analysis of pathway knowledge to support basic and clinical research, genome analysis, modeling, systems biology and education.</a:t>
            </a:r>
            <a:endParaRPr dirty="0">
              <a:solidFill>
                <a:schemeClr val="dk1"/>
              </a:solidFill>
            </a:endParaRPr>
          </a:p>
        </p:txBody>
      </p:sp>
    </p:spTree>
    <p:extLst>
      <p:ext uri="{BB962C8B-B14F-4D97-AF65-F5344CB8AC3E}">
        <p14:creationId xmlns:p14="http://schemas.microsoft.com/office/powerpoint/2010/main" val="3255946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8"/>
          <p:cNvPicPr preferRelativeResize="0"/>
          <p:nvPr/>
        </p:nvPicPr>
        <p:blipFill>
          <a:blip r:embed="rId3">
            <a:extLst>
              <a:ext uri="{28A0092B-C50C-407E-A947-70E740481C1C}">
                <a14:useLocalDpi xmlns:a14="http://schemas.microsoft.com/office/drawing/2010/main" val="0"/>
              </a:ext>
            </a:extLst>
          </a:blip>
          <a:stretch>
            <a:fillRect/>
          </a:stretch>
        </p:blipFill>
        <p:spPr>
          <a:xfrm>
            <a:off x="280865" y="1499401"/>
            <a:ext cx="11762746" cy="4154735"/>
          </a:xfrm>
          <a:prstGeom prst="rect">
            <a:avLst/>
          </a:prstGeom>
          <a:noFill/>
          <a:ln>
            <a:noFill/>
          </a:ln>
        </p:spPr>
      </p:pic>
      <p:sp>
        <p:nvSpPr>
          <p:cNvPr id="67" name="Google Shape;67;p18"/>
          <p:cNvSpPr txBox="1">
            <a:spLocks noGrp="1"/>
          </p:cNvSpPr>
          <p:nvPr>
            <p:ph type="title"/>
          </p:nvPr>
        </p:nvSpPr>
        <p:spPr>
          <a:xfrm>
            <a:off x="3352767" y="546100"/>
            <a:ext cx="5486400" cy="443200"/>
          </a:xfrm>
          <a:prstGeom prst="rect">
            <a:avLst/>
          </a:prstGeom>
        </p:spPr>
        <p:txBody>
          <a:bodyPr spcFirstLastPara="1" wrap="square" lIns="121900" tIns="121900" rIns="121900" bIns="121900" anchor="ctr" anchorCtr="0">
            <a:noAutofit/>
          </a:bodyPr>
          <a:lstStyle/>
          <a:p>
            <a:r>
              <a:rPr lang="en-US" b="1" dirty="0">
                <a:solidFill>
                  <a:srgbClr val="002060"/>
                </a:solidFill>
                <a:latin typeface="Mongolian Baiti" panose="03000500000000000000" pitchFamily="66" charset="0"/>
                <a:cs typeface="Mongolian Baiti" panose="03000500000000000000" pitchFamily="66" charset="0"/>
              </a:rPr>
              <a:t>Primary Databases</a:t>
            </a:r>
          </a:p>
        </p:txBody>
      </p:sp>
      <p:grpSp>
        <p:nvGrpSpPr>
          <p:cNvPr id="68" name="Google Shape;68;p18"/>
          <p:cNvGrpSpPr/>
          <p:nvPr/>
        </p:nvGrpSpPr>
        <p:grpSpPr>
          <a:xfrm>
            <a:off x="1404522" y="2669200"/>
            <a:ext cx="2237609" cy="3579200"/>
            <a:chOff x="1043865" y="2001900"/>
            <a:chExt cx="1678207" cy="2684400"/>
          </a:xfrm>
        </p:grpSpPr>
        <p:sp>
          <p:nvSpPr>
            <p:cNvPr id="69" name="Google Shape;69;p18"/>
            <p:cNvSpPr/>
            <p:nvPr/>
          </p:nvSpPr>
          <p:spPr>
            <a:xfrm>
              <a:off x="1043865" y="2001900"/>
              <a:ext cx="1678200" cy="2684400"/>
            </a:xfrm>
            <a:prstGeom prst="roundRect">
              <a:avLst>
                <a:gd name="adj" fmla="val 10059"/>
              </a:avLst>
            </a:prstGeom>
            <a:solidFill>
              <a:schemeClr val="lt1"/>
            </a:solidFill>
            <a:ln w="38100" cap="flat" cmpd="sng">
              <a:solidFill>
                <a:schemeClr val="accent1">
                  <a:lumMod val="75000"/>
                </a:schemeClr>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60933" rIns="121900" bIns="60933" anchor="ctr" anchorCtr="0">
              <a:noAutofit/>
            </a:bodyPr>
            <a:lstStyle/>
            <a:p>
              <a:pPr algn="ctr" defTabSz="1219170">
                <a:buClr>
                  <a:srgbClr val="FFFFFF"/>
                </a:buClr>
                <a:buSzPts val="1800"/>
              </a:pPr>
              <a:endParaRPr sz="2400" kern="0">
                <a:solidFill>
                  <a:srgbClr val="FFFFFF"/>
                </a:solidFill>
                <a:latin typeface="Calibri"/>
                <a:ea typeface="Calibri"/>
                <a:cs typeface="Calibri"/>
                <a:sym typeface="Calibri"/>
              </a:endParaRPr>
            </a:p>
          </p:txBody>
        </p:sp>
        <p:sp>
          <p:nvSpPr>
            <p:cNvPr id="70" name="Google Shape;70;p18"/>
            <p:cNvSpPr/>
            <p:nvPr/>
          </p:nvSpPr>
          <p:spPr>
            <a:xfrm>
              <a:off x="1043865" y="2687904"/>
              <a:ext cx="1678200" cy="1728000"/>
            </a:xfrm>
            <a:prstGeom prst="rect">
              <a:avLst/>
            </a:prstGeom>
            <a:solidFill>
              <a:schemeClr val="accent1"/>
            </a:solidFill>
            <a:ln>
              <a:solidFill>
                <a:schemeClr val="accent1">
                  <a:lumMod val="75000"/>
                </a:schemeClr>
              </a:solidFill>
            </a:ln>
          </p:spPr>
          <p:txBody>
            <a:bodyPr spcFirstLastPara="1" wrap="square" lIns="121900" tIns="60933" rIns="121900" bIns="60933" anchor="ctr" anchorCtr="0">
              <a:noAutofit/>
            </a:bodyPr>
            <a:lstStyle/>
            <a:p>
              <a:pPr algn="ctr" defTabSz="1219170">
                <a:buClr>
                  <a:srgbClr val="FFFFFF"/>
                </a:buClr>
                <a:buSzPts val="1800"/>
              </a:pPr>
              <a:endParaRPr sz="2400" kern="0">
                <a:solidFill>
                  <a:srgbClr val="FFFFFF"/>
                </a:solidFill>
                <a:latin typeface="Calibri"/>
                <a:ea typeface="Calibri"/>
                <a:cs typeface="Calibri"/>
                <a:sym typeface="Calibri"/>
              </a:endParaRPr>
            </a:p>
          </p:txBody>
        </p:sp>
        <p:sp>
          <p:nvSpPr>
            <p:cNvPr id="71" name="Google Shape;71;p18"/>
            <p:cNvSpPr txBox="1"/>
            <p:nvPr/>
          </p:nvSpPr>
          <p:spPr>
            <a:xfrm>
              <a:off x="1043872" y="2218612"/>
              <a:ext cx="1678200" cy="349500"/>
            </a:xfrm>
            <a:prstGeom prst="rect">
              <a:avLst/>
            </a:prstGeom>
            <a:noFill/>
            <a:ln>
              <a:solidFill>
                <a:schemeClr val="accent1">
                  <a:lumMod val="75000"/>
                </a:schemeClr>
              </a:solidFill>
            </a:ln>
          </p:spPr>
          <p:txBody>
            <a:bodyPr spcFirstLastPara="1" wrap="square" lIns="121900" tIns="60933" rIns="121900" bIns="60933" anchor="ctr" anchorCtr="0">
              <a:noAutofit/>
            </a:bodyPr>
            <a:lstStyle/>
            <a:p>
              <a:pPr algn="ctr" defTabSz="1219170">
                <a:buClr>
                  <a:srgbClr val="282F39"/>
                </a:buClr>
                <a:buSzPts val="2500"/>
              </a:pPr>
              <a:r>
                <a:rPr lang="en-US" sz="2667" kern="0" dirty="0">
                  <a:solidFill>
                    <a:srgbClr val="21AC94"/>
                  </a:solidFill>
                  <a:latin typeface="Fira Sans Extra Condensed Medium"/>
                  <a:ea typeface="Fira Sans Extra Condensed Medium"/>
                  <a:cs typeface="Fira Sans Extra Condensed Medium"/>
                  <a:sym typeface="Fira Sans Extra Condensed Medium"/>
                </a:rPr>
                <a:t>DDBJ</a:t>
              </a:r>
              <a:endParaRPr sz="2667" kern="0" dirty="0">
                <a:solidFill>
                  <a:srgbClr val="21AC94"/>
                </a:solidFill>
                <a:latin typeface="Fira Sans Extra Condensed Medium"/>
                <a:ea typeface="Fira Sans Extra Condensed Medium"/>
                <a:cs typeface="Fira Sans Extra Condensed Medium"/>
                <a:sym typeface="Fira Sans Extra Condensed Medium"/>
              </a:endParaRPr>
            </a:p>
          </p:txBody>
        </p:sp>
        <p:sp>
          <p:nvSpPr>
            <p:cNvPr id="72" name="Google Shape;72;p18"/>
            <p:cNvSpPr txBox="1"/>
            <p:nvPr/>
          </p:nvSpPr>
          <p:spPr>
            <a:xfrm>
              <a:off x="1043872" y="2896828"/>
              <a:ext cx="1678200" cy="462300"/>
            </a:xfrm>
            <a:prstGeom prst="rect">
              <a:avLst/>
            </a:prstGeom>
            <a:noFill/>
            <a:ln>
              <a:solidFill>
                <a:schemeClr val="accent1">
                  <a:lumMod val="75000"/>
                </a:schemeClr>
              </a:solidFill>
            </a:ln>
          </p:spPr>
          <p:txBody>
            <a:bodyPr spcFirstLastPara="1" wrap="square" lIns="121900" tIns="60933" rIns="121900" bIns="60933" anchor="ctr" anchorCtr="0">
              <a:noAutofit/>
            </a:bodyPr>
            <a:lstStyle/>
            <a:p>
              <a:pPr algn="ctr" defTabSz="1219170">
                <a:buClr>
                  <a:srgbClr val="FFFFFF"/>
                </a:buClr>
                <a:buSzPts val="3500"/>
              </a:pPr>
              <a:endParaRPr sz="4667" kern="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73" name="Google Shape;73;p18"/>
            <p:cNvSpPr txBox="1"/>
            <p:nvPr/>
          </p:nvSpPr>
          <p:spPr>
            <a:xfrm>
              <a:off x="1043872" y="3268569"/>
              <a:ext cx="1678200" cy="1082400"/>
            </a:xfrm>
            <a:prstGeom prst="rect">
              <a:avLst/>
            </a:prstGeom>
            <a:noFill/>
            <a:ln>
              <a:solidFill>
                <a:schemeClr val="accent1">
                  <a:lumMod val="75000"/>
                </a:schemeClr>
              </a:solidFill>
            </a:ln>
          </p:spPr>
          <p:txBody>
            <a:bodyPr spcFirstLastPara="1" wrap="square" lIns="121900" tIns="60933" rIns="121900" bIns="60933" anchor="ctr" anchorCtr="0">
              <a:noAutofit/>
            </a:bodyPr>
            <a:lstStyle/>
            <a:p>
              <a:pPr algn="ctr" defTabSz="1219170">
                <a:buClr>
                  <a:srgbClr val="000000"/>
                </a:buClr>
              </a:pPr>
              <a:endParaRPr sz="2000" kern="0" dirty="0">
                <a:solidFill>
                  <a:srgbClr val="FFFFFF"/>
                </a:solidFill>
                <a:latin typeface="Arial"/>
                <a:ea typeface="Arial"/>
                <a:cs typeface="Arial"/>
                <a:sym typeface="Arial"/>
              </a:endParaRPr>
            </a:p>
          </p:txBody>
        </p:sp>
      </p:grpSp>
      <p:grpSp>
        <p:nvGrpSpPr>
          <p:cNvPr id="74" name="Google Shape;74;p18"/>
          <p:cNvGrpSpPr/>
          <p:nvPr/>
        </p:nvGrpSpPr>
        <p:grpSpPr>
          <a:xfrm>
            <a:off x="4968357" y="2669200"/>
            <a:ext cx="2246620" cy="3579200"/>
            <a:chOff x="3697381" y="2001900"/>
            <a:chExt cx="1684965" cy="2684400"/>
          </a:xfrm>
        </p:grpSpPr>
        <p:sp>
          <p:nvSpPr>
            <p:cNvPr id="75" name="Google Shape;75;p18"/>
            <p:cNvSpPr/>
            <p:nvPr/>
          </p:nvSpPr>
          <p:spPr>
            <a:xfrm>
              <a:off x="3704146" y="2001900"/>
              <a:ext cx="1678200" cy="2684400"/>
            </a:xfrm>
            <a:prstGeom prst="roundRect">
              <a:avLst>
                <a:gd name="adj" fmla="val 10059"/>
              </a:avLst>
            </a:prstGeom>
            <a:solidFill>
              <a:schemeClr val="lt1"/>
            </a:solidFill>
            <a:ln w="38100" cap="flat" cmpd="sng">
              <a:solidFill>
                <a:schemeClr val="accent1">
                  <a:lumMod val="75000"/>
                </a:schemeClr>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60933" rIns="121900" bIns="60933" anchor="ctr" anchorCtr="0">
              <a:noAutofit/>
            </a:bodyPr>
            <a:lstStyle/>
            <a:p>
              <a:pPr algn="ctr" defTabSz="1219170">
                <a:buClr>
                  <a:srgbClr val="FFFFFF"/>
                </a:buClr>
                <a:buSzPts val="1800"/>
              </a:pPr>
              <a:endParaRPr sz="2400" kern="0">
                <a:solidFill>
                  <a:srgbClr val="FFFFFF"/>
                </a:solidFill>
                <a:latin typeface="Calibri"/>
                <a:ea typeface="Calibri"/>
                <a:cs typeface="Calibri"/>
                <a:sym typeface="Calibri"/>
              </a:endParaRPr>
            </a:p>
          </p:txBody>
        </p:sp>
        <p:sp>
          <p:nvSpPr>
            <p:cNvPr id="77" name="Google Shape;77;p18"/>
            <p:cNvSpPr txBox="1"/>
            <p:nvPr/>
          </p:nvSpPr>
          <p:spPr>
            <a:xfrm>
              <a:off x="3697381" y="2218612"/>
              <a:ext cx="1678200" cy="349500"/>
            </a:xfrm>
            <a:prstGeom prst="rect">
              <a:avLst/>
            </a:prstGeom>
            <a:noFill/>
            <a:ln>
              <a:solidFill>
                <a:schemeClr val="accent1">
                  <a:lumMod val="75000"/>
                </a:schemeClr>
              </a:solidFill>
            </a:ln>
          </p:spPr>
          <p:txBody>
            <a:bodyPr spcFirstLastPara="1" wrap="square" lIns="121900" tIns="60933" rIns="121900" bIns="60933" anchor="ctr" anchorCtr="0">
              <a:noAutofit/>
            </a:bodyPr>
            <a:lstStyle/>
            <a:p>
              <a:pPr algn="ctr" defTabSz="1219170">
                <a:buClr>
                  <a:srgbClr val="282F39"/>
                </a:buClr>
                <a:buSzPts val="2500"/>
              </a:pPr>
              <a:r>
                <a:rPr lang="en-US" sz="2667" kern="0" dirty="0">
                  <a:solidFill>
                    <a:srgbClr val="126D7F"/>
                  </a:solidFill>
                  <a:latin typeface="Fira Sans Extra Condensed Medium"/>
                  <a:ea typeface="Fira Sans Extra Condensed Medium"/>
                  <a:cs typeface="Fira Sans Extra Condensed Medium"/>
                  <a:sym typeface="Fira Sans Extra Condensed Medium"/>
                </a:rPr>
                <a:t>EMBL</a:t>
              </a:r>
              <a:endParaRPr sz="2667" kern="0" dirty="0">
                <a:solidFill>
                  <a:srgbClr val="126D7F"/>
                </a:solidFill>
                <a:latin typeface="Fira Sans Extra Condensed Medium"/>
                <a:ea typeface="Fira Sans Extra Condensed Medium"/>
                <a:cs typeface="Fira Sans Extra Condensed Medium"/>
                <a:sym typeface="Fira Sans Extra Condensed Medium"/>
              </a:endParaRPr>
            </a:p>
          </p:txBody>
        </p:sp>
        <p:sp>
          <p:nvSpPr>
            <p:cNvPr id="78" name="Google Shape;78;p18"/>
            <p:cNvSpPr/>
            <p:nvPr/>
          </p:nvSpPr>
          <p:spPr>
            <a:xfrm>
              <a:off x="3704143" y="2687904"/>
              <a:ext cx="1678200" cy="1728000"/>
            </a:xfrm>
            <a:prstGeom prst="rect">
              <a:avLst/>
            </a:prstGeom>
            <a:solidFill>
              <a:schemeClr val="accent1">
                <a:lumMod val="75000"/>
              </a:schemeClr>
            </a:solidFill>
            <a:ln>
              <a:solidFill>
                <a:schemeClr val="accent1">
                  <a:lumMod val="75000"/>
                </a:schemeClr>
              </a:solidFill>
            </a:ln>
          </p:spPr>
          <p:txBody>
            <a:bodyPr spcFirstLastPara="1" wrap="square" lIns="121900" tIns="60933" rIns="121900" bIns="60933" anchor="ctr" anchorCtr="0">
              <a:noAutofit/>
            </a:bodyPr>
            <a:lstStyle/>
            <a:p>
              <a:pPr algn="ctr" defTabSz="1219170">
                <a:buClr>
                  <a:srgbClr val="FFFFFF"/>
                </a:buClr>
                <a:buSzPts val="1800"/>
              </a:pPr>
              <a:endParaRPr sz="2400" kern="0" dirty="0">
                <a:solidFill>
                  <a:srgbClr val="FFFFFF"/>
                </a:solidFill>
                <a:latin typeface="Calibri"/>
                <a:ea typeface="Calibri"/>
                <a:cs typeface="Calibri"/>
                <a:sym typeface="Calibri"/>
              </a:endParaRPr>
            </a:p>
          </p:txBody>
        </p:sp>
      </p:grpSp>
      <p:grpSp>
        <p:nvGrpSpPr>
          <p:cNvPr id="81" name="Google Shape;81;p18"/>
          <p:cNvGrpSpPr/>
          <p:nvPr/>
        </p:nvGrpSpPr>
        <p:grpSpPr>
          <a:xfrm>
            <a:off x="8549879" y="2669200"/>
            <a:ext cx="2237600" cy="3579200"/>
            <a:chOff x="6402884" y="2001900"/>
            <a:chExt cx="1678200" cy="2684400"/>
          </a:xfrm>
        </p:grpSpPr>
        <p:sp>
          <p:nvSpPr>
            <p:cNvPr id="82" name="Google Shape;82;p18"/>
            <p:cNvSpPr/>
            <p:nvPr/>
          </p:nvSpPr>
          <p:spPr>
            <a:xfrm>
              <a:off x="6402884" y="2001900"/>
              <a:ext cx="1678200" cy="2684400"/>
            </a:xfrm>
            <a:prstGeom prst="roundRect">
              <a:avLst>
                <a:gd name="adj" fmla="val 10059"/>
              </a:avLst>
            </a:prstGeom>
            <a:solidFill>
              <a:schemeClr val="lt1"/>
            </a:solidFill>
            <a:ln w="38100" cap="flat" cmpd="sng">
              <a:solidFill>
                <a:schemeClr val="accent2">
                  <a:lumMod val="50000"/>
                </a:schemeClr>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60933" rIns="121900" bIns="60933" anchor="ctr" anchorCtr="0">
              <a:noAutofit/>
            </a:bodyPr>
            <a:lstStyle/>
            <a:p>
              <a:pPr algn="ctr" defTabSz="1219170">
                <a:buClr>
                  <a:srgbClr val="FFFFFF"/>
                </a:buClr>
                <a:buSzPts val="1800"/>
              </a:pPr>
              <a:endParaRPr sz="2400" kern="0">
                <a:solidFill>
                  <a:srgbClr val="FFFFFF"/>
                </a:solidFill>
                <a:latin typeface="Calibri"/>
                <a:ea typeface="Calibri"/>
                <a:cs typeface="Calibri"/>
                <a:sym typeface="Calibri"/>
              </a:endParaRPr>
            </a:p>
          </p:txBody>
        </p:sp>
        <p:sp>
          <p:nvSpPr>
            <p:cNvPr id="83" name="Google Shape;83;p18"/>
            <p:cNvSpPr/>
            <p:nvPr/>
          </p:nvSpPr>
          <p:spPr>
            <a:xfrm>
              <a:off x="6402884" y="2687904"/>
              <a:ext cx="1678200" cy="1728000"/>
            </a:xfrm>
            <a:prstGeom prst="rect">
              <a:avLst/>
            </a:prstGeom>
            <a:solidFill>
              <a:schemeClr val="accent3"/>
            </a:solidFill>
            <a:ln>
              <a:solidFill>
                <a:schemeClr val="accent2">
                  <a:lumMod val="50000"/>
                </a:schemeClr>
              </a:solidFill>
            </a:ln>
          </p:spPr>
          <p:txBody>
            <a:bodyPr spcFirstLastPara="1" wrap="square" lIns="121900" tIns="60933" rIns="121900" bIns="60933" anchor="ctr" anchorCtr="0">
              <a:noAutofit/>
            </a:bodyPr>
            <a:lstStyle/>
            <a:p>
              <a:pPr algn="ctr" defTabSz="1219170">
                <a:buClr>
                  <a:srgbClr val="FFFFFF"/>
                </a:buClr>
                <a:buSzPts val="1800"/>
              </a:pPr>
              <a:endParaRPr sz="2400" kern="0">
                <a:solidFill>
                  <a:srgbClr val="FFFFFF"/>
                </a:solidFill>
                <a:latin typeface="Calibri"/>
                <a:ea typeface="Calibri"/>
                <a:cs typeface="Calibri"/>
                <a:sym typeface="Calibri"/>
              </a:endParaRPr>
            </a:p>
          </p:txBody>
        </p:sp>
        <p:sp>
          <p:nvSpPr>
            <p:cNvPr id="84" name="Google Shape;84;p18"/>
            <p:cNvSpPr txBox="1"/>
            <p:nvPr/>
          </p:nvSpPr>
          <p:spPr>
            <a:xfrm>
              <a:off x="6402884" y="2218612"/>
              <a:ext cx="1678200" cy="349500"/>
            </a:xfrm>
            <a:prstGeom prst="rect">
              <a:avLst/>
            </a:prstGeom>
            <a:noFill/>
            <a:ln>
              <a:solidFill>
                <a:schemeClr val="accent2">
                  <a:lumMod val="50000"/>
                </a:schemeClr>
              </a:solidFill>
            </a:ln>
          </p:spPr>
          <p:txBody>
            <a:bodyPr spcFirstLastPara="1" wrap="square" lIns="121900" tIns="60933" rIns="121900" bIns="60933" anchor="ctr" anchorCtr="0">
              <a:noAutofit/>
            </a:bodyPr>
            <a:lstStyle/>
            <a:p>
              <a:pPr algn="ctr" defTabSz="1219170">
                <a:buClr>
                  <a:srgbClr val="282F39"/>
                </a:buClr>
                <a:buSzPts val="2500"/>
              </a:pPr>
              <a:r>
                <a:rPr lang="en-US" sz="2667" kern="0" dirty="0">
                  <a:solidFill>
                    <a:srgbClr val="3B5BA8"/>
                  </a:solidFill>
                  <a:latin typeface="Fira Sans Extra Condensed Medium"/>
                  <a:ea typeface="Fira Sans Extra Condensed Medium"/>
                  <a:cs typeface="Fira Sans Extra Condensed Medium"/>
                  <a:sym typeface="Fira Sans Extra Condensed Medium"/>
                </a:rPr>
                <a:t>NCBI</a:t>
              </a:r>
              <a:endParaRPr sz="2667" kern="0" dirty="0">
                <a:solidFill>
                  <a:srgbClr val="3B5BA8"/>
                </a:solidFill>
                <a:latin typeface="Fira Sans Extra Condensed Medium"/>
                <a:ea typeface="Fira Sans Extra Condensed Medium"/>
                <a:cs typeface="Fira Sans Extra Condensed Medium"/>
                <a:sym typeface="Fira Sans Extra Condensed Medium"/>
              </a:endParaRPr>
            </a:p>
          </p:txBody>
        </p:sp>
      </p:grpSp>
      <p:pic>
        <p:nvPicPr>
          <p:cNvPr id="3" name="Picture 2">
            <a:extLst>
              <a:ext uri="{FF2B5EF4-FFF2-40B4-BE49-F238E27FC236}">
                <a16:creationId xmlns:a16="http://schemas.microsoft.com/office/drawing/2014/main" id="{C9C486D1-5414-4C74-BB63-FBCDDF5FEDBA}"/>
              </a:ext>
            </a:extLst>
          </p:cNvPr>
          <p:cNvPicPr>
            <a:picLocks noChangeAspect="1"/>
          </p:cNvPicPr>
          <p:nvPr/>
        </p:nvPicPr>
        <p:blipFill>
          <a:blip r:embed="rId4"/>
          <a:stretch>
            <a:fillRect/>
          </a:stretch>
        </p:blipFill>
        <p:spPr>
          <a:xfrm>
            <a:off x="8549879" y="3576768"/>
            <a:ext cx="2237590" cy="2311104"/>
          </a:xfrm>
          <a:prstGeom prst="rect">
            <a:avLst/>
          </a:prstGeom>
        </p:spPr>
      </p:pic>
      <p:pic>
        <p:nvPicPr>
          <p:cNvPr id="7" name="Picture 6">
            <a:extLst>
              <a:ext uri="{FF2B5EF4-FFF2-40B4-BE49-F238E27FC236}">
                <a16:creationId xmlns:a16="http://schemas.microsoft.com/office/drawing/2014/main" id="{B957B53A-AEC2-43E6-AAC3-6D3B7B03C3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4521" y="3611236"/>
            <a:ext cx="2237600" cy="2223032"/>
          </a:xfrm>
          <a:prstGeom prst="rect">
            <a:avLst/>
          </a:prstGeom>
        </p:spPr>
      </p:pic>
      <p:pic>
        <p:nvPicPr>
          <p:cNvPr id="9" name="Picture 8">
            <a:extLst>
              <a:ext uri="{FF2B5EF4-FFF2-40B4-BE49-F238E27FC236}">
                <a16:creationId xmlns:a16="http://schemas.microsoft.com/office/drawing/2014/main" id="{FB9D6500-712C-4DFC-9A99-432397686F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86393" y="3611235"/>
            <a:ext cx="2219564" cy="222303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7"/>
          <p:cNvPicPr preferRelativeResize="0"/>
          <p:nvPr/>
        </p:nvPicPr>
        <p:blipFill>
          <a:blip r:embed="rId3">
            <a:extLst>
              <a:ext uri="{28A0092B-C50C-407E-A947-70E740481C1C}">
                <a14:useLocalDpi xmlns:a14="http://schemas.microsoft.com/office/drawing/2010/main" val="0"/>
              </a:ext>
            </a:extLst>
          </a:blip>
          <a:stretch>
            <a:fillRect/>
          </a:stretch>
        </p:blipFill>
        <p:spPr>
          <a:xfrm>
            <a:off x="5228636" y="1774858"/>
            <a:ext cx="6607993" cy="4236392"/>
          </a:xfrm>
          <a:prstGeom prst="rect">
            <a:avLst/>
          </a:prstGeom>
          <a:ln>
            <a:noFill/>
          </a:ln>
          <a:effectLst>
            <a:outerShdw blurRad="292100" dist="139700" dir="2700000" algn="tl" rotWithShape="0">
              <a:srgbClr val="333333">
                <a:alpha val="65000"/>
              </a:srgbClr>
            </a:outerShdw>
          </a:effectLst>
        </p:spPr>
      </p:pic>
      <p:sp>
        <p:nvSpPr>
          <p:cNvPr id="60" name="Google Shape;60;p17"/>
          <p:cNvSpPr txBox="1">
            <a:spLocks noGrp="1"/>
          </p:cNvSpPr>
          <p:nvPr>
            <p:ph type="ctrTitle"/>
          </p:nvPr>
        </p:nvSpPr>
        <p:spPr>
          <a:xfrm>
            <a:off x="236618" y="185696"/>
            <a:ext cx="8028608" cy="1551200"/>
          </a:xfrm>
          <a:prstGeom prst="rect">
            <a:avLst/>
          </a:prstGeom>
        </p:spPr>
        <p:txBody>
          <a:bodyPr spcFirstLastPara="1" wrap="square" lIns="121900" tIns="121900" rIns="121900" bIns="121900" anchor="ctr" anchorCtr="0">
            <a:noAutofit/>
          </a:bodyPr>
          <a:lstStyle/>
          <a:p>
            <a:pPr algn="l"/>
            <a:r>
              <a:rPr lang="en-US" sz="5400" dirty="0">
                <a:solidFill>
                  <a:srgbClr val="FF0000"/>
                </a:solidFill>
                <a:latin typeface="Mongolian Baiti" panose="03000500000000000000" pitchFamily="66" charset="0"/>
                <a:ea typeface="NSimSun" panose="02010609030101010101" pitchFamily="49" charset="-122"/>
                <a:cs typeface="Mongolian Baiti" panose="03000500000000000000" pitchFamily="66" charset="0"/>
              </a:rPr>
              <a:t>KEGG</a:t>
            </a:r>
            <a:endParaRPr sz="5400" dirty="0">
              <a:solidFill>
                <a:srgbClr val="FF0000"/>
              </a:solidFill>
              <a:latin typeface="Mongolian Baiti" panose="03000500000000000000" pitchFamily="66" charset="0"/>
              <a:ea typeface="NSimSun" panose="02010609030101010101" pitchFamily="49" charset="-122"/>
              <a:cs typeface="Mongolian Baiti" panose="03000500000000000000" pitchFamily="66" charset="0"/>
            </a:endParaRPr>
          </a:p>
        </p:txBody>
      </p:sp>
      <p:sp>
        <p:nvSpPr>
          <p:cNvPr id="61" name="Google Shape;61;p17"/>
          <p:cNvSpPr txBox="1">
            <a:spLocks noGrp="1"/>
          </p:cNvSpPr>
          <p:nvPr>
            <p:ph type="subTitle" idx="1"/>
          </p:nvPr>
        </p:nvSpPr>
        <p:spPr>
          <a:xfrm>
            <a:off x="240005" y="2000255"/>
            <a:ext cx="4840708" cy="3785599"/>
          </a:xfrm>
          <a:prstGeom prst="rect">
            <a:avLst/>
          </a:prstGeom>
        </p:spPr>
        <p:txBody>
          <a:bodyPr spcFirstLastPara="1" wrap="square" lIns="121900" tIns="121900" rIns="121900" bIns="121900" anchor="ctr" anchorCtr="0">
            <a:noAutofit/>
          </a:bodyPr>
          <a:lstStyle/>
          <a:p>
            <a:pPr marL="0" indent="0" algn="l">
              <a:lnSpc>
                <a:spcPct val="150000"/>
              </a:lnSpc>
            </a:pPr>
            <a:r>
              <a:rPr lang="en-US" dirty="0">
                <a:solidFill>
                  <a:schemeClr val="dk1"/>
                </a:solidFill>
              </a:rPr>
              <a:t>KEGG is a database resource for understanding high-level functions and utilities of the biological system, such as the cell, the organism and the ecosystem, from molecular-level information, especially large-scale molecular datasets generated by genome sequencing and other high-throughput experimental technologies.</a:t>
            </a:r>
            <a:endParaRPr dirty="0">
              <a:solidFill>
                <a:schemeClr val="dk1"/>
              </a:solidFill>
            </a:endParaRPr>
          </a:p>
        </p:txBody>
      </p:sp>
    </p:spTree>
    <p:extLst>
      <p:ext uri="{BB962C8B-B14F-4D97-AF65-F5344CB8AC3E}">
        <p14:creationId xmlns:p14="http://schemas.microsoft.com/office/powerpoint/2010/main" val="402132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2027D-EB11-496B-8903-6EC3B6982626}"/>
              </a:ext>
            </a:extLst>
          </p:cNvPr>
          <p:cNvSpPr>
            <a:spLocks noGrp="1"/>
          </p:cNvSpPr>
          <p:nvPr>
            <p:ph type="title"/>
          </p:nvPr>
        </p:nvSpPr>
        <p:spPr>
          <a:xfrm>
            <a:off x="947033" y="253267"/>
            <a:ext cx="10298000" cy="641600"/>
          </a:xfrm>
        </p:spPr>
        <p:txBody>
          <a:bodyPr/>
          <a:lstStyle/>
          <a:p>
            <a:r>
              <a:rPr lang="en-US" dirty="0">
                <a:solidFill>
                  <a:srgbClr val="0070C0"/>
                </a:solidFill>
                <a:latin typeface="Arial Black" panose="020B0A04020102020204" pitchFamily="34" charset="0"/>
              </a:rPr>
              <a:t>Practical !</a:t>
            </a:r>
          </a:p>
        </p:txBody>
      </p:sp>
      <p:sp>
        <p:nvSpPr>
          <p:cNvPr id="3" name="Text Placeholder 2">
            <a:extLst>
              <a:ext uri="{FF2B5EF4-FFF2-40B4-BE49-F238E27FC236}">
                <a16:creationId xmlns:a16="http://schemas.microsoft.com/office/drawing/2014/main" id="{7C520B5E-90FA-46D7-B963-92854A5F80BB}"/>
              </a:ext>
            </a:extLst>
          </p:cNvPr>
          <p:cNvSpPr>
            <a:spLocks noGrp="1"/>
          </p:cNvSpPr>
          <p:nvPr>
            <p:ph type="body" idx="1"/>
          </p:nvPr>
        </p:nvSpPr>
        <p:spPr>
          <a:xfrm>
            <a:off x="947033" y="894867"/>
            <a:ext cx="10298000" cy="4606000"/>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400" b="1" i="0" u="none" strike="noStrike" kern="1200" cap="none" spc="0" normalizeH="0" baseline="0" noProof="0" dirty="0">
                <a:ln>
                  <a:noFill/>
                </a:ln>
                <a:solidFill>
                  <a:srgbClr val="FF0000"/>
                </a:solidFill>
                <a:effectLst/>
                <a:uLnTx/>
                <a:uFillTx/>
                <a:latin typeface="Söhne"/>
                <a:ea typeface="+mn-ea"/>
                <a:cs typeface="+mn-cs"/>
              </a:rPr>
              <a:t>Explore Genome Database:</a:t>
            </a:r>
            <a:endParaRPr kumimoji="0" lang="en-US" sz="2400" b="0" i="0" u="none" strike="noStrike" kern="1200" cap="none" spc="0" normalizeH="0" baseline="0" noProof="0" dirty="0">
              <a:ln>
                <a:noFill/>
              </a:ln>
              <a:solidFill>
                <a:srgbClr val="FF0000"/>
              </a:solidFill>
              <a:effectLst/>
              <a:uLnTx/>
              <a:uFillTx/>
              <a:latin typeface="Söhne"/>
              <a:ea typeface="+mn-ea"/>
              <a:cs typeface="+mn-cs"/>
            </a:endParaRPr>
          </a:p>
          <a:p>
            <a:pPr marL="800100" marR="0" lvl="1" indent="-3429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Söhne"/>
                <a:ea typeface="+mn-ea"/>
                <a:cs typeface="+mn-cs"/>
              </a:rPr>
              <a:t>Go to the Genome website (</a:t>
            </a:r>
            <a:r>
              <a:rPr kumimoji="0" lang="en-US" sz="2000" b="0" i="0" u="none" strike="noStrike" kern="1200" cap="none" spc="0" normalizeH="0" baseline="0" noProof="0" dirty="0">
                <a:ln>
                  <a:noFill/>
                </a:ln>
                <a:solidFill>
                  <a:prstClr val="black"/>
                </a:solidFill>
                <a:effectLst/>
                <a:uLnTx/>
                <a:uFillTx/>
                <a:latin typeface="Söhne"/>
                <a:ea typeface="+mn-ea"/>
                <a:cs typeface="+mn-cs"/>
                <a:hlinkClick r:id="rId2"/>
              </a:rPr>
              <a:t>https://www.ncbi.nlm.nih.gov/genome/</a:t>
            </a:r>
            <a:r>
              <a:rPr kumimoji="0" lang="en-US" sz="2000" b="0" i="0" u="none" strike="noStrike" kern="1200" cap="none" spc="0" normalizeH="0" baseline="0" noProof="0" dirty="0">
                <a:ln>
                  <a:noFill/>
                </a:ln>
                <a:solidFill>
                  <a:prstClr val="black"/>
                </a:solidFill>
                <a:effectLst/>
                <a:uLnTx/>
                <a:uFillTx/>
                <a:latin typeface="Söhne"/>
                <a:ea typeface="+mn-ea"/>
                <a:cs typeface="+mn-cs"/>
              </a:rPr>
              <a:t>) and navigate to the "Search" or "Database" section.</a:t>
            </a:r>
          </a:p>
          <a:p>
            <a:pPr marL="800100" marR="0" lvl="1" indent="-3429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Söhne"/>
                <a:ea typeface="+mn-ea"/>
                <a:cs typeface="+mn-cs"/>
              </a:rPr>
              <a:t>Explore the NCBI Genome database and search for human genome.</a:t>
            </a:r>
          </a:p>
          <a:p>
            <a:pPr marL="800100" marR="0" lvl="1" indent="-3429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Söhne"/>
                <a:ea typeface="+mn-ea"/>
                <a:cs typeface="+mn-cs"/>
              </a:rPr>
              <a:t>Click on database to learn more about its content and purpose</a:t>
            </a:r>
          </a:p>
          <a:p>
            <a:pPr marL="228600" marR="0" lvl="0" indent="-2286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400" b="1" i="0" u="none" strike="noStrike" kern="1200" cap="none" spc="0" normalizeH="0" baseline="0" noProof="0" dirty="0">
                <a:ln>
                  <a:noFill/>
                </a:ln>
                <a:solidFill>
                  <a:srgbClr val="FF0000"/>
                </a:solidFill>
                <a:effectLst/>
                <a:uLnTx/>
                <a:uFillTx/>
                <a:latin typeface="Söhne"/>
                <a:ea typeface="Roboto"/>
                <a:cs typeface="+mn-cs"/>
                <a:sym typeface="Roboto"/>
              </a:rPr>
              <a:t>Explore Reactome Database:</a:t>
            </a:r>
            <a:endParaRPr kumimoji="0" lang="en-US" sz="2400" b="0" i="0" u="none" strike="noStrike" kern="1200" cap="none" spc="0" normalizeH="0" baseline="0" noProof="0" dirty="0">
              <a:ln>
                <a:noFill/>
              </a:ln>
              <a:solidFill>
                <a:srgbClr val="FF0000"/>
              </a:solidFill>
              <a:effectLst/>
              <a:uLnTx/>
              <a:uFillTx/>
              <a:latin typeface="Söhne"/>
              <a:ea typeface="Roboto"/>
              <a:cs typeface="+mn-cs"/>
              <a:sym typeface="Roboto"/>
            </a:endParaRPr>
          </a:p>
          <a:p>
            <a:pPr marL="800100" marR="0" lvl="1" indent="-3429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Söhne"/>
                <a:ea typeface="Roboto"/>
                <a:cs typeface="+mn-cs"/>
                <a:sym typeface="Roboto"/>
              </a:rPr>
              <a:t>Go to the Reactome website (</a:t>
            </a:r>
            <a:r>
              <a:rPr kumimoji="0" lang="en-US" sz="2000" b="0" i="0" u="none" strike="noStrike" kern="1200" cap="none" spc="0" normalizeH="0" baseline="0" noProof="0" dirty="0">
                <a:ln>
                  <a:noFill/>
                </a:ln>
                <a:solidFill>
                  <a:prstClr val="black"/>
                </a:solidFill>
                <a:effectLst/>
                <a:uLnTx/>
                <a:uFillTx/>
                <a:latin typeface="Söhne"/>
                <a:ea typeface="Roboto"/>
                <a:cs typeface="+mn-cs"/>
                <a:sym typeface="Roboto"/>
                <a:hlinkClick r:id="rId3"/>
              </a:rPr>
              <a:t>https://reactome.org/</a:t>
            </a:r>
            <a:r>
              <a:rPr kumimoji="0" lang="en-US" sz="2000" b="0" i="0" u="none" strike="noStrike" kern="1200" cap="none" spc="0" normalizeH="0" baseline="0" noProof="0" dirty="0">
                <a:ln>
                  <a:noFill/>
                </a:ln>
                <a:solidFill>
                  <a:prstClr val="black"/>
                </a:solidFill>
                <a:effectLst/>
                <a:uLnTx/>
                <a:uFillTx/>
                <a:latin typeface="Söhne"/>
                <a:ea typeface="Roboto"/>
                <a:cs typeface="+mn-cs"/>
                <a:sym typeface="Roboto"/>
              </a:rPr>
              <a:t>) and navigate to the "Search" or "Database" section.</a:t>
            </a:r>
          </a:p>
          <a:p>
            <a:pPr marL="800100" marR="0" lvl="1" indent="-3429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Söhne"/>
                <a:ea typeface="Roboto"/>
                <a:cs typeface="+mn-cs"/>
                <a:sym typeface="Roboto"/>
              </a:rPr>
              <a:t>Explore the Reactome database and search for any pathway.</a:t>
            </a:r>
          </a:p>
          <a:p>
            <a:pPr marL="800100" marR="0" lvl="1" indent="-3429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Söhne"/>
                <a:ea typeface="Roboto"/>
                <a:cs typeface="+mn-cs"/>
                <a:sym typeface="Roboto"/>
              </a:rPr>
              <a:t>Click on database to learn more about its content and purpose</a:t>
            </a:r>
          </a:p>
          <a:p>
            <a:pPr marL="228600" marR="0" lvl="0" indent="-2286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400" b="1" i="0" u="none" strike="noStrike" kern="1200" cap="none" spc="0" normalizeH="0" baseline="0" noProof="0" dirty="0">
                <a:ln>
                  <a:noFill/>
                </a:ln>
                <a:solidFill>
                  <a:srgbClr val="FF0000"/>
                </a:solidFill>
                <a:effectLst/>
                <a:uLnTx/>
                <a:uFillTx/>
                <a:latin typeface="Söhne"/>
                <a:ea typeface="Roboto"/>
                <a:cs typeface="+mn-cs"/>
                <a:sym typeface="Roboto"/>
              </a:rPr>
              <a:t>Explore KEGG Database:</a:t>
            </a:r>
            <a:endParaRPr kumimoji="0" lang="en-US" sz="2400" b="0" i="0" u="none" strike="noStrike" kern="1200" cap="none" spc="0" normalizeH="0" baseline="0" noProof="0" dirty="0">
              <a:ln>
                <a:noFill/>
              </a:ln>
              <a:solidFill>
                <a:srgbClr val="FF0000"/>
              </a:solidFill>
              <a:effectLst/>
              <a:uLnTx/>
              <a:uFillTx/>
              <a:latin typeface="Söhne"/>
              <a:ea typeface="Roboto"/>
              <a:cs typeface="+mn-cs"/>
              <a:sym typeface="Roboto"/>
            </a:endParaRPr>
          </a:p>
          <a:p>
            <a:pPr marL="800100" lvl="1" indent="-342900">
              <a:lnSpc>
                <a:spcPct val="90000"/>
              </a:lnSpc>
              <a:spcBef>
                <a:spcPts val="500"/>
              </a:spcBef>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Söhne"/>
                <a:ea typeface="Roboto"/>
                <a:cs typeface="+mn-cs"/>
                <a:sym typeface="Roboto"/>
              </a:rPr>
              <a:t>Go to the KEGG website (</a:t>
            </a:r>
            <a:r>
              <a:rPr lang="en-US" sz="2000" kern="1200" dirty="0">
                <a:solidFill>
                  <a:prstClr val="black"/>
                </a:solidFill>
                <a:latin typeface="Söhne"/>
                <a:cs typeface="+mn-cs"/>
                <a:hlinkClick r:id="rId4"/>
              </a:rPr>
              <a:t>https://www.genome.jp/kegg/</a:t>
            </a:r>
            <a:r>
              <a:rPr kumimoji="0" lang="en-US" sz="2000" b="0" i="0" u="none" strike="noStrike" kern="1200" cap="none" spc="0" normalizeH="0" baseline="0" noProof="0" dirty="0">
                <a:ln>
                  <a:noFill/>
                </a:ln>
                <a:solidFill>
                  <a:prstClr val="black"/>
                </a:solidFill>
                <a:effectLst/>
                <a:uLnTx/>
                <a:uFillTx/>
                <a:latin typeface="Söhne"/>
                <a:ea typeface="Roboto"/>
                <a:cs typeface="+mn-cs"/>
                <a:sym typeface="Roboto"/>
              </a:rPr>
              <a:t>) and navigate to the "Search" or "Database" section.</a:t>
            </a:r>
          </a:p>
          <a:p>
            <a:pPr marL="800100" lvl="1" indent="-342900">
              <a:lnSpc>
                <a:spcPct val="90000"/>
              </a:lnSpc>
              <a:spcBef>
                <a:spcPts val="500"/>
              </a:spcBef>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Söhne"/>
                <a:ea typeface="Roboto"/>
                <a:cs typeface="+mn-cs"/>
                <a:sym typeface="Roboto"/>
              </a:rPr>
              <a:t>Explore the KEGG database and search for any pathway.</a:t>
            </a:r>
          </a:p>
          <a:p>
            <a:pPr marL="800100" lvl="1" indent="-342900">
              <a:lnSpc>
                <a:spcPct val="90000"/>
              </a:lnSpc>
              <a:spcBef>
                <a:spcPts val="500"/>
              </a:spcBef>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Söhne"/>
                <a:ea typeface="Roboto"/>
                <a:cs typeface="+mn-cs"/>
                <a:sym typeface="Roboto"/>
              </a:rPr>
              <a:t>Click on database to learn more about its content and purpose</a:t>
            </a:r>
          </a:p>
        </p:txBody>
      </p:sp>
    </p:spTree>
    <p:extLst>
      <p:ext uri="{BB962C8B-B14F-4D97-AF65-F5344CB8AC3E}">
        <p14:creationId xmlns:p14="http://schemas.microsoft.com/office/powerpoint/2010/main" val="2527210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68"/>
        <p:cNvGrpSpPr/>
        <p:nvPr/>
      </p:nvGrpSpPr>
      <p:grpSpPr>
        <a:xfrm>
          <a:off x="0" y="0"/>
          <a:ext cx="0" cy="0"/>
          <a:chOff x="0" y="0"/>
          <a:chExt cx="0" cy="0"/>
        </a:xfrm>
      </p:grpSpPr>
      <p:sp>
        <p:nvSpPr>
          <p:cNvPr id="1469" name="Google Shape;1469;p46"/>
          <p:cNvSpPr/>
          <p:nvPr/>
        </p:nvSpPr>
        <p:spPr>
          <a:xfrm>
            <a:off x="2343898" y="1863289"/>
            <a:ext cx="7610911" cy="4449623"/>
          </a:xfrm>
          <a:custGeom>
            <a:avLst/>
            <a:gdLst/>
            <a:ahLst/>
            <a:cxnLst/>
            <a:rect l="l" t="t" r="r" b="b"/>
            <a:pathLst>
              <a:path w="49235" h="28784" extrusionOk="0">
                <a:moveTo>
                  <a:pt x="1534" y="1"/>
                </a:moveTo>
                <a:cubicBezTo>
                  <a:pt x="687" y="1"/>
                  <a:pt x="0" y="688"/>
                  <a:pt x="0" y="1535"/>
                </a:cubicBezTo>
                <a:lnTo>
                  <a:pt x="0" y="27250"/>
                </a:lnTo>
                <a:cubicBezTo>
                  <a:pt x="0" y="28096"/>
                  <a:pt x="687" y="28783"/>
                  <a:pt x="1534" y="28783"/>
                </a:cubicBezTo>
                <a:lnTo>
                  <a:pt x="47701" y="28783"/>
                </a:lnTo>
                <a:cubicBezTo>
                  <a:pt x="48547" y="28783"/>
                  <a:pt x="49235" y="28096"/>
                  <a:pt x="49235" y="27250"/>
                </a:cubicBezTo>
                <a:lnTo>
                  <a:pt x="49235" y="5326"/>
                </a:lnTo>
                <a:cubicBezTo>
                  <a:pt x="49222" y="4479"/>
                  <a:pt x="48535" y="3792"/>
                  <a:pt x="47689" y="3792"/>
                </a:cubicBezTo>
                <a:lnTo>
                  <a:pt x="21839" y="3792"/>
                </a:lnTo>
                <a:lnTo>
                  <a:pt x="21839" y="1535"/>
                </a:lnTo>
                <a:cubicBezTo>
                  <a:pt x="21839" y="688"/>
                  <a:pt x="21151" y="1"/>
                  <a:pt x="20305" y="1"/>
                </a:cubicBezTo>
                <a:close/>
              </a:path>
            </a:pathLst>
          </a:custGeom>
          <a:solidFill>
            <a:srgbClr val="CCCCCC"/>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70" name="Google Shape;1470;p46"/>
          <p:cNvSpPr/>
          <p:nvPr/>
        </p:nvSpPr>
        <p:spPr>
          <a:xfrm>
            <a:off x="2343898" y="1863288"/>
            <a:ext cx="3375945" cy="588203"/>
          </a:xfrm>
          <a:custGeom>
            <a:avLst/>
            <a:gdLst/>
            <a:ahLst/>
            <a:cxnLst/>
            <a:rect l="l" t="t" r="r" b="b"/>
            <a:pathLst>
              <a:path w="21839" h="3805" extrusionOk="0">
                <a:moveTo>
                  <a:pt x="1534" y="1"/>
                </a:moveTo>
                <a:cubicBezTo>
                  <a:pt x="687" y="1"/>
                  <a:pt x="0" y="688"/>
                  <a:pt x="0" y="1535"/>
                </a:cubicBezTo>
                <a:lnTo>
                  <a:pt x="0" y="3804"/>
                </a:lnTo>
                <a:lnTo>
                  <a:pt x="21839" y="3792"/>
                </a:lnTo>
                <a:lnTo>
                  <a:pt x="21839" y="1535"/>
                </a:lnTo>
                <a:cubicBezTo>
                  <a:pt x="21839" y="688"/>
                  <a:pt x="21151" y="1"/>
                  <a:pt x="20305" y="1"/>
                </a:cubicBezTo>
                <a:close/>
              </a:path>
            </a:pathLst>
          </a:custGeom>
          <a:solidFill>
            <a:srgbClr val="CCCCCC"/>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71" name="Google Shape;1471;p46"/>
          <p:cNvSpPr/>
          <p:nvPr/>
        </p:nvSpPr>
        <p:spPr>
          <a:xfrm>
            <a:off x="2226260" y="1745806"/>
            <a:ext cx="7609056" cy="4449468"/>
          </a:xfrm>
          <a:custGeom>
            <a:avLst/>
            <a:gdLst/>
            <a:ahLst/>
            <a:cxnLst/>
            <a:rect l="l" t="t" r="r" b="b"/>
            <a:pathLst>
              <a:path w="49223" h="28783" extrusionOk="0">
                <a:moveTo>
                  <a:pt x="1534" y="0"/>
                </a:moveTo>
                <a:cubicBezTo>
                  <a:pt x="675" y="0"/>
                  <a:pt x="1" y="687"/>
                  <a:pt x="1" y="1534"/>
                </a:cubicBezTo>
                <a:lnTo>
                  <a:pt x="1" y="27249"/>
                </a:lnTo>
                <a:cubicBezTo>
                  <a:pt x="1" y="28096"/>
                  <a:pt x="675" y="28783"/>
                  <a:pt x="1534" y="28783"/>
                </a:cubicBezTo>
                <a:lnTo>
                  <a:pt x="47689" y="28783"/>
                </a:lnTo>
                <a:cubicBezTo>
                  <a:pt x="48536" y="28783"/>
                  <a:pt x="49223" y="28096"/>
                  <a:pt x="49223" y="27249"/>
                </a:cubicBezTo>
                <a:lnTo>
                  <a:pt x="49223" y="5313"/>
                </a:lnTo>
                <a:cubicBezTo>
                  <a:pt x="49223" y="4466"/>
                  <a:pt x="48536" y="3779"/>
                  <a:pt x="47689" y="3779"/>
                </a:cubicBezTo>
                <a:lnTo>
                  <a:pt x="21839" y="3779"/>
                </a:lnTo>
                <a:lnTo>
                  <a:pt x="21839" y="1534"/>
                </a:lnTo>
                <a:cubicBezTo>
                  <a:pt x="21839" y="687"/>
                  <a:pt x="21152" y="0"/>
                  <a:pt x="20305" y="0"/>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72" name="Google Shape;1472;p46"/>
          <p:cNvSpPr/>
          <p:nvPr/>
        </p:nvSpPr>
        <p:spPr>
          <a:xfrm>
            <a:off x="4583547" y="2270151"/>
            <a:ext cx="2888544" cy="2782405"/>
          </a:xfrm>
          <a:custGeom>
            <a:avLst/>
            <a:gdLst/>
            <a:ahLst/>
            <a:cxnLst/>
            <a:rect l="l" t="t" r="r" b="b"/>
            <a:pathLst>
              <a:path w="18686" h="17999" extrusionOk="0">
                <a:moveTo>
                  <a:pt x="2884" y="0"/>
                </a:moveTo>
                <a:lnTo>
                  <a:pt x="1" y="15115"/>
                </a:lnTo>
                <a:lnTo>
                  <a:pt x="15717" y="17998"/>
                </a:lnTo>
                <a:lnTo>
                  <a:pt x="18686" y="3018"/>
                </a:lnTo>
                <a:lnTo>
                  <a:pt x="2884" y="0"/>
                </a:lnTo>
                <a:close/>
              </a:path>
            </a:pathLst>
          </a:custGeom>
          <a:solidFill>
            <a:srgbClr val="CCCCCC"/>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73" name="Google Shape;1473;p46"/>
          <p:cNvSpPr/>
          <p:nvPr/>
        </p:nvSpPr>
        <p:spPr>
          <a:xfrm>
            <a:off x="2226261" y="1745805"/>
            <a:ext cx="3375945" cy="586192"/>
          </a:xfrm>
          <a:custGeom>
            <a:avLst/>
            <a:gdLst/>
            <a:ahLst/>
            <a:cxnLst/>
            <a:rect l="l" t="t" r="r" b="b"/>
            <a:pathLst>
              <a:path w="21839" h="3792" extrusionOk="0">
                <a:moveTo>
                  <a:pt x="1534" y="0"/>
                </a:moveTo>
                <a:cubicBezTo>
                  <a:pt x="675" y="0"/>
                  <a:pt x="1" y="687"/>
                  <a:pt x="1" y="1534"/>
                </a:cubicBezTo>
                <a:lnTo>
                  <a:pt x="1" y="3791"/>
                </a:lnTo>
                <a:lnTo>
                  <a:pt x="21839" y="3779"/>
                </a:lnTo>
                <a:lnTo>
                  <a:pt x="21839" y="1534"/>
                </a:lnTo>
                <a:cubicBezTo>
                  <a:pt x="21839" y="687"/>
                  <a:pt x="21152" y="0"/>
                  <a:pt x="20305" y="0"/>
                </a:cubicBezTo>
                <a:close/>
              </a:path>
            </a:pathLst>
          </a:cu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74" name="Google Shape;1474;p46"/>
          <p:cNvSpPr/>
          <p:nvPr/>
        </p:nvSpPr>
        <p:spPr>
          <a:xfrm>
            <a:off x="4562765" y="2233206"/>
            <a:ext cx="2888544" cy="2782405"/>
          </a:xfrm>
          <a:custGeom>
            <a:avLst/>
            <a:gdLst/>
            <a:ahLst/>
            <a:cxnLst/>
            <a:rect l="l" t="t" r="r" b="b"/>
            <a:pathLst>
              <a:path w="18686" h="17999" extrusionOk="0">
                <a:moveTo>
                  <a:pt x="2884" y="0"/>
                </a:moveTo>
                <a:lnTo>
                  <a:pt x="1" y="15115"/>
                </a:lnTo>
                <a:lnTo>
                  <a:pt x="15717" y="17998"/>
                </a:lnTo>
                <a:lnTo>
                  <a:pt x="18686" y="3018"/>
                </a:lnTo>
                <a:lnTo>
                  <a:pt x="2884" y="0"/>
                </a:ln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75" name="Google Shape;1475;p46"/>
          <p:cNvSpPr/>
          <p:nvPr/>
        </p:nvSpPr>
        <p:spPr>
          <a:xfrm>
            <a:off x="5860017" y="2096400"/>
            <a:ext cx="294172" cy="842497"/>
          </a:xfrm>
          <a:custGeom>
            <a:avLst/>
            <a:gdLst/>
            <a:ahLst/>
            <a:cxnLst/>
            <a:rect l="l" t="t" r="r" b="b"/>
            <a:pathLst>
              <a:path w="1903" h="5450" extrusionOk="0">
                <a:moveTo>
                  <a:pt x="856" y="0"/>
                </a:moveTo>
                <a:cubicBezTo>
                  <a:pt x="841" y="0"/>
                  <a:pt x="826" y="1"/>
                  <a:pt x="810" y="2"/>
                </a:cubicBezTo>
                <a:lnTo>
                  <a:pt x="687" y="2"/>
                </a:lnTo>
                <a:cubicBezTo>
                  <a:pt x="295" y="39"/>
                  <a:pt x="0" y="370"/>
                  <a:pt x="37" y="763"/>
                </a:cubicBezTo>
                <a:lnTo>
                  <a:pt x="86" y="1474"/>
                </a:lnTo>
                <a:lnTo>
                  <a:pt x="381" y="1474"/>
                </a:lnTo>
                <a:lnTo>
                  <a:pt x="319" y="738"/>
                </a:lnTo>
                <a:cubicBezTo>
                  <a:pt x="295" y="468"/>
                  <a:pt x="479" y="223"/>
                  <a:pt x="761" y="174"/>
                </a:cubicBezTo>
                <a:cubicBezTo>
                  <a:pt x="871" y="174"/>
                  <a:pt x="994" y="211"/>
                  <a:pt x="1092" y="296"/>
                </a:cubicBezTo>
                <a:cubicBezTo>
                  <a:pt x="1203" y="382"/>
                  <a:pt x="1264" y="517"/>
                  <a:pt x="1276" y="664"/>
                </a:cubicBezTo>
                <a:lnTo>
                  <a:pt x="1595" y="4897"/>
                </a:lnTo>
                <a:cubicBezTo>
                  <a:pt x="1615" y="5112"/>
                  <a:pt x="1452" y="5226"/>
                  <a:pt x="1288" y="5226"/>
                </a:cubicBezTo>
                <a:cubicBezTo>
                  <a:pt x="1144" y="5226"/>
                  <a:pt x="999" y="5136"/>
                  <a:pt x="982" y="4946"/>
                </a:cubicBezTo>
                <a:lnTo>
                  <a:pt x="810" y="2554"/>
                </a:lnTo>
                <a:lnTo>
                  <a:pt x="724" y="2554"/>
                </a:lnTo>
                <a:lnTo>
                  <a:pt x="565" y="2566"/>
                </a:lnTo>
                <a:lnTo>
                  <a:pt x="528" y="2566"/>
                </a:lnTo>
                <a:lnTo>
                  <a:pt x="712" y="4971"/>
                </a:lnTo>
                <a:cubicBezTo>
                  <a:pt x="724" y="5106"/>
                  <a:pt x="786" y="5228"/>
                  <a:pt x="896" y="5327"/>
                </a:cubicBezTo>
                <a:cubicBezTo>
                  <a:pt x="994" y="5400"/>
                  <a:pt x="1105" y="5449"/>
                  <a:pt x="1240" y="5449"/>
                </a:cubicBezTo>
                <a:lnTo>
                  <a:pt x="1399" y="5449"/>
                </a:lnTo>
                <a:cubicBezTo>
                  <a:pt x="1693" y="5425"/>
                  <a:pt x="1902" y="5167"/>
                  <a:pt x="1890" y="4885"/>
                </a:cubicBezTo>
                <a:lnTo>
                  <a:pt x="1559" y="652"/>
                </a:lnTo>
                <a:cubicBezTo>
                  <a:pt x="1546" y="468"/>
                  <a:pt x="1460" y="296"/>
                  <a:pt x="1313" y="174"/>
                </a:cubicBezTo>
                <a:cubicBezTo>
                  <a:pt x="1190" y="61"/>
                  <a:pt x="1025" y="0"/>
                  <a:pt x="856" y="0"/>
                </a:cubicBezTo>
                <a:close/>
              </a:path>
            </a:pathLst>
          </a:custGeom>
          <a:solidFill>
            <a:srgbClr val="B7B7B7"/>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76" name="Google Shape;1476;p46"/>
          <p:cNvSpPr/>
          <p:nvPr/>
        </p:nvSpPr>
        <p:spPr>
          <a:xfrm>
            <a:off x="5867282" y="2097173"/>
            <a:ext cx="275468" cy="841724"/>
          </a:xfrm>
          <a:custGeom>
            <a:avLst/>
            <a:gdLst/>
            <a:ahLst/>
            <a:cxnLst/>
            <a:rect l="l" t="t" r="r" b="b"/>
            <a:pathLst>
              <a:path w="1782" h="5445" extrusionOk="0">
                <a:moveTo>
                  <a:pt x="745" y="1"/>
                </a:moveTo>
                <a:cubicBezTo>
                  <a:pt x="374" y="1"/>
                  <a:pt x="0" y="264"/>
                  <a:pt x="39" y="758"/>
                </a:cubicBezTo>
                <a:lnTo>
                  <a:pt x="88" y="1469"/>
                </a:lnTo>
                <a:lnTo>
                  <a:pt x="248" y="1469"/>
                </a:lnTo>
                <a:lnTo>
                  <a:pt x="199" y="745"/>
                </a:lnTo>
                <a:cubicBezTo>
                  <a:pt x="205" y="400"/>
                  <a:pt x="475" y="218"/>
                  <a:pt x="742" y="218"/>
                </a:cubicBezTo>
                <a:cubicBezTo>
                  <a:pt x="979" y="218"/>
                  <a:pt x="1214" y="360"/>
                  <a:pt x="1266" y="659"/>
                </a:cubicBezTo>
                <a:lnTo>
                  <a:pt x="1597" y="4892"/>
                </a:lnTo>
                <a:cubicBezTo>
                  <a:pt x="1617" y="5152"/>
                  <a:pt x="1420" y="5287"/>
                  <a:pt x="1226" y="5287"/>
                </a:cubicBezTo>
                <a:cubicBezTo>
                  <a:pt x="1052" y="5287"/>
                  <a:pt x="879" y="5179"/>
                  <a:pt x="861" y="4954"/>
                </a:cubicBezTo>
                <a:lnTo>
                  <a:pt x="677" y="2549"/>
                </a:lnTo>
                <a:lnTo>
                  <a:pt x="518" y="2561"/>
                </a:lnTo>
                <a:lnTo>
                  <a:pt x="714" y="4954"/>
                </a:lnTo>
                <a:cubicBezTo>
                  <a:pt x="726" y="5236"/>
                  <a:pt x="959" y="5444"/>
                  <a:pt x="1229" y="5444"/>
                </a:cubicBezTo>
                <a:lnTo>
                  <a:pt x="1278" y="5444"/>
                </a:lnTo>
                <a:cubicBezTo>
                  <a:pt x="1573" y="5420"/>
                  <a:pt x="1781" y="5162"/>
                  <a:pt x="1757" y="4880"/>
                </a:cubicBezTo>
                <a:lnTo>
                  <a:pt x="1438" y="647"/>
                </a:lnTo>
                <a:cubicBezTo>
                  <a:pt x="1403" y="209"/>
                  <a:pt x="1075" y="1"/>
                  <a:pt x="745"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77" name="Google Shape;1477;p46"/>
          <p:cNvSpPr/>
          <p:nvPr/>
        </p:nvSpPr>
        <p:spPr>
          <a:xfrm>
            <a:off x="7217778" y="3548255"/>
            <a:ext cx="2496057" cy="2435359"/>
          </a:xfrm>
          <a:custGeom>
            <a:avLst/>
            <a:gdLst/>
            <a:ahLst/>
            <a:cxnLst/>
            <a:rect l="l" t="t" r="r" b="b"/>
            <a:pathLst>
              <a:path w="16147" h="15754" extrusionOk="0">
                <a:moveTo>
                  <a:pt x="1" y="0"/>
                </a:moveTo>
                <a:lnTo>
                  <a:pt x="148" y="15716"/>
                </a:lnTo>
                <a:lnTo>
                  <a:pt x="16146" y="15753"/>
                </a:lnTo>
                <a:lnTo>
                  <a:pt x="15987" y="25"/>
                </a:lnTo>
                <a:lnTo>
                  <a:pt x="1" y="0"/>
                </a:lnTo>
                <a:close/>
              </a:path>
            </a:pathLst>
          </a:custGeom>
          <a:solidFill>
            <a:srgbClr val="D9D9D9"/>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78" name="Google Shape;1478;p46"/>
          <p:cNvSpPr/>
          <p:nvPr/>
        </p:nvSpPr>
        <p:spPr>
          <a:xfrm>
            <a:off x="7196996" y="3496301"/>
            <a:ext cx="2496057" cy="2435359"/>
          </a:xfrm>
          <a:custGeom>
            <a:avLst/>
            <a:gdLst/>
            <a:ahLst/>
            <a:cxnLst/>
            <a:rect l="l" t="t" r="r" b="b"/>
            <a:pathLst>
              <a:path w="16147" h="15754" extrusionOk="0">
                <a:moveTo>
                  <a:pt x="1" y="0"/>
                </a:moveTo>
                <a:lnTo>
                  <a:pt x="148" y="15716"/>
                </a:lnTo>
                <a:lnTo>
                  <a:pt x="16146" y="15753"/>
                </a:lnTo>
                <a:lnTo>
                  <a:pt x="15987" y="25"/>
                </a:lnTo>
                <a:lnTo>
                  <a:pt x="1" y="0"/>
                </a:lnTo>
                <a:close/>
              </a:path>
            </a:pathLst>
          </a:custGeom>
          <a:solidFill>
            <a:srgbClr val="FDF6B8"/>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79" name="Google Shape;1479;p46"/>
          <p:cNvSpPr/>
          <p:nvPr/>
        </p:nvSpPr>
        <p:spPr>
          <a:xfrm>
            <a:off x="7196996" y="3496301"/>
            <a:ext cx="2496057" cy="2435359"/>
          </a:xfrm>
          <a:custGeom>
            <a:avLst/>
            <a:gdLst/>
            <a:ahLst/>
            <a:cxnLst/>
            <a:rect l="l" t="t" r="r" b="b"/>
            <a:pathLst>
              <a:path w="16147" h="15754" extrusionOk="0">
                <a:moveTo>
                  <a:pt x="1" y="0"/>
                </a:moveTo>
                <a:lnTo>
                  <a:pt x="148" y="15716"/>
                </a:lnTo>
                <a:lnTo>
                  <a:pt x="16146" y="15753"/>
                </a:lnTo>
                <a:lnTo>
                  <a:pt x="15987" y="25"/>
                </a:lnTo>
                <a:lnTo>
                  <a:pt x="1" y="0"/>
                </a:lnTo>
                <a:close/>
              </a:path>
            </a:pathLst>
          </a:custGeom>
          <a:solidFill>
            <a:schemeClr val="accent3"/>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80" name="Google Shape;1480;p46"/>
          <p:cNvSpPr/>
          <p:nvPr/>
        </p:nvSpPr>
        <p:spPr>
          <a:xfrm>
            <a:off x="2374500" y="3118041"/>
            <a:ext cx="2604481" cy="948409"/>
          </a:xfrm>
          <a:custGeom>
            <a:avLst/>
            <a:gdLst/>
            <a:ahLst/>
            <a:cxnLst/>
            <a:rect l="l" t="t" r="r" b="b"/>
            <a:pathLst>
              <a:path w="15913" h="6135" extrusionOk="0">
                <a:moveTo>
                  <a:pt x="15913" y="0"/>
                </a:moveTo>
                <a:lnTo>
                  <a:pt x="13717" y="74"/>
                </a:lnTo>
                <a:lnTo>
                  <a:pt x="86" y="135"/>
                </a:lnTo>
                <a:lnTo>
                  <a:pt x="0" y="6134"/>
                </a:lnTo>
                <a:lnTo>
                  <a:pt x="0" y="6134"/>
                </a:lnTo>
                <a:lnTo>
                  <a:pt x="12453" y="5963"/>
                </a:lnTo>
                <a:lnTo>
                  <a:pt x="15852" y="5938"/>
                </a:lnTo>
                <a:lnTo>
                  <a:pt x="15913" y="0"/>
                </a:lnTo>
                <a:close/>
              </a:path>
            </a:pathLst>
          </a:custGeom>
          <a:solidFill>
            <a:srgbClr val="D9D9D9"/>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81" name="Google Shape;1481;p46"/>
          <p:cNvSpPr/>
          <p:nvPr/>
        </p:nvSpPr>
        <p:spPr>
          <a:xfrm>
            <a:off x="2506689" y="4945806"/>
            <a:ext cx="2739388" cy="1174060"/>
          </a:xfrm>
          <a:custGeom>
            <a:avLst/>
            <a:gdLst/>
            <a:ahLst/>
            <a:cxnLst/>
            <a:rect l="l" t="t" r="r" b="b"/>
            <a:pathLst>
              <a:path w="16244" h="7595" extrusionOk="0">
                <a:moveTo>
                  <a:pt x="15741" y="0"/>
                </a:moveTo>
                <a:lnTo>
                  <a:pt x="13569" y="282"/>
                </a:lnTo>
                <a:lnTo>
                  <a:pt x="0" y="1620"/>
                </a:lnTo>
                <a:lnTo>
                  <a:pt x="479" y="7595"/>
                </a:lnTo>
                <a:lnTo>
                  <a:pt x="12858" y="6257"/>
                </a:lnTo>
                <a:lnTo>
                  <a:pt x="16244" y="5926"/>
                </a:lnTo>
                <a:lnTo>
                  <a:pt x="15741" y="0"/>
                </a:lnTo>
                <a:close/>
              </a:path>
            </a:pathLst>
          </a:custGeom>
          <a:solidFill>
            <a:srgbClr val="D9D9D9"/>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82" name="Google Shape;1482;p46"/>
          <p:cNvSpPr/>
          <p:nvPr/>
        </p:nvSpPr>
        <p:spPr>
          <a:xfrm>
            <a:off x="2484255" y="4894039"/>
            <a:ext cx="2739388" cy="1174060"/>
          </a:xfrm>
          <a:custGeom>
            <a:avLst/>
            <a:gdLst/>
            <a:ahLst/>
            <a:cxnLst/>
            <a:rect l="l" t="t" r="r" b="b"/>
            <a:pathLst>
              <a:path w="16244" h="7595" extrusionOk="0">
                <a:moveTo>
                  <a:pt x="15741" y="0"/>
                </a:moveTo>
                <a:lnTo>
                  <a:pt x="13569" y="282"/>
                </a:lnTo>
                <a:lnTo>
                  <a:pt x="0" y="1620"/>
                </a:lnTo>
                <a:lnTo>
                  <a:pt x="479" y="7595"/>
                </a:lnTo>
                <a:lnTo>
                  <a:pt x="12858" y="6257"/>
                </a:lnTo>
                <a:lnTo>
                  <a:pt x="16244" y="5926"/>
                </a:lnTo>
                <a:lnTo>
                  <a:pt x="15741" y="0"/>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83" name="Google Shape;1483;p46"/>
          <p:cNvSpPr/>
          <p:nvPr/>
        </p:nvSpPr>
        <p:spPr>
          <a:xfrm>
            <a:off x="2333010" y="3079073"/>
            <a:ext cx="2604481" cy="948409"/>
          </a:xfrm>
          <a:custGeom>
            <a:avLst/>
            <a:gdLst/>
            <a:ahLst/>
            <a:cxnLst/>
            <a:rect l="l" t="t" r="r" b="b"/>
            <a:pathLst>
              <a:path w="15913" h="6135" extrusionOk="0">
                <a:moveTo>
                  <a:pt x="15913" y="0"/>
                </a:moveTo>
                <a:lnTo>
                  <a:pt x="13717" y="74"/>
                </a:lnTo>
                <a:lnTo>
                  <a:pt x="86" y="135"/>
                </a:lnTo>
                <a:lnTo>
                  <a:pt x="0" y="6134"/>
                </a:lnTo>
                <a:lnTo>
                  <a:pt x="0" y="6134"/>
                </a:lnTo>
                <a:lnTo>
                  <a:pt x="12453" y="5963"/>
                </a:lnTo>
                <a:lnTo>
                  <a:pt x="15852" y="5938"/>
                </a:lnTo>
                <a:lnTo>
                  <a:pt x="15913" y="0"/>
                </a:lnTo>
                <a:close/>
              </a:path>
            </a:pathLst>
          </a:custGeom>
          <a:solidFill>
            <a:schemeClr val="accent5"/>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84" name="Google Shape;1484;p46"/>
          <p:cNvSpPr/>
          <p:nvPr/>
        </p:nvSpPr>
        <p:spPr>
          <a:xfrm>
            <a:off x="5850587" y="2098101"/>
            <a:ext cx="273149" cy="842652"/>
          </a:xfrm>
          <a:custGeom>
            <a:avLst/>
            <a:gdLst/>
            <a:ahLst/>
            <a:cxnLst/>
            <a:rect l="l" t="t" r="r" b="b"/>
            <a:pathLst>
              <a:path w="1767" h="5451" extrusionOk="0">
                <a:moveTo>
                  <a:pt x="712" y="1"/>
                </a:moveTo>
                <a:cubicBezTo>
                  <a:pt x="521" y="1"/>
                  <a:pt x="329" y="78"/>
                  <a:pt x="184" y="249"/>
                </a:cubicBezTo>
                <a:cubicBezTo>
                  <a:pt x="61" y="384"/>
                  <a:pt x="0" y="568"/>
                  <a:pt x="25" y="764"/>
                </a:cubicBezTo>
                <a:lnTo>
                  <a:pt x="74" y="1463"/>
                </a:lnTo>
                <a:lnTo>
                  <a:pt x="245" y="1463"/>
                </a:lnTo>
                <a:lnTo>
                  <a:pt x="184" y="752"/>
                </a:lnTo>
                <a:cubicBezTo>
                  <a:pt x="191" y="405"/>
                  <a:pt x="462" y="219"/>
                  <a:pt x="731" y="219"/>
                </a:cubicBezTo>
                <a:cubicBezTo>
                  <a:pt x="966" y="219"/>
                  <a:pt x="1200" y="362"/>
                  <a:pt x="1251" y="666"/>
                </a:cubicBezTo>
                <a:lnTo>
                  <a:pt x="1583" y="4898"/>
                </a:lnTo>
                <a:cubicBezTo>
                  <a:pt x="1602" y="5151"/>
                  <a:pt x="1406" y="5288"/>
                  <a:pt x="1211" y="5288"/>
                </a:cubicBezTo>
                <a:cubicBezTo>
                  <a:pt x="1037" y="5288"/>
                  <a:pt x="864" y="5179"/>
                  <a:pt x="847" y="4948"/>
                </a:cubicBezTo>
                <a:lnTo>
                  <a:pt x="663" y="2555"/>
                </a:lnTo>
                <a:lnTo>
                  <a:pt x="503" y="2567"/>
                </a:lnTo>
                <a:lnTo>
                  <a:pt x="687" y="4972"/>
                </a:lnTo>
                <a:cubicBezTo>
                  <a:pt x="712" y="5242"/>
                  <a:pt x="945" y="5451"/>
                  <a:pt x="1215" y="5451"/>
                </a:cubicBezTo>
                <a:lnTo>
                  <a:pt x="1251" y="5451"/>
                </a:lnTo>
                <a:cubicBezTo>
                  <a:pt x="1546" y="5426"/>
                  <a:pt x="1767" y="5181"/>
                  <a:pt x="1742" y="4886"/>
                </a:cubicBezTo>
                <a:lnTo>
                  <a:pt x="1423" y="653"/>
                </a:lnTo>
                <a:cubicBezTo>
                  <a:pt x="1392" y="251"/>
                  <a:pt x="1056" y="1"/>
                  <a:pt x="712"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85" name="Google Shape;1485;p46"/>
          <p:cNvSpPr/>
          <p:nvPr/>
        </p:nvSpPr>
        <p:spPr>
          <a:xfrm>
            <a:off x="2348688" y="3104431"/>
            <a:ext cx="279200" cy="923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86" name="Google Shape;1486;p46"/>
          <p:cNvSpPr/>
          <p:nvPr/>
        </p:nvSpPr>
        <p:spPr>
          <a:xfrm rot="-392578">
            <a:off x="2473862" y="5139400"/>
            <a:ext cx="224663" cy="922861"/>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nvGrpSpPr>
          <p:cNvPr id="1487" name="Google Shape;1487;p46"/>
          <p:cNvGrpSpPr/>
          <p:nvPr/>
        </p:nvGrpSpPr>
        <p:grpSpPr>
          <a:xfrm>
            <a:off x="8305087" y="3357700"/>
            <a:ext cx="396517" cy="348905"/>
            <a:chOff x="6441165" y="2342560"/>
            <a:chExt cx="328352" cy="288924"/>
          </a:xfrm>
        </p:grpSpPr>
        <p:sp>
          <p:nvSpPr>
            <p:cNvPr id="1488" name="Google Shape;1488;p46"/>
            <p:cNvSpPr/>
            <p:nvPr/>
          </p:nvSpPr>
          <p:spPr>
            <a:xfrm>
              <a:off x="6441165" y="2342560"/>
              <a:ext cx="328352" cy="288924"/>
            </a:xfrm>
            <a:custGeom>
              <a:avLst/>
              <a:gdLst/>
              <a:ahLst/>
              <a:cxnLst/>
              <a:rect l="l" t="t" r="r" b="b"/>
              <a:pathLst>
                <a:path w="2565" h="2257" extrusionOk="0">
                  <a:moveTo>
                    <a:pt x="1293" y="1"/>
                  </a:moveTo>
                  <a:cubicBezTo>
                    <a:pt x="916" y="1"/>
                    <a:pt x="548" y="194"/>
                    <a:pt x="332" y="538"/>
                  </a:cubicBezTo>
                  <a:cubicBezTo>
                    <a:pt x="1" y="1066"/>
                    <a:pt x="160" y="1753"/>
                    <a:pt x="688" y="2084"/>
                  </a:cubicBezTo>
                  <a:cubicBezTo>
                    <a:pt x="874" y="2201"/>
                    <a:pt x="1082" y="2257"/>
                    <a:pt x="1287" y="2257"/>
                  </a:cubicBezTo>
                  <a:cubicBezTo>
                    <a:pt x="1663" y="2257"/>
                    <a:pt x="2032" y="2069"/>
                    <a:pt x="2246" y="1728"/>
                  </a:cubicBezTo>
                  <a:cubicBezTo>
                    <a:pt x="2565" y="1201"/>
                    <a:pt x="2405" y="501"/>
                    <a:pt x="1878" y="170"/>
                  </a:cubicBezTo>
                  <a:cubicBezTo>
                    <a:pt x="1695" y="55"/>
                    <a:pt x="1493" y="1"/>
                    <a:pt x="1293" y="1"/>
                  </a:cubicBezTo>
                  <a:close/>
                </a:path>
              </a:pathLst>
            </a:custGeom>
            <a:solidFill>
              <a:srgbClr val="CCCCCC"/>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89" name="Google Shape;1489;p46"/>
            <p:cNvSpPr/>
            <p:nvPr/>
          </p:nvSpPr>
          <p:spPr>
            <a:xfrm>
              <a:off x="6535150" y="2416813"/>
              <a:ext cx="140400" cy="140400"/>
            </a:xfrm>
            <a:prstGeom prst="ellipse">
              <a:avLst/>
            </a:prstGeom>
            <a:solidFill>
              <a:srgbClr val="CCCCCC"/>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grpSp>
        <p:nvGrpSpPr>
          <p:cNvPr id="1490" name="Google Shape;1490;p46"/>
          <p:cNvGrpSpPr/>
          <p:nvPr/>
        </p:nvGrpSpPr>
        <p:grpSpPr>
          <a:xfrm>
            <a:off x="8290988" y="3333049"/>
            <a:ext cx="396517" cy="348905"/>
            <a:chOff x="6441165" y="2342560"/>
            <a:chExt cx="328352" cy="288924"/>
          </a:xfrm>
        </p:grpSpPr>
        <p:sp>
          <p:nvSpPr>
            <p:cNvPr id="1491" name="Google Shape;1491;p46"/>
            <p:cNvSpPr/>
            <p:nvPr/>
          </p:nvSpPr>
          <p:spPr>
            <a:xfrm>
              <a:off x="6441165" y="2342560"/>
              <a:ext cx="328352" cy="288924"/>
            </a:xfrm>
            <a:custGeom>
              <a:avLst/>
              <a:gdLst/>
              <a:ahLst/>
              <a:cxnLst/>
              <a:rect l="l" t="t" r="r" b="b"/>
              <a:pathLst>
                <a:path w="2565" h="2257" extrusionOk="0">
                  <a:moveTo>
                    <a:pt x="1293" y="1"/>
                  </a:moveTo>
                  <a:cubicBezTo>
                    <a:pt x="916" y="1"/>
                    <a:pt x="548" y="194"/>
                    <a:pt x="332" y="538"/>
                  </a:cubicBezTo>
                  <a:cubicBezTo>
                    <a:pt x="1" y="1066"/>
                    <a:pt x="160" y="1753"/>
                    <a:pt x="688" y="2084"/>
                  </a:cubicBezTo>
                  <a:cubicBezTo>
                    <a:pt x="874" y="2201"/>
                    <a:pt x="1082" y="2257"/>
                    <a:pt x="1287" y="2257"/>
                  </a:cubicBezTo>
                  <a:cubicBezTo>
                    <a:pt x="1663" y="2257"/>
                    <a:pt x="2032" y="2069"/>
                    <a:pt x="2246" y="1728"/>
                  </a:cubicBezTo>
                  <a:cubicBezTo>
                    <a:pt x="2565" y="1201"/>
                    <a:pt x="2405" y="501"/>
                    <a:pt x="1878" y="170"/>
                  </a:cubicBezTo>
                  <a:cubicBezTo>
                    <a:pt x="1695" y="55"/>
                    <a:pt x="1493" y="1"/>
                    <a:pt x="1293" y="1"/>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92" name="Google Shape;1492;p46"/>
            <p:cNvSpPr/>
            <p:nvPr/>
          </p:nvSpPr>
          <p:spPr>
            <a:xfrm>
              <a:off x="6535150" y="2416813"/>
              <a:ext cx="140400" cy="140400"/>
            </a:xfrm>
            <a:prstGeom prst="ellipse">
              <a:avLst/>
            </a:pr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grpSp>
        <p:nvGrpSpPr>
          <p:cNvPr id="1493" name="Google Shape;1493;p46"/>
          <p:cNvGrpSpPr/>
          <p:nvPr/>
        </p:nvGrpSpPr>
        <p:grpSpPr>
          <a:xfrm>
            <a:off x="2630427" y="5067732"/>
            <a:ext cx="2574018" cy="842499"/>
            <a:chOff x="2019580" y="3758607"/>
            <a:chExt cx="1930514" cy="631874"/>
          </a:xfrm>
        </p:grpSpPr>
        <p:sp>
          <p:nvSpPr>
            <p:cNvPr id="1494" name="Google Shape;1494;p46"/>
            <p:cNvSpPr txBox="1"/>
            <p:nvPr/>
          </p:nvSpPr>
          <p:spPr>
            <a:xfrm rot="21274017" flipH="1">
              <a:off x="2045839" y="3995995"/>
              <a:ext cx="1904255" cy="394486"/>
            </a:xfrm>
            <a:prstGeom prst="rect">
              <a:avLst/>
            </a:prstGeom>
            <a:no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1600" b="0" i="0" u="none" strike="noStrike" kern="0" cap="none" spc="0" normalizeH="0" baseline="0" noProof="0" dirty="0">
                  <a:ln>
                    <a:noFill/>
                  </a:ln>
                  <a:solidFill>
                    <a:srgbClr val="000000"/>
                  </a:solidFill>
                  <a:effectLst/>
                  <a:uLnTx/>
                  <a:uFillTx/>
                  <a:latin typeface="Fira Sans"/>
                  <a:ea typeface="Fira Sans"/>
                  <a:cs typeface="Fira Sans"/>
                  <a:sym typeface="Fira Sans"/>
                </a:rPr>
                <a:t>BMC has an evolving portfolio.</a:t>
              </a:r>
              <a:endParaRPr kumimoji="0" sz="16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495" name="Google Shape;1495;p46"/>
            <p:cNvSpPr txBox="1"/>
            <p:nvPr/>
          </p:nvSpPr>
          <p:spPr>
            <a:xfrm rot="21274025" flipH="1">
              <a:off x="2019580" y="3758607"/>
              <a:ext cx="1539918" cy="261588"/>
            </a:xfrm>
            <a:prstGeom prst="rect">
              <a:avLst/>
            </a:prstGeom>
            <a:no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1800" b="0" i="0" u="none" strike="noStrike" kern="1200" cap="none" spc="0" normalizeH="0" baseline="0" noProof="0" dirty="0">
                  <a:ln>
                    <a:noFill/>
                  </a:ln>
                  <a:solidFill>
                    <a:srgbClr val="FBB7A4">
                      <a:lumMod val="50000"/>
                    </a:srgbClr>
                  </a:solidFill>
                  <a:effectLst/>
                  <a:uLnTx/>
                  <a:uFillTx/>
                  <a:latin typeface="Mongolian Baiti" panose="03000500000000000000" pitchFamily="66" charset="0"/>
                  <a:ea typeface="NSimSun" panose="02010609030101010101" pitchFamily="49" charset="-122"/>
                  <a:cs typeface="Mongolian Baiti" panose="03000500000000000000" pitchFamily="66" charset="0"/>
                </a:rPr>
                <a:t>BioMed </a:t>
              </a:r>
              <a:r>
                <a:rPr kumimoji="0" lang="en-US" sz="1800" b="0" i="0" u="none" strike="noStrike" kern="1200" cap="none" spc="0" normalizeH="0" baseline="0" noProof="0" dirty="0">
                  <a:ln>
                    <a:noFill/>
                  </a:ln>
                  <a:solidFill>
                    <a:srgbClr val="0070C0"/>
                  </a:solidFill>
                  <a:effectLst/>
                  <a:uLnTx/>
                  <a:uFillTx/>
                  <a:latin typeface="Mongolian Baiti" panose="03000500000000000000" pitchFamily="66" charset="0"/>
                  <a:ea typeface="NSimSun" panose="02010609030101010101" pitchFamily="49" charset="-122"/>
                  <a:cs typeface="Mongolian Baiti" panose="03000500000000000000" pitchFamily="66" charset="0"/>
                </a:rPr>
                <a:t>Central</a:t>
              </a:r>
              <a:endParaRPr kumimoji="0" sz="1733" b="1" i="0" u="none" strike="noStrike" kern="0" cap="none" spc="0" normalizeH="0" baseline="0" noProof="0" dirty="0">
                <a:ln>
                  <a:noFill/>
                </a:ln>
                <a:solidFill>
                  <a:srgbClr val="0070C0"/>
                </a:solidFill>
                <a:effectLst/>
                <a:uLnTx/>
                <a:uFillTx/>
                <a:latin typeface="Fira Sans"/>
                <a:ea typeface="Fira Sans"/>
                <a:cs typeface="Fira Sans"/>
                <a:sym typeface="Fira Sans"/>
              </a:endParaRPr>
            </a:p>
          </p:txBody>
        </p:sp>
      </p:grpSp>
      <p:sp>
        <p:nvSpPr>
          <p:cNvPr id="1496" name="Google Shape;1496;p46"/>
          <p:cNvSpPr txBox="1"/>
          <p:nvPr/>
        </p:nvSpPr>
        <p:spPr>
          <a:xfrm flipH="1">
            <a:off x="2611355" y="3426505"/>
            <a:ext cx="2227600" cy="526000"/>
          </a:xfrm>
          <a:prstGeom prst="rect">
            <a:avLst/>
          </a:prstGeom>
          <a:no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1100"/>
              <a:buFontTx/>
              <a:buNone/>
              <a:tabLst/>
              <a:defRPr/>
            </a:pPr>
            <a:r>
              <a:rPr kumimoji="0" lang="en-US" sz="1600" b="0" i="0" u="none" strike="noStrike" kern="0" cap="none" spc="0" normalizeH="0" baseline="0" noProof="0" dirty="0">
                <a:ln>
                  <a:noFill/>
                </a:ln>
                <a:solidFill>
                  <a:srgbClr val="000000"/>
                </a:solidFill>
                <a:effectLst/>
                <a:uLnTx/>
                <a:uFillTx/>
                <a:latin typeface="Fira Sans"/>
                <a:ea typeface="Fira Sans"/>
                <a:cs typeface="Fira Sans"/>
                <a:sym typeface="Fira Sans"/>
              </a:rPr>
              <a:t>PubMed Central and publisher web sites</a:t>
            </a:r>
            <a:endParaRPr kumimoji="0" sz="16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497" name="Google Shape;1497;p46"/>
          <p:cNvSpPr txBox="1"/>
          <p:nvPr/>
        </p:nvSpPr>
        <p:spPr>
          <a:xfrm flipH="1">
            <a:off x="2628581" y="3161776"/>
            <a:ext cx="2053200" cy="348800"/>
          </a:xfrm>
          <a:prstGeom prst="rect">
            <a:avLst/>
          </a:prstGeom>
          <a:no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1733" b="1" i="0" u="none" strike="noStrike" kern="0" cap="none" spc="0" normalizeH="0" baseline="0" noProof="0" dirty="0">
                <a:ln>
                  <a:noFill/>
                </a:ln>
                <a:solidFill>
                  <a:srgbClr val="0070C0"/>
                </a:solidFill>
                <a:effectLst/>
                <a:uLnTx/>
                <a:uFillTx/>
                <a:latin typeface="Fira Sans"/>
                <a:ea typeface="Fira Sans"/>
                <a:cs typeface="Fira Sans"/>
                <a:sym typeface="Fira Sans"/>
              </a:rPr>
              <a:t>PubMed</a:t>
            </a:r>
            <a:endParaRPr kumimoji="0" sz="1733" b="1" i="0" u="none" strike="noStrike" kern="0" cap="none" spc="0" normalizeH="0" baseline="0" noProof="0" dirty="0">
              <a:ln>
                <a:noFill/>
              </a:ln>
              <a:solidFill>
                <a:srgbClr val="0070C0"/>
              </a:solidFill>
              <a:effectLst/>
              <a:uLnTx/>
              <a:uFillTx/>
              <a:latin typeface="Fira Sans"/>
              <a:ea typeface="Fira Sans"/>
              <a:cs typeface="Fira Sans"/>
              <a:sym typeface="Fira Sans"/>
            </a:endParaRPr>
          </a:p>
        </p:txBody>
      </p:sp>
      <p:grpSp>
        <p:nvGrpSpPr>
          <p:cNvPr id="1498" name="Google Shape;1498;p46"/>
          <p:cNvGrpSpPr/>
          <p:nvPr/>
        </p:nvGrpSpPr>
        <p:grpSpPr>
          <a:xfrm>
            <a:off x="7255624" y="4178720"/>
            <a:ext cx="2378800" cy="1070521"/>
            <a:chOff x="5532220" y="3023227"/>
            <a:chExt cx="1784100" cy="802891"/>
          </a:xfrm>
        </p:grpSpPr>
        <p:sp>
          <p:nvSpPr>
            <p:cNvPr id="1499" name="Google Shape;1499;p46"/>
            <p:cNvSpPr txBox="1"/>
            <p:nvPr/>
          </p:nvSpPr>
          <p:spPr>
            <a:xfrm>
              <a:off x="5532220" y="3431618"/>
              <a:ext cx="1784100" cy="394500"/>
            </a:xfrm>
            <a:prstGeom prst="rect">
              <a:avLst/>
            </a:prstGeom>
            <a:noFill/>
            <a:ln>
              <a:noFill/>
            </a:ln>
          </p:spPr>
          <p:txBody>
            <a:bodyPr spcFirstLastPara="1" wrap="square" lIns="121900" tIns="121900" rIns="121900" bIns="121900" anchor="ctr"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1600" b="0" i="0" u="none" strike="noStrike" kern="0" cap="none" spc="0" normalizeH="0" baseline="0" noProof="0" dirty="0">
                  <a:ln>
                    <a:noFill/>
                  </a:ln>
                  <a:solidFill>
                    <a:srgbClr val="000000"/>
                  </a:solidFill>
                  <a:effectLst/>
                  <a:uLnTx/>
                  <a:uFillTx/>
                  <a:latin typeface="Fira Sans"/>
                  <a:ea typeface="Fira Sans"/>
                  <a:cs typeface="Fira Sans"/>
                  <a:sym typeface="Fira Sans"/>
                </a:rPr>
                <a:t>Science Direct is the web site for selected journal titles</a:t>
              </a:r>
              <a:endParaRPr kumimoji="0" sz="16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500" name="Google Shape;1500;p46"/>
            <p:cNvSpPr txBox="1"/>
            <p:nvPr/>
          </p:nvSpPr>
          <p:spPr>
            <a:xfrm>
              <a:off x="5654320" y="3023227"/>
              <a:ext cx="1539900" cy="394500"/>
            </a:xfrm>
            <a:prstGeom prst="rect">
              <a:avLst/>
            </a:prstGeom>
            <a:noFill/>
            <a:ln>
              <a:noFill/>
            </a:ln>
          </p:spPr>
          <p:txBody>
            <a:bodyPr spcFirstLastPara="1" wrap="square" lIns="121900" tIns="121900" rIns="121900" bIns="121900" anchor="ctr"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1800" b="0" i="0" u="none" strike="noStrike" kern="1200" cap="none" spc="0" normalizeH="0" baseline="0" noProof="0" dirty="0">
                  <a:ln>
                    <a:noFill/>
                  </a:ln>
                  <a:solidFill>
                    <a:srgbClr val="FFC000"/>
                  </a:solidFill>
                  <a:effectLst/>
                  <a:uLnTx/>
                  <a:uFillTx/>
                  <a:latin typeface="Mongolian Baiti" panose="03000500000000000000" pitchFamily="66" charset="0"/>
                  <a:ea typeface="NSimSun" panose="02010609030101010101" pitchFamily="49" charset="-122"/>
                  <a:cs typeface="Mongolian Baiti" panose="03000500000000000000" pitchFamily="66" charset="0"/>
                </a:rPr>
                <a:t>Science</a:t>
              </a:r>
              <a:r>
                <a:rPr kumimoji="0" lang="en-US" sz="1800" b="0" i="0" u="none" strike="noStrike" kern="1200" cap="none" spc="0" normalizeH="0" baseline="0" noProof="0" dirty="0">
                  <a:ln>
                    <a:noFill/>
                  </a:ln>
                  <a:solidFill>
                    <a:srgbClr val="FBB7A4">
                      <a:lumMod val="50000"/>
                    </a:srgbClr>
                  </a:solidFill>
                  <a:effectLst/>
                  <a:uLnTx/>
                  <a:uFillTx/>
                  <a:latin typeface="Mongolian Baiti" panose="03000500000000000000" pitchFamily="66" charset="0"/>
                  <a:ea typeface="NSimSun" panose="02010609030101010101" pitchFamily="49" charset="-122"/>
                  <a:cs typeface="Mongolian Baiti" panose="03000500000000000000" pitchFamily="66" charset="0"/>
                </a:rPr>
                <a:t>Direct</a:t>
              </a:r>
              <a:endParaRPr kumimoji="0" sz="1733" b="1"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grpSp>
      <p:grpSp>
        <p:nvGrpSpPr>
          <p:cNvPr id="1501" name="Google Shape;1501;p46"/>
          <p:cNvGrpSpPr/>
          <p:nvPr/>
        </p:nvGrpSpPr>
        <p:grpSpPr>
          <a:xfrm>
            <a:off x="4859738" y="2884697"/>
            <a:ext cx="2378800" cy="1158690"/>
            <a:chOff x="3734396" y="2134035"/>
            <a:chExt cx="1784100" cy="869018"/>
          </a:xfrm>
        </p:grpSpPr>
        <p:sp>
          <p:nvSpPr>
            <p:cNvPr id="1502" name="Google Shape;1502;p46"/>
            <p:cNvSpPr txBox="1"/>
            <p:nvPr/>
          </p:nvSpPr>
          <p:spPr>
            <a:xfrm>
              <a:off x="3734396" y="2608553"/>
              <a:ext cx="1784100" cy="394500"/>
            </a:xfrm>
            <a:prstGeom prst="rect">
              <a:avLst/>
            </a:prstGeom>
            <a:noFill/>
            <a:ln>
              <a:noFill/>
            </a:ln>
          </p:spPr>
          <p:txBody>
            <a:bodyPr spcFirstLastPara="1" wrap="square" lIns="121900" tIns="121900" rIns="121900" bIns="121900" anchor="ctr"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1600" b="0" i="0" u="none" strike="noStrike" kern="0" cap="none" spc="0" normalizeH="0" baseline="0" noProof="0" dirty="0">
                  <a:ln>
                    <a:noFill/>
                  </a:ln>
                  <a:solidFill>
                    <a:srgbClr val="000000"/>
                  </a:solidFill>
                  <a:effectLst/>
                  <a:uLnTx/>
                  <a:uFillTx/>
                  <a:latin typeface="Fira Sans"/>
                  <a:ea typeface="Fira Sans"/>
                  <a:cs typeface="Fira Sans"/>
                  <a:sym typeface="Fira Sans"/>
                </a:rPr>
                <a:t>Embase is a versatile and up-to-date biomedical research database </a:t>
              </a:r>
              <a:endParaRPr kumimoji="0" sz="16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503" name="Google Shape;1503;p46"/>
            <p:cNvSpPr txBox="1"/>
            <p:nvPr/>
          </p:nvSpPr>
          <p:spPr>
            <a:xfrm>
              <a:off x="3840507" y="2134035"/>
              <a:ext cx="1539900" cy="394500"/>
            </a:xfrm>
            <a:prstGeom prst="rect">
              <a:avLst/>
            </a:prstGeom>
            <a:noFill/>
            <a:ln>
              <a:noFill/>
            </a:ln>
          </p:spPr>
          <p:txBody>
            <a:bodyPr spcFirstLastPara="1" wrap="square" lIns="121900" tIns="121900" rIns="121900" bIns="121900" anchor="ctr"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1800" b="0" i="0" u="none" strike="noStrike" kern="1200" cap="none" spc="0" normalizeH="0" baseline="0" noProof="0" dirty="0">
                  <a:ln>
                    <a:noFill/>
                  </a:ln>
                  <a:solidFill>
                    <a:srgbClr val="FFC000"/>
                  </a:solidFill>
                  <a:effectLst/>
                  <a:uLnTx/>
                  <a:uFillTx/>
                  <a:latin typeface="Mongolian Baiti" panose="03000500000000000000" pitchFamily="66" charset="0"/>
                  <a:ea typeface="NSimSun" panose="02010609030101010101" pitchFamily="49" charset="-122"/>
                  <a:cs typeface="Mongolian Baiti" panose="03000500000000000000" pitchFamily="66" charset="0"/>
                </a:rPr>
                <a:t>Em</a:t>
              </a:r>
              <a:r>
                <a:rPr kumimoji="0" lang="en-US" sz="1800" b="0" i="0" u="none" strike="noStrike" kern="1200" cap="none" spc="0" normalizeH="0" baseline="0" noProof="0" dirty="0">
                  <a:ln>
                    <a:noFill/>
                  </a:ln>
                  <a:solidFill>
                    <a:srgbClr val="0070C0"/>
                  </a:solidFill>
                  <a:effectLst/>
                  <a:uLnTx/>
                  <a:uFillTx/>
                  <a:latin typeface="Mongolian Baiti" panose="03000500000000000000" pitchFamily="66" charset="0"/>
                  <a:ea typeface="NSimSun" panose="02010609030101010101" pitchFamily="49" charset="-122"/>
                  <a:cs typeface="Mongolian Baiti" panose="03000500000000000000" pitchFamily="66" charset="0"/>
                </a:rPr>
                <a:t>base</a:t>
              </a:r>
              <a:endParaRPr kumimoji="0" sz="1733" b="1"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grpSp>
      <p:sp>
        <p:nvSpPr>
          <p:cNvPr id="1504" name="Google Shape;1504;p46"/>
          <p:cNvSpPr txBox="1">
            <a:spLocks noGrp="1"/>
          </p:cNvSpPr>
          <p:nvPr>
            <p:ph type="ctrTitle"/>
          </p:nvPr>
        </p:nvSpPr>
        <p:spPr>
          <a:xfrm>
            <a:off x="415600" y="141327"/>
            <a:ext cx="11360800" cy="1340864"/>
          </a:xfrm>
          <a:prstGeom prst="rect">
            <a:avLst/>
          </a:prstGeom>
        </p:spPr>
        <p:txBody>
          <a:bodyPr spcFirstLastPara="1" wrap="square" lIns="121900" tIns="121900" rIns="121900" bIns="121900" anchor="ctr" anchorCtr="0">
            <a:noAutofit/>
          </a:bodyPr>
          <a:lstStyle/>
          <a:p>
            <a:r>
              <a:rPr lang="en-US" sz="4400" dirty="0">
                <a:solidFill>
                  <a:schemeClr val="accent2">
                    <a:lumMod val="50000"/>
                  </a:schemeClr>
                </a:solidFill>
                <a:latin typeface="Mongolian Baiti" panose="03000500000000000000" pitchFamily="66" charset="0"/>
                <a:cs typeface="Mongolian Baiti" panose="03000500000000000000" pitchFamily="66" charset="0"/>
              </a:rPr>
              <a:t>Additional</a:t>
            </a:r>
            <a:r>
              <a:rPr lang="en-US" sz="4400" dirty="0">
                <a:solidFill>
                  <a:srgbClr val="FF0000"/>
                </a:solidFill>
                <a:latin typeface="Mongolian Baiti" panose="03000500000000000000" pitchFamily="66" charset="0"/>
                <a:cs typeface="Mongolian Baiti" panose="03000500000000000000" pitchFamily="66" charset="0"/>
              </a:rPr>
              <a:t> </a:t>
            </a:r>
            <a:r>
              <a:rPr lang="en-US" sz="4400" dirty="0">
                <a:solidFill>
                  <a:srgbClr val="0070C0"/>
                </a:solidFill>
                <a:latin typeface="Mongolian Baiti" panose="03000500000000000000" pitchFamily="66" charset="0"/>
                <a:cs typeface="Mongolian Baiti" panose="03000500000000000000" pitchFamily="66" charset="0"/>
              </a:rPr>
              <a:t>Literature</a:t>
            </a:r>
            <a:r>
              <a:rPr lang="en-US" sz="4400" dirty="0">
                <a:solidFill>
                  <a:srgbClr val="FF0000"/>
                </a:solidFill>
                <a:latin typeface="Mongolian Baiti" panose="03000500000000000000" pitchFamily="66" charset="0"/>
                <a:cs typeface="Mongolian Baiti" panose="03000500000000000000" pitchFamily="66" charset="0"/>
              </a:rPr>
              <a:t> </a:t>
            </a:r>
            <a:r>
              <a:rPr lang="en-US" sz="4400" dirty="0">
                <a:solidFill>
                  <a:schemeClr val="accent2">
                    <a:lumMod val="50000"/>
                  </a:schemeClr>
                </a:solidFill>
                <a:latin typeface="Mongolian Baiti" panose="03000500000000000000" pitchFamily="66" charset="0"/>
                <a:cs typeface="Mongolian Baiti" panose="03000500000000000000" pitchFamily="66" charset="0"/>
              </a:rPr>
              <a:t>Databases</a:t>
            </a:r>
            <a:r>
              <a:rPr lang="en-US" sz="4400" dirty="0">
                <a:solidFill>
                  <a:srgbClr val="FF0000"/>
                </a:solidFill>
                <a:latin typeface="Mongolian Baiti" panose="03000500000000000000" pitchFamily="66" charset="0"/>
                <a:cs typeface="Mongolian Baiti" panose="03000500000000000000" pitchFamily="66" charset="0"/>
              </a:rPr>
              <a:t> </a:t>
            </a:r>
            <a:r>
              <a:rPr lang="en-US" sz="4400" dirty="0">
                <a:solidFill>
                  <a:srgbClr val="7030A0"/>
                </a:solidFill>
                <a:latin typeface="Mongolian Baiti" panose="03000500000000000000" pitchFamily="66" charset="0"/>
                <a:cs typeface="Mongolian Baiti" panose="03000500000000000000" pitchFamily="66" charset="0"/>
              </a:rPr>
              <a:t>For</a:t>
            </a:r>
            <a:r>
              <a:rPr lang="en-US" sz="4400" dirty="0">
                <a:solidFill>
                  <a:srgbClr val="FF0000"/>
                </a:solidFill>
                <a:latin typeface="Mongolian Baiti" panose="03000500000000000000" pitchFamily="66" charset="0"/>
                <a:cs typeface="Mongolian Baiti" panose="03000500000000000000" pitchFamily="66" charset="0"/>
              </a:rPr>
              <a:t> </a:t>
            </a:r>
            <a:r>
              <a:rPr lang="en-US" sz="4400" dirty="0">
                <a:solidFill>
                  <a:schemeClr val="accent3"/>
                </a:solidFill>
                <a:latin typeface="Mongolian Baiti" panose="03000500000000000000" pitchFamily="66" charset="0"/>
                <a:cs typeface="Mongolian Baiti" panose="03000500000000000000" pitchFamily="66" charset="0"/>
              </a:rPr>
              <a:t>Bioinformatics</a:t>
            </a:r>
            <a:endParaRPr sz="4400" dirty="0">
              <a:solidFill>
                <a:schemeClr val="accent3"/>
              </a:solidFill>
              <a:latin typeface="Mongolian Baiti" panose="03000500000000000000" pitchFamily="66" charset="0"/>
              <a:ea typeface="Fira Sans Extra Condensed"/>
              <a:cs typeface="Mongolian Baiti" panose="03000500000000000000" pitchFamily="66" charset="0"/>
              <a:sym typeface="Fira Sans Extra Condensed"/>
            </a:endParaRPr>
          </a:p>
        </p:txBody>
      </p:sp>
      <p:sp>
        <p:nvSpPr>
          <p:cNvPr id="1505" name="Google Shape;1505;p46"/>
          <p:cNvSpPr txBox="1"/>
          <p:nvPr/>
        </p:nvSpPr>
        <p:spPr>
          <a:xfrm flipH="1">
            <a:off x="2628581" y="1863709"/>
            <a:ext cx="2053200" cy="348800"/>
          </a:xfrm>
          <a:prstGeom prst="rect">
            <a:avLst/>
          </a:prstGeom>
          <a:no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1733" b="1" i="0" u="none" strike="noStrike" kern="0" cap="none" spc="0" normalizeH="0" baseline="0" noProof="0" dirty="0">
                <a:ln>
                  <a:noFill/>
                </a:ln>
                <a:solidFill>
                  <a:srgbClr val="000000"/>
                </a:solidFill>
                <a:effectLst/>
                <a:uLnTx/>
                <a:uFillTx/>
                <a:latin typeface="Fira Sans"/>
                <a:ea typeface="Fira Sans"/>
                <a:cs typeface="Fira Sans"/>
                <a:sym typeface="Fira Sans"/>
              </a:rPr>
              <a:t>Databases</a:t>
            </a:r>
            <a:endParaRPr kumimoji="0" sz="1733" b="1"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Tree>
    <p:extLst>
      <p:ext uri="{BB962C8B-B14F-4D97-AF65-F5344CB8AC3E}">
        <p14:creationId xmlns:p14="http://schemas.microsoft.com/office/powerpoint/2010/main" val="2584327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7"/>
          <p:cNvPicPr preferRelativeResize="0"/>
          <p:nvPr/>
        </p:nvPicPr>
        <p:blipFill>
          <a:blip r:embed="rId3">
            <a:extLst>
              <a:ext uri="{28A0092B-C50C-407E-A947-70E740481C1C}">
                <a14:useLocalDpi xmlns:a14="http://schemas.microsoft.com/office/drawing/2010/main" val="0"/>
              </a:ext>
            </a:extLst>
          </a:blip>
          <a:stretch>
            <a:fillRect/>
          </a:stretch>
        </p:blipFill>
        <p:spPr>
          <a:xfrm>
            <a:off x="4924302" y="1434860"/>
            <a:ext cx="6607993" cy="4916384"/>
          </a:xfrm>
          <a:prstGeom prst="rect">
            <a:avLst/>
          </a:prstGeom>
          <a:ln>
            <a:noFill/>
          </a:ln>
          <a:effectLst>
            <a:outerShdw blurRad="292100" dist="139700" dir="2700000" algn="tl" rotWithShape="0">
              <a:srgbClr val="333333">
                <a:alpha val="65000"/>
              </a:srgbClr>
            </a:outerShdw>
          </a:effectLst>
        </p:spPr>
      </p:pic>
      <p:sp>
        <p:nvSpPr>
          <p:cNvPr id="60" name="Google Shape;60;p17"/>
          <p:cNvSpPr txBox="1">
            <a:spLocks noGrp="1"/>
          </p:cNvSpPr>
          <p:nvPr>
            <p:ph type="ctrTitle"/>
          </p:nvPr>
        </p:nvSpPr>
        <p:spPr>
          <a:xfrm>
            <a:off x="240005" y="239997"/>
            <a:ext cx="4684297" cy="1551200"/>
          </a:xfrm>
          <a:prstGeom prst="rect">
            <a:avLst/>
          </a:prstGeom>
        </p:spPr>
        <p:txBody>
          <a:bodyPr spcFirstLastPara="1" wrap="square" lIns="121900" tIns="121900" rIns="121900" bIns="121900" anchor="ctr" anchorCtr="0">
            <a:noAutofit/>
          </a:bodyPr>
          <a:lstStyle/>
          <a:p>
            <a:pPr algn="l"/>
            <a:r>
              <a:rPr lang="en-US" sz="5400" dirty="0">
                <a:solidFill>
                  <a:schemeClr val="accent2">
                    <a:lumMod val="75000"/>
                  </a:schemeClr>
                </a:solidFill>
                <a:latin typeface="Mongolian Baiti" panose="03000500000000000000" pitchFamily="66" charset="0"/>
                <a:ea typeface="NSimSun" panose="02010609030101010101" pitchFamily="49" charset="-122"/>
                <a:cs typeface="Mongolian Baiti" panose="03000500000000000000" pitchFamily="66" charset="0"/>
              </a:rPr>
              <a:t>PubMed</a:t>
            </a:r>
            <a:endParaRPr sz="5400" dirty="0">
              <a:solidFill>
                <a:schemeClr val="accent2">
                  <a:lumMod val="75000"/>
                </a:schemeClr>
              </a:solidFill>
              <a:latin typeface="Mongolian Baiti" panose="03000500000000000000" pitchFamily="66" charset="0"/>
              <a:ea typeface="NSimSun" panose="02010609030101010101" pitchFamily="49" charset="-122"/>
              <a:cs typeface="Mongolian Baiti" panose="03000500000000000000" pitchFamily="66" charset="0"/>
            </a:endParaRPr>
          </a:p>
        </p:txBody>
      </p:sp>
      <p:sp>
        <p:nvSpPr>
          <p:cNvPr id="61" name="Google Shape;61;p17"/>
          <p:cNvSpPr txBox="1">
            <a:spLocks noGrp="1"/>
          </p:cNvSpPr>
          <p:nvPr>
            <p:ph type="subTitle" idx="1"/>
          </p:nvPr>
        </p:nvSpPr>
        <p:spPr>
          <a:xfrm>
            <a:off x="240005" y="2000253"/>
            <a:ext cx="4840708" cy="3785599"/>
          </a:xfrm>
          <a:prstGeom prst="rect">
            <a:avLst/>
          </a:prstGeom>
        </p:spPr>
        <p:txBody>
          <a:bodyPr spcFirstLastPara="1" wrap="square" lIns="121900" tIns="121900" rIns="121900" bIns="121900" anchor="ctr" anchorCtr="0">
            <a:noAutofit/>
          </a:bodyPr>
          <a:lstStyle/>
          <a:p>
            <a:pPr marL="0" indent="0" algn="l">
              <a:lnSpc>
                <a:spcPct val="150000"/>
              </a:lnSpc>
            </a:pPr>
            <a:r>
              <a:rPr lang="en-US" dirty="0">
                <a:solidFill>
                  <a:schemeClr val="dk1"/>
                </a:solidFill>
              </a:rPr>
              <a:t>PubMed comprises more than 29 million citations for biomedical literature from MEDLINE, life science journals, and online books. Citations may include links to full-text content from PubMed Central and publisher web sites. For tips on searching efficiently and effectively in PubMed.</a:t>
            </a:r>
            <a:endParaRPr dirty="0">
              <a:solidFill>
                <a:schemeClr val="dk1"/>
              </a:solidFill>
            </a:endParaRPr>
          </a:p>
        </p:txBody>
      </p:sp>
    </p:spTree>
    <p:extLst>
      <p:ext uri="{BB962C8B-B14F-4D97-AF65-F5344CB8AC3E}">
        <p14:creationId xmlns:p14="http://schemas.microsoft.com/office/powerpoint/2010/main" val="96484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7"/>
          <p:cNvPicPr preferRelativeResize="0"/>
          <p:nvPr/>
        </p:nvPicPr>
        <p:blipFill>
          <a:blip r:embed="rId3">
            <a:extLst>
              <a:ext uri="{28A0092B-C50C-407E-A947-70E740481C1C}">
                <a14:useLocalDpi xmlns:a14="http://schemas.microsoft.com/office/drawing/2010/main" val="0"/>
              </a:ext>
            </a:extLst>
          </a:blip>
          <a:stretch>
            <a:fillRect/>
          </a:stretch>
        </p:blipFill>
        <p:spPr>
          <a:xfrm>
            <a:off x="5002508" y="1434859"/>
            <a:ext cx="6555178" cy="4916384"/>
          </a:xfrm>
          <a:prstGeom prst="rect">
            <a:avLst/>
          </a:prstGeom>
          <a:ln>
            <a:noFill/>
          </a:ln>
          <a:effectLst>
            <a:outerShdw blurRad="292100" dist="139700" dir="2700000" algn="tl" rotWithShape="0">
              <a:srgbClr val="333333">
                <a:alpha val="65000"/>
              </a:srgbClr>
            </a:outerShdw>
          </a:effectLst>
        </p:spPr>
      </p:pic>
      <p:sp>
        <p:nvSpPr>
          <p:cNvPr id="60" name="Google Shape;60;p17"/>
          <p:cNvSpPr txBox="1">
            <a:spLocks noGrp="1"/>
          </p:cNvSpPr>
          <p:nvPr>
            <p:ph type="ctrTitle"/>
          </p:nvPr>
        </p:nvSpPr>
        <p:spPr>
          <a:xfrm>
            <a:off x="240005" y="239997"/>
            <a:ext cx="4684297" cy="1551200"/>
          </a:xfrm>
          <a:prstGeom prst="rect">
            <a:avLst/>
          </a:prstGeom>
        </p:spPr>
        <p:txBody>
          <a:bodyPr spcFirstLastPara="1" wrap="square" lIns="121900" tIns="121900" rIns="121900" bIns="121900" anchor="ctr" anchorCtr="0">
            <a:noAutofit/>
          </a:bodyPr>
          <a:lstStyle/>
          <a:p>
            <a:pPr algn="l"/>
            <a:r>
              <a:rPr lang="en-US" sz="5400" dirty="0">
                <a:solidFill>
                  <a:srgbClr val="FFC000"/>
                </a:solidFill>
                <a:latin typeface="Mongolian Baiti" panose="03000500000000000000" pitchFamily="66" charset="0"/>
                <a:ea typeface="NSimSun" panose="02010609030101010101" pitchFamily="49" charset="-122"/>
                <a:cs typeface="Mongolian Baiti" panose="03000500000000000000" pitchFamily="66" charset="0"/>
              </a:rPr>
              <a:t>Em</a:t>
            </a:r>
            <a:r>
              <a:rPr lang="en-US" sz="5400" dirty="0">
                <a:solidFill>
                  <a:srgbClr val="0070C0"/>
                </a:solidFill>
                <a:latin typeface="Mongolian Baiti" panose="03000500000000000000" pitchFamily="66" charset="0"/>
                <a:ea typeface="NSimSun" panose="02010609030101010101" pitchFamily="49" charset="-122"/>
                <a:cs typeface="Mongolian Baiti" panose="03000500000000000000" pitchFamily="66" charset="0"/>
              </a:rPr>
              <a:t>base</a:t>
            </a:r>
            <a:endParaRPr sz="5400" dirty="0">
              <a:solidFill>
                <a:srgbClr val="0070C0"/>
              </a:solidFill>
              <a:latin typeface="Mongolian Baiti" panose="03000500000000000000" pitchFamily="66" charset="0"/>
              <a:ea typeface="NSimSun" panose="02010609030101010101" pitchFamily="49" charset="-122"/>
              <a:cs typeface="Mongolian Baiti" panose="03000500000000000000" pitchFamily="66" charset="0"/>
            </a:endParaRPr>
          </a:p>
        </p:txBody>
      </p:sp>
      <p:sp>
        <p:nvSpPr>
          <p:cNvPr id="61" name="Google Shape;61;p17"/>
          <p:cNvSpPr txBox="1">
            <a:spLocks noGrp="1"/>
          </p:cNvSpPr>
          <p:nvPr>
            <p:ph type="subTitle" idx="1"/>
          </p:nvPr>
        </p:nvSpPr>
        <p:spPr>
          <a:xfrm>
            <a:off x="161800" y="2000252"/>
            <a:ext cx="4840708" cy="3785599"/>
          </a:xfrm>
          <a:prstGeom prst="rect">
            <a:avLst/>
          </a:prstGeom>
        </p:spPr>
        <p:txBody>
          <a:bodyPr spcFirstLastPara="1" wrap="square" lIns="121900" tIns="121900" rIns="121900" bIns="121900" anchor="ctr" anchorCtr="0">
            <a:noAutofit/>
          </a:bodyPr>
          <a:lstStyle/>
          <a:p>
            <a:pPr marL="0" indent="0" algn="l">
              <a:lnSpc>
                <a:spcPct val="150000"/>
              </a:lnSpc>
            </a:pPr>
            <a:r>
              <a:rPr lang="en-US" dirty="0">
                <a:solidFill>
                  <a:schemeClr val="dk1"/>
                </a:solidFill>
              </a:rPr>
              <a:t>Embase is a versatile and up-to-date biomedical research database covering the most important international biomedical literature from 1947 to the present day with more than 32+ million records from 8,200 journals and ‘grey literature’ from over 2.4 million conference abstracts. </a:t>
            </a:r>
            <a:endParaRPr dirty="0">
              <a:solidFill>
                <a:schemeClr val="dk1"/>
              </a:solidFill>
            </a:endParaRPr>
          </a:p>
        </p:txBody>
      </p:sp>
      <p:sp>
        <p:nvSpPr>
          <p:cNvPr id="2" name="Rectangle 1">
            <a:extLst>
              <a:ext uri="{FF2B5EF4-FFF2-40B4-BE49-F238E27FC236}">
                <a16:creationId xmlns:a16="http://schemas.microsoft.com/office/drawing/2014/main" id="{1F39A4B4-E059-4614-BA93-B0141AB3C5D0}"/>
              </a:ext>
            </a:extLst>
          </p:cNvPr>
          <p:cNvSpPr/>
          <p:nvPr/>
        </p:nvSpPr>
        <p:spPr>
          <a:xfrm>
            <a:off x="7849590" y="4191990"/>
            <a:ext cx="3004457" cy="2256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1282810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7"/>
          <p:cNvPicPr preferRelativeResize="0"/>
          <p:nvPr/>
        </p:nvPicPr>
        <p:blipFill>
          <a:blip r:embed="rId3">
            <a:extLst>
              <a:ext uri="{28A0092B-C50C-407E-A947-70E740481C1C}">
                <a14:useLocalDpi xmlns:a14="http://schemas.microsoft.com/office/drawing/2010/main" val="0"/>
              </a:ext>
            </a:extLst>
          </a:blip>
          <a:stretch>
            <a:fillRect/>
          </a:stretch>
        </p:blipFill>
        <p:spPr>
          <a:xfrm>
            <a:off x="5002508" y="1545060"/>
            <a:ext cx="6607993" cy="4695982"/>
          </a:xfrm>
          <a:prstGeom prst="rect">
            <a:avLst/>
          </a:prstGeom>
          <a:ln>
            <a:noFill/>
          </a:ln>
          <a:effectLst>
            <a:outerShdw blurRad="292100" dist="139700" dir="2700000" algn="tl" rotWithShape="0">
              <a:srgbClr val="333333">
                <a:alpha val="65000"/>
              </a:srgbClr>
            </a:outerShdw>
          </a:effectLst>
        </p:spPr>
      </p:pic>
      <p:sp>
        <p:nvSpPr>
          <p:cNvPr id="60" name="Google Shape;60;p17"/>
          <p:cNvSpPr txBox="1">
            <a:spLocks noGrp="1"/>
          </p:cNvSpPr>
          <p:nvPr>
            <p:ph type="ctrTitle"/>
          </p:nvPr>
        </p:nvSpPr>
        <p:spPr>
          <a:xfrm>
            <a:off x="161800" y="221456"/>
            <a:ext cx="4684297" cy="1551200"/>
          </a:xfrm>
          <a:prstGeom prst="rect">
            <a:avLst/>
          </a:prstGeom>
        </p:spPr>
        <p:txBody>
          <a:bodyPr spcFirstLastPara="1" wrap="square" lIns="121900" tIns="121900" rIns="121900" bIns="121900" anchor="ctr" anchorCtr="0">
            <a:noAutofit/>
          </a:bodyPr>
          <a:lstStyle/>
          <a:p>
            <a:pPr algn="l"/>
            <a:r>
              <a:rPr lang="en-US" sz="5400" dirty="0">
                <a:solidFill>
                  <a:schemeClr val="accent1">
                    <a:lumMod val="50000"/>
                  </a:schemeClr>
                </a:solidFill>
                <a:latin typeface="Mongolian Baiti" panose="03000500000000000000" pitchFamily="66" charset="0"/>
                <a:ea typeface="NSimSun" panose="02010609030101010101" pitchFamily="49" charset="-122"/>
                <a:cs typeface="Mongolian Baiti" panose="03000500000000000000" pitchFamily="66" charset="0"/>
              </a:rPr>
              <a:t>BioMed Central</a:t>
            </a:r>
            <a:endParaRPr sz="5400" dirty="0">
              <a:solidFill>
                <a:schemeClr val="accent1">
                  <a:lumMod val="50000"/>
                </a:schemeClr>
              </a:solidFill>
              <a:latin typeface="Mongolian Baiti" panose="03000500000000000000" pitchFamily="66" charset="0"/>
              <a:ea typeface="NSimSun" panose="02010609030101010101" pitchFamily="49" charset="-122"/>
              <a:cs typeface="Mongolian Baiti" panose="03000500000000000000" pitchFamily="66" charset="0"/>
            </a:endParaRPr>
          </a:p>
        </p:txBody>
      </p:sp>
      <p:sp>
        <p:nvSpPr>
          <p:cNvPr id="61" name="Google Shape;61;p17"/>
          <p:cNvSpPr txBox="1">
            <a:spLocks noGrp="1"/>
          </p:cNvSpPr>
          <p:nvPr>
            <p:ph type="subTitle" idx="1"/>
          </p:nvPr>
        </p:nvSpPr>
        <p:spPr>
          <a:xfrm>
            <a:off x="161800" y="2000251"/>
            <a:ext cx="4840708" cy="3785599"/>
          </a:xfrm>
          <a:prstGeom prst="rect">
            <a:avLst/>
          </a:prstGeom>
        </p:spPr>
        <p:txBody>
          <a:bodyPr spcFirstLastPara="1" wrap="square" lIns="121900" tIns="121900" rIns="121900" bIns="121900" anchor="ctr" anchorCtr="0">
            <a:noAutofit/>
          </a:bodyPr>
          <a:lstStyle/>
          <a:p>
            <a:pPr marL="0" indent="0" algn="l">
              <a:lnSpc>
                <a:spcPct val="150000"/>
              </a:lnSpc>
            </a:pPr>
            <a:r>
              <a:rPr lang="en-US" dirty="0">
                <a:solidFill>
                  <a:schemeClr val="dk1"/>
                </a:solidFill>
              </a:rPr>
              <a:t>BMC has an evolving portfolio of some 300 peer-reviewed, open access journals, sharing discoveries from research communities in science, technology, engineering and medicine.</a:t>
            </a:r>
            <a:endParaRPr dirty="0">
              <a:solidFill>
                <a:schemeClr val="dk1"/>
              </a:solidFill>
            </a:endParaRPr>
          </a:p>
        </p:txBody>
      </p:sp>
    </p:spTree>
    <p:extLst>
      <p:ext uri="{BB962C8B-B14F-4D97-AF65-F5344CB8AC3E}">
        <p14:creationId xmlns:p14="http://schemas.microsoft.com/office/powerpoint/2010/main" val="2189515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2027D-EB11-496B-8903-6EC3B6982626}"/>
              </a:ext>
            </a:extLst>
          </p:cNvPr>
          <p:cNvSpPr>
            <a:spLocks noGrp="1"/>
          </p:cNvSpPr>
          <p:nvPr>
            <p:ph type="title"/>
          </p:nvPr>
        </p:nvSpPr>
        <p:spPr>
          <a:xfrm>
            <a:off x="947000" y="138967"/>
            <a:ext cx="10298000" cy="641600"/>
          </a:xfrm>
        </p:spPr>
        <p:txBody>
          <a:bodyPr/>
          <a:lstStyle/>
          <a:p>
            <a:r>
              <a:rPr lang="en-US" dirty="0">
                <a:solidFill>
                  <a:srgbClr val="0070C0"/>
                </a:solidFill>
                <a:latin typeface="Arial Black" panose="020B0A04020102020204" pitchFamily="34" charset="0"/>
              </a:rPr>
              <a:t>Practical !</a:t>
            </a:r>
          </a:p>
        </p:txBody>
      </p:sp>
      <p:sp>
        <p:nvSpPr>
          <p:cNvPr id="3" name="Text Placeholder 2">
            <a:extLst>
              <a:ext uri="{FF2B5EF4-FFF2-40B4-BE49-F238E27FC236}">
                <a16:creationId xmlns:a16="http://schemas.microsoft.com/office/drawing/2014/main" id="{7C520B5E-90FA-46D7-B963-92854A5F80BB}"/>
              </a:ext>
            </a:extLst>
          </p:cNvPr>
          <p:cNvSpPr>
            <a:spLocks noGrp="1"/>
          </p:cNvSpPr>
          <p:nvPr>
            <p:ph type="body" idx="1"/>
          </p:nvPr>
        </p:nvSpPr>
        <p:spPr>
          <a:xfrm>
            <a:off x="947000" y="894384"/>
            <a:ext cx="10298000" cy="4606000"/>
          </a:xfrm>
        </p:spPr>
        <p:txBody>
          <a:bodyPr/>
          <a:lstStyle/>
          <a:p>
            <a:pPr marL="152396" indent="0" algn="l">
              <a:buNone/>
            </a:pPr>
            <a:r>
              <a:rPr lang="en-US" sz="2200" b="1" i="0" dirty="0">
                <a:solidFill>
                  <a:srgbClr val="FF0000"/>
                </a:solidFill>
                <a:effectLst/>
                <a:latin typeface="Söhne"/>
              </a:rPr>
              <a:t>1. Explore PubMed for Research Articles:</a:t>
            </a:r>
            <a:endParaRPr lang="en-US" sz="2200" b="0" i="0" dirty="0">
              <a:solidFill>
                <a:srgbClr val="FF0000"/>
              </a:solidFill>
              <a:effectLst/>
              <a:latin typeface="Söhne"/>
            </a:endParaRPr>
          </a:p>
          <a:p>
            <a:pPr algn="l">
              <a:buFont typeface="Arial" panose="020B0604020202020204" pitchFamily="34" charset="0"/>
              <a:buChar char="•"/>
            </a:pPr>
            <a:r>
              <a:rPr lang="en-US" sz="2200" b="0" i="0" dirty="0">
                <a:solidFill>
                  <a:schemeClr val="tx1"/>
                </a:solidFill>
                <a:effectLst/>
                <a:latin typeface="Söhne"/>
              </a:rPr>
              <a:t>Go to the PubMed database on the NCBI website.</a:t>
            </a:r>
          </a:p>
          <a:p>
            <a:pPr algn="l">
              <a:buFont typeface="Arial" panose="020B0604020202020204" pitchFamily="34" charset="0"/>
              <a:buChar char="•"/>
            </a:pPr>
            <a:r>
              <a:rPr lang="en-US" sz="2200" b="0" i="0" dirty="0">
                <a:solidFill>
                  <a:schemeClr val="tx1"/>
                </a:solidFill>
                <a:effectLst/>
                <a:latin typeface="Söhne"/>
              </a:rPr>
              <a:t>Use the search bar to find research articles related to a specific topic or gene.</a:t>
            </a:r>
          </a:p>
          <a:p>
            <a:pPr algn="l">
              <a:buFont typeface="Arial" panose="020B0604020202020204" pitchFamily="34" charset="0"/>
              <a:buChar char="•"/>
            </a:pPr>
            <a:r>
              <a:rPr lang="en-US" sz="2200" b="0" i="0" dirty="0">
                <a:solidFill>
                  <a:schemeClr val="tx1"/>
                </a:solidFill>
                <a:effectLst/>
                <a:latin typeface="Söhne"/>
              </a:rPr>
              <a:t>Explore the search results and click on an article to view its details.</a:t>
            </a:r>
          </a:p>
          <a:p>
            <a:pPr algn="l">
              <a:buFont typeface="Arial" panose="020B0604020202020204" pitchFamily="34" charset="0"/>
              <a:buChar char="•"/>
            </a:pPr>
            <a:endParaRPr lang="en-US" sz="2200" b="0" i="0" dirty="0">
              <a:solidFill>
                <a:schemeClr val="tx1"/>
              </a:solidFill>
              <a:effectLst/>
              <a:latin typeface="Söhne"/>
            </a:endParaRPr>
          </a:p>
          <a:p>
            <a:pPr marL="152396" indent="0" algn="l">
              <a:buNone/>
            </a:pPr>
            <a:r>
              <a:rPr lang="en-US" sz="2200" b="1" i="0" dirty="0">
                <a:solidFill>
                  <a:srgbClr val="FF0000"/>
                </a:solidFill>
                <a:effectLst/>
                <a:latin typeface="Söhne"/>
              </a:rPr>
              <a:t>Explore Embase for Research Articles:</a:t>
            </a:r>
            <a:endParaRPr lang="en-US" sz="2200" b="0" i="0" dirty="0">
              <a:solidFill>
                <a:srgbClr val="FF0000"/>
              </a:solidFill>
              <a:effectLst/>
              <a:latin typeface="Söhne"/>
            </a:endParaRPr>
          </a:p>
          <a:p>
            <a:pPr algn="l">
              <a:buFont typeface="Arial" panose="020B0604020202020204" pitchFamily="34" charset="0"/>
              <a:buChar char="•"/>
            </a:pPr>
            <a:r>
              <a:rPr lang="en-US" sz="2200" b="0" i="0" dirty="0">
                <a:solidFill>
                  <a:schemeClr val="tx1"/>
                </a:solidFill>
                <a:effectLst/>
                <a:latin typeface="Söhne"/>
              </a:rPr>
              <a:t>Go to the BioMed Central database on the NCBI website.</a:t>
            </a:r>
          </a:p>
          <a:p>
            <a:pPr algn="l">
              <a:buFont typeface="Arial" panose="020B0604020202020204" pitchFamily="34" charset="0"/>
              <a:buChar char="•"/>
            </a:pPr>
            <a:r>
              <a:rPr lang="en-US" sz="2200" b="0" i="0" dirty="0">
                <a:solidFill>
                  <a:schemeClr val="tx1"/>
                </a:solidFill>
                <a:effectLst/>
                <a:latin typeface="Söhne"/>
              </a:rPr>
              <a:t>Use the search bar to find research articles related to a specific topic or gene.</a:t>
            </a:r>
          </a:p>
          <a:p>
            <a:pPr algn="l">
              <a:buFont typeface="Arial" panose="020B0604020202020204" pitchFamily="34" charset="0"/>
              <a:buChar char="•"/>
            </a:pPr>
            <a:r>
              <a:rPr lang="en-US" sz="2200" b="0" i="0" dirty="0">
                <a:solidFill>
                  <a:schemeClr val="tx1"/>
                </a:solidFill>
                <a:effectLst/>
                <a:latin typeface="Söhne"/>
              </a:rPr>
              <a:t>Explore the search results and click on an article to view its details.</a:t>
            </a:r>
          </a:p>
          <a:p>
            <a:pPr algn="l">
              <a:buFont typeface="Arial" panose="020B0604020202020204" pitchFamily="34" charset="0"/>
              <a:buChar char="•"/>
            </a:pPr>
            <a:endParaRPr lang="en-US" sz="2200" dirty="0">
              <a:solidFill>
                <a:schemeClr val="tx1"/>
              </a:solidFill>
              <a:latin typeface="Söhne"/>
            </a:endParaRPr>
          </a:p>
          <a:p>
            <a:pPr marL="152396" indent="0" algn="l">
              <a:buNone/>
            </a:pPr>
            <a:r>
              <a:rPr lang="en-US" sz="2200" b="1" i="0" dirty="0">
                <a:solidFill>
                  <a:srgbClr val="FF0000"/>
                </a:solidFill>
                <a:effectLst/>
                <a:latin typeface="Söhne"/>
              </a:rPr>
              <a:t>Explore BioMed Central for Research Articles:</a:t>
            </a:r>
            <a:endParaRPr lang="en-US" sz="2200" b="0" i="0" dirty="0">
              <a:solidFill>
                <a:srgbClr val="FF0000"/>
              </a:solidFill>
              <a:effectLst/>
              <a:latin typeface="Söhne"/>
            </a:endParaRPr>
          </a:p>
          <a:p>
            <a:pPr algn="l">
              <a:buFont typeface="Arial" panose="020B0604020202020204" pitchFamily="34" charset="0"/>
              <a:buChar char="•"/>
            </a:pPr>
            <a:r>
              <a:rPr lang="en-US" sz="2200" b="0" i="0" dirty="0">
                <a:solidFill>
                  <a:schemeClr val="tx1"/>
                </a:solidFill>
                <a:effectLst/>
                <a:latin typeface="Söhne"/>
              </a:rPr>
              <a:t>Go to the BioMed Central database on the NCBI website.</a:t>
            </a:r>
          </a:p>
          <a:p>
            <a:pPr algn="l">
              <a:buFont typeface="Arial" panose="020B0604020202020204" pitchFamily="34" charset="0"/>
              <a:buChar char="•"/>
            </a:pPr>
            <a:r>
              <a:rPr lang="en-US" sz="2200" b="0" i="0" dirty="0">
                <a:solidFill>
                  <a:schemeClr val="tx1"/>
                </a:solidFill>
                <a:effectLst/>
                <a:latin typeface="Söhne"/>
              </a:rPr>
              <a:t>Use the search bar to find research articles related to a specific topic or gene.</a:t>
            </a:r>
          </a:p>
          <a:p>
            <a:pPr algn="l">
              <a:buFont typeface="Arial" panose="020B0604020202020204" pitchFamily="34" charset="0"/>
              <a:buChar char="•"/>
            </a:pPr>
            <a:r>
              <a:rPr lang="en-US" sz="2200" b="0" i="0" dirty="0">
                <a:solidFill>
                  <a:schemeClr val="tx1"/>
                </a:solidFill>
                <a:effectLst/>
                <a:latin typeface="Söhne"/>
              </a:rPr>
              <a:t>Explore the search results and click on an article to view its details.</a:t>
            </a:r>
          </a:p>
        </p:txBody>
      </p:sp>
    </p:spTree>
    <p:extLst>
      <p:ext uri="{BB962C8B-B14F-4D97-AF65-F5344CB8AC3E}">
        <p14:creationId xmlns:p14="http://schemas.microsoft.com/office/powerpoint/2010/main" val="2558671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FB39B31-F529-4CB2-A367-4F2E46457657}"/>
              </a:ext>
            </a:extLst>
          </p:cNvPr>
          <p:cNvGrpSpPr/>
          <p:nvPr/>
        </p:nvGrpSpPr>
        <p:grpSpPr>
          <a:xfrm>
            <a:off x="6313223" y="1025796"/>
            <a:ext cx="5694944" cy="4806408"/>
            <a:chOff x="3778640" y="807026"/>
            <a:chExt cx="5694944" cy="4806408"/>
          </a:xfrm>
        </p:grpSpPr>
        <p:sp>
          <p:nvSpPr>
            <p:cNvPr id="5" name="Freeform 11549">
              <a:extLst>
                <a:ext uri="{FF2B5EF4-FFF2-40B4-BE49-F238E27FC236}">
                  <a16:creationId xmlns:a16="http://schemas.microsoft.com/office/drawing/2014/main" id="{CB027839-A055-42B4-BD70-E176EF5168A5}"/>
                </a:ext>
              </a:extLst>
            </p:cNvPr>
            <p:cNvSpPr>
              <a:spLocks/>
            </p:cNvSpPr>
            <p:nvPr/>
          </p:nvSpPr>
          <p:spPr bwMode="auto">
            <a:xfrm>
              <a:off x="5868517" y="1449151"/>
              <a:ext cx="3605067" cy="4164283"/>
            </a:xfrm>
            <a:custGeom>
              <a:avLst/>
              <a:gdLst>
                <a:gd name="T0" fmla="*/ 6524 w 6524"/>
                <a:gd name="T1" fmla="*/ 3769 h 7536"/>
                <a:gd name="T2" fmla="*/ 0 w 6524"/>
                <a:gd name="T3" fmla="*/ 7536 h 7536"/>
                <a:gd name="T4" fmla="*/ 0 w 6524"/>
                <a:gd name="T5" fmla="*/ 0 h 7536"/>
                <a:gd name="T6" fmla="*/ 6524 w 6524"/>
                <a:gd name="T7" fmla="*/ 3769 h 7536"/>
              </a:gdLst>
              <a:ahLst/>
              <a:cxnLst>
                <a:cxn ang="0">
                  <a:pos x="T0" y="T1"/>
                </a:cxn>
                <a:cxn ang="0">
                  <a:pos x="T2" y="T3"/>
                </a:cxn>
                <a:cxn ang="0">
                  <a:pos x="T4" y="T5"/>
                </a:cxn>
                <a:cxn ang="0">
                  <a:pos x="T6" y="T7"/>
                </a:cxn>
              </a:cxnLst>
              <a:rect l="0" t="0" r="r" b="b"/>
              <a:pathLst>
                <a:path w="6524" h="7536">
                  <a:moveTo>
                    <a:pt x="6524" y="3769"/>
                  </a:moveTo>
                  <a:lnTo>
                    <a:pt x="0" y="7536"/>
                  </a:lnTo>
                  <a:lnTo>
                    <a:pt x="0" y="0"/>
                  </a:lnTo>
                  <a:lnTo>
                    <a:pt x="6524" y="376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100000"/>
                </a:lnSpc>
                <a:spcBef>
                  <a:spcPct val="50000"/>
                </a:spcBef>
                <a:spcAft>
                  <a:spcPct val="0"/>
                </a:spcAft>
                <a:buClrTx/>
                <a:buSzTx/>
                <a:buFontTx/>
                <a:buNone/>
                <a:tabLst/>
                <a:defRPr/>
              </a:pPr>
              <a:endParaRPr kumimoji="0" lang="en-US" sz="1200" b="0" i="0" u="none" strike="noStrike" kern="0" cap="none" spc="0" normalizeH="0" baseline="0" noProof="0" dirty="0">
                <a:ln>
                  <a:noFill/>
                </a:ln>
                <a:solidFill>
                  <a:srgbClr val="040123"/>
                </a:solidFill>
                <a:effectLst/>
                <a:uLnTx/>
                <a:uFillTx/>
                <a:latin typeface="Arial" charset="0"/>
              </a:endParaRPr>
            </a:p>
          </p:txBody>
        </p:sp>
        <p:sp>
          <p:nvSpPr>
            <p:cNvPr id="6" name="Freeform 11550">
              <a:extLst>
                <a:ext uri="{FF2B5EF4-FFF2-40B4-BE49-F238E27FC236}">
                  <a16:creationId xmlns:a16="http://schemas.microsoft.com/office/drawing/2014/main" id="{3EFC77BA-4C66-4769-AF4D-391334E64552}"/>
                </a:ext>
              </a:extLst>
            </p:cNvPr>
            <p:cNvSpPr>
              <a:spLocks/>
            </p:cNvSpPr>
            <p:nvPr/>
          </p:nvSpPr>
          <p:spPr bwMode="auto">
            <a:xfrm>
              <a:off x="4669408" y="2417784"/>
              <a:ext cx="2257310" cy="2607097"/>
            </a:xfrm>
            <a:custGeom>
              <a:avLst/>
              <a:gdLst>
                <a:gd name="T0" fmla="*/ 4085 w 4085"/>
                <a:gd name="T1" fmla="*/ 2360 h 4718"/>
                <a:gd name="T2" fmla="*/ 0 w 4085"/>
                <a:gd name="T3" fmla="*/ 0 h 4718"/>
                <a:gd name="T4" fmla="*/ 0 w 4085"/>
                <a:gd name="T5" fmla="*/ 4718 h 4718"/>
                <a:gd name="T6" fmla="*/ 4085 w 4085"/>
                <a:gd name="T7" fmla="*/ 2360 h 4718"/>
              </a:gdLst>
              <a:ahLst/>
              <a:cxnLst>
                <a:cxn ang="0">
                  <a:pos x="T0" y="T1"/>
                </a:cxn>
                <a:cxn ang="0">
                  <a:pos x="T2" y="T3"/>
                </a:cxn>
                <a:cxn ang="0">
                  <a:pos x="T4" y="T5"/>
                </a:cxn>
                <a:cxn ang="0">
                  <a:pos x="T6" y="T7"/>
                </a:cxn>
              </a:cxnLst>
              <a:rect l="0" t="0" r="r" b="b"/>
              <a:pathLst>
                <a:path w="4085" h="4718">
                  <a:moveTo>
                    <a:pt x="4085" y="2360"/>
                  </a:moveTo>
                  <a:lnTo>
                    <a:pt x="0" y="0"/>
                  </a:lnTo>
                  <a:lnTo>
                    <a:pt x="0" y="4718"/>
                  </a:lnTo>
                  <a:lnTo>
                    <a:pt x="4085" y="236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100000"/>
                </a:lnSpc>
                <a:spcBef>
                  <a:spcPct val="50000"/>
                </a:spcBef>
                <a:spcAft>
                  <a:spcPct val="0"/>
                </a:spcAft>
                <a:buClrTx/>
                <a:buSzTx/>
                <a:buFontTx/>
                <a:buNone/>
                <a:tabLst/>
                <a:defRPr/>
              </a:pPr>
              <a:endParaRPr kumimoji="0" lang="en-US" sz="1200" b="0" i="0" u="none" strike="noStrike" kern="0" cap="none" spc="0" normalizeH="0" baseline="0" noProof="0" dirty="0">
                <a:ln>
                  <a:noFill/>
                </a:ln>
                <a:solidFill>
                  <a:srgbClr val="040123"/>
                </a:solidFill>
                <a:effectLst/>
                <a:uLnTx/>
                <a:uFillTx/>
                <a:latin typeface="Arial" charset="0"/>
              </a:endParaRPr>
            </a:p>
          </p:txBody>
        </p:sp>
        <p:sp>
          <p:nvSpPr>
            <p:cNvPr id="7" name="Freeform 11551">
              <a:extLst>
                <a:ext uri="{FF2B5EF4-FFF2-40B4-BE49-F238E27FC236}">
                  <a16:creationId xmlns:a16="http://schemas.microsoft.com/office/drawing/2014/main" id="{87C0A509-BB0A-4E76-8AB5-875E4119362F}"/>
                </a:ext>
              </a:extLst>
            </p:cNvPr>
            <p:cNvSpPr>
              <a:spLocks/>
            </p:cNvSpPr>
            <p:nvPr/>
          </p:nvSpPr>
          <p:spPr bwMode="auto">
            <a:xfrm>
              <a:off x="6884722" y="2574719"/>
              <a:ext cx="1986544" cy="2294334"/>
            </a:xfrm>
            <a:custGeom>
              <a:avLst/>
              <a:gdLst>
                <a:gd name="T0" fmla="*/ 0 w 3595"/>
                <a:gd name="T1" fmla="*/ 2076 h 4152"/>
                <a:gd name="T2" fmla="*/ 3595 w 3595"/>
                <a:gd name="T3" fmla="*/ 0 h 4152"/>
                <a:gd name="T4" fmla="*/ 3595 w 3595"/>
                <a:gd name="T5" fmla="*/ 4152 h 4152"/>
                <a:gd name="T6" fmla="*/ 0 w 3595"/>
                <a:gd name="T7" fmla="*/ 2076 h 4152"/>
              </a:gdLst>
              <a:ahLst/>
              <a:cxnLst>
                <a:cxn ang="0">
                  <a:pos x="T0" y="T1"/>
                </a:cxn>
                <a:cxn ang="0">
                  <a:pos x="T2" y="T3"/>
                </a:cxn>
                <a:cxn ang="0">
                  <a:pos x="T4" y="T5"/>
                </a:cxn>
                <a:cxn ang="0">
                  <a:pos x="T6" y="T7"/>
                </a:cxn>
              </a:cxnLst>
              <a:rect l="0" t="0" r="r" b="b"/>
              <a:pathLst>
                <a:path w="3595" h="4152">
                  <a:moveTo>
                    <a:pt x="0" y="2076"/>
                  </a:moveTo>
                  <a:lnTo>
                    <a:pt x="3595" y="0"/>
                  </a:lnTo>
                  <a:lnTo>
                    <a:pt x="3595" y="4152"/>
                  </a:lnTo>
                  <a:lnTo>
                    <a:pt x="0" y="207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100000"/>
                </a:lnSpc>
                <a:spcBef>
                  <a:spcPct val="50000"/>
                </a:spcBef>
                <a:spcAft>
                  <a:spcPct val="0"/>
                </a:spcAft>
                <a:buClrTx/>
                <a:buSzTx/>
                <a:buFontTx/>
                <a:buNone/>
                <a:tabLst/>
                <a:defRPr/>
              </a:pPr>
              <a:endParaRPr kumimoji="0" lang="en-US" sz="1200" b="0" i="0" u="none" strike="noStrike" kern="0" cap="none" spc="0" normalizeH="0" baseline="0" noProof="0">
                <a:ln>
                  <a:noFill/>
                </a:ln>
                <a:solidFill>
                  <a:schemeClr val="tx1">
                    <a:lumMod val="85000"/>
                    <a:lumOff val="15000"/>
                  </a:schemeClr>
                </a:solidFill>
                <a:effectLst/>
                <a:uLnTx/>
                <a:uFillTx/>
                <a:latin typeface="Arial" charset="0"/>
              </a:endParaRPr>
            </a:p>
          </p:txBody>
        </p:sp>
        <p:sp>
          <p:nvSpPr>
            <p:cNvPr id="8" name="Freeform 11552">
              <a:extLst>
                <a:ext uri="{FF2B5EF4-FFF2-40B4-BE49-F238E27FC236}">
                  <a16:creationId xmlns:a16="http://schemas.microsoft.com/office/drawing/2014/main" id="{92C90479-A5B3-4DA6-AD3B-4A93B6D96298}"/>
                </a:ext>
              </a:extLst>
            </p:cNvPr>
            <p:cNvSpPr>
              <a:spLocks/>
            </p:cNvSpPr>
            <p:nvPr/>
          </p:nvSpPr>
          <p:spPr bwMode="auto">
            <a:xfrm>
              <a:off x="3778640" y="2578587"/>
              <a:ext cx="698468" cy="806221"/>
            </a:xfrm>
            <a:custGeom>
              <a:avLst/>
              <a:gdLst>
                <a:gd name="T0" fmla="*/ 0 w 1264"/>
                <a:gd name="T1" fmla="*/ 731 h 1459"/>
                <a:gd name="T2" fmla="*/ 1264 w 1264"/>
                <a:gd name="T3" fmla="*/ 0 h 1459"/>
                <a:gd name="T4" fmla="*/ 1264 w 1264"/>
                <a:gd name="T5" fmla="*/ 1459 h 1459"/>
                <a:gd name="T6" fmla="*/ 0 w 1264"/>
                <a:gd name="T7" fmla="*/ 731 h 1459"/>
              </a:gdLst>
              <a:ahLst/>
              <a:cxnLst>
                <a:cxn ang="0">
                  <a:pos x="T0" y="T1"/>
                </a:cxn>
                <a:cxn ang="0">
                  <a:pos x="T2" y="T3"/>
                </a:cxn>
                <a:cxn ang="0">
                  <a:pos x="T4" y="T5"/>
                </a:cxn>
                <a:cxn ang="0">
                  <a:pos x="T6" y="T7"/>
                </a:cxn>
              </a:cxnLst>
              <a:rect l="0" t="0" r="r" b="b"/>
              <a:pathLst>
                <a:path w="1264" h="1459">
                  <a:moveTo>
                    <a:pt x="0" y="731"/>
                  </a:moveTo>
                  <a:lnTo>
                    <a:pt x="1264" y="0"/>
                  </a:lnTo>
                  <a:lnTo>
                    <a:pt x="1264" y="1459"/>
                  </a:lnTo>
                  <a:lnTo>
                    <a:pt x="0" y="73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100000"/>
                </a:lnSpc>
                <a:spcBef>
                  <a:spcPct val="50000"/>
                </a:spcBef>
                <a:spcAft>
                  <a:spcPct val="0"/>
                </a:spcAft>
                <a:buClrTx/>
                <a:buSzTx/>
                <a:buFontTx/>
                <a:buNone/>
                <a:tabLst/>
                <a:defRPr/>
              </a:pPr>
              <a:endParaRPr kumimoji="0" lang="en-US" sz="1200" b="0" i="0" u="none" strike="noStrike" kern="0" cap="none" spc="0" normalizeH="0" baseline="0" noProof="0">
                <a:ln>
                  <a:noFill/>
                </a:ln>
                <a:solidFill>
                  <a:srgbClr val="040123"/>
                </a:solidFill>
                <a:effectLst/>
                <a:uLnTx/>
                <a:uFillTx/>
                <a:latin typeface="Arial" charset="0"/>
              </a:endParaRPr>
            </a:p>
          </p:txBody>
        </p:sp>
        <p:sp>
          <p:nvSpPr>
            <p:cNvPr id="9" name="Freeform 11553">
              <a:extLst>
                <a:ext uri="{FF2B5EF4-FFF2-40B4-BE49-F238E27FC236}">
                  <a16:creationId xmlns:a16="http://schemas.microsoft.com/office/drawing/2014/main" id="{2115BCF1-1E3E-47B0-B98B-68441031EDC1}"/>
                </a:ext>
              </a:extLst>
            </p:cNvPr>
            <p:cNvSpPr>
              <a:spLocks/>
            </p:cNvSpPr>
            <p:nvPr/>
          </p:nvSpPr>
          <p:spPr bwMode="auto">
            <a:xfrm>
              <a:off x="7703654" y="1762972"/>
              <a:ext cx="1074779" cy="1241660"/>
            </a:xfrm>
            <a:custGeom>
              <a:avLst/>
              <a:gdLst>
                <a:gd name="T0" fmla="*/ 1945 w 1945"/>
                <a:gd name="T1" fmla="*/ 1124 h 2247"/>
                <a:gd name="T2" fmla="*/ 0 w 1945"/>
                <a:gd name="T3" fmla="*/ 2247 h 2247"/>
                <a:gd name="T4" fmla="*/ 0 w 1945"/>
                <a:gd name="T5" fmla="*/ 0 h 2247"/>
                <a:gd name="T6" fmla="*/ 1945 w 1945"/>
                <a:gd name="T7" fmla="*/ 1124 h 2247"/>
              </a:gdLst>
              <a:ahLst/>
              <a:cxnLst>
                <a:cxn ang="0">
                  <a:pos x="T0" y="T1"/>
                </a:cxn>
                <a:cxn ang="0">
                  <a:pos x="T2" y="T3"/>
                </a:cxn>
                <a:cxn ang="0">
                  <a:pos x="T4" y="T5"/>
                </a:cxn>
                <a:cxn ang="0">
                  <a:pos x="T6" y="T7"/>
                </a:cxn>
              </a:cxnLst>
              <a:rect l="0" t="0" r="r" b="b"/>
              <a:pathLst>
                <a:path w="1945" h="2247">
                  <a:moveTo>
                    <a:pt x="1945" y="1124"/>
                  </a:moveTo>
                  <a:lnTo>
                    <a:pt x="0" y="2247"/>
                  </a:lnTo>
                  <a:lnTo>
                    <a:pt x="0" y="0"/>
                  </a:lnTo>
                  <a:lnTo>
                    <a:pt x="1945" y="112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100000"/>
                </a:lnSpc>
                <a:spcBef>
                  <a:spcPct val="50000"/>
                </a:spcBef>
                <a:spcAft>
                  <a:spcPct val="0"/>
                </a:spcAft>
                <a:buClrTx/>
                <a:buSzTx/>
                <a:buFontTx/>
                <a:buNone/>
                <a:tabLst/>
                <a:defRPr/>
              </a:pPr>
              <a:endParaRPr kumimoji="0" lang="en-US" sz="1200" b="0" i="0" u="none" strike="noStrike" kern="0" cap="none" spc="0" normalizeH="0" baseline="0" noProof="0">
                <a:ln>
                  <a:noFill/>
                </a:ln>
                <a:solidFill>
                  <a:srgbClr val="040123"/>
                </a:solidFill>
                <a:effectLst/>
                <a:uLnTx/>
                <a:uFillTx/>
                <a:latin typeface="Arial" charset="0"/>
              </a:endParaRPr>
            </a:p>
          </p:txBody>
        </p:sp>
        <p:sp>
          <p:nvSpPr>
            <p:cNvPr id="10" name="Freeform 11554">
              <a:extLst>
                <a:ext uri="{FF2B5EF4-FFF2-40B4-BE49-F238E27FC236}">
                  <a16:creationId xmlns:a16="http://schemas.microsoft.com/office/drawing/2014/main" id="{60E8C135-0702-4B32-A2CD-3C0855371927}"/>
                </a:ext>
              </a:extLst>
            </p:cNvPr>
            <p:cNvSpPr>
              <a:spLocks/>
            </p:cNvSpPr>
            <p:nvPr/>
          </p:nvSpPr>
          <p:spPr bwMode="auto">
            <a:xfrm>
              <a:off x="6587983" y="3527376"/>
              <a:ext cx="1442248" cy="1664387"/>
            </a:xfrm>
            <a:custGeom>
              <a:avLst/>
              <a:gdLst>
                <a:gd name="T0" fmla="*/ 2610 w 2610"/>
                <a:gd name="T1" fmla="*/ 1506 h 3012"/>
                <a:gd name="T2" fmla="*/ 0 w 2610"/>
                <a:gd name="T3" fmla="*/ 3012 h 3012"/>
                <a:gd name="T4" fmla="*/ 0 w 2610"/>
                <a:gd name="T5" fmla="*/ 0 h 3012"/>
                <a:gd name="T6" fmla="*/ 2610 w 2610"/>
                <a:gd name="T7" fmla="*/ 1506 h 3012"/>
              </a:gdLst>
              <a:ahLst/>
              <a:cxnLst>
                <a:cxn ang="0">
                  <a:pos x="T0" y="T1"/>
                </a:cxn>
                <a:cxn ang="0">
                  <a:pos x="T2" y="T3"/>
                </a:cxn>
                <a:cxn ang="0">
                  <a:pos x="T4" y="T5"/>
                </a:cxn>
                <a:cxn ang="0">
                  <a:pos x="T6" y="T7"/>
                </a:cxn>
              </a:cxnLst>
              <a:rect l="0" t="0" r="r" b="b"/>
              <a:pathLst>
                <a:path w="2610" h="3012">
                  <a:moveTo>
                    <a:pt x="2610" y="1506"/>
                  </a:moveTo>
                  <a:lnTo>
                    <a:pt x="0" y="3012"/>
                  </a:lnTo>
                  <a:lnTo>
                    <a:pt x="0" y="0"/>
                  </a:lnTo>
                  <a:lnTo>
                    <a:pt x="2610" y="150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100000"/>
                </a:lnSpc>
                <a:spcBef>
                  <a:spcPct val="50000"/>
                </a:spcBef>
                <a:spcAft>
                  <a:spcPct val="0"/>
                </a:spcAft>
                <a:buClrTx/>
                <a:buSzTx/>
                <a:buFontTx/>
                <a:buNone/>
                <a:tabLst/>
                <a:defRPr/>
              </a:pPr>
              <a:endParaRPr kumimoji="0" lang="en-US" sz="1200" b="0" i="0" u="none" strike="noStrike" kern="0" cap="none" spc="0" normalizeH="0" baseline="0" noProof="0">
                <a:ln>
                  <a:noFill/>
                </a:ln>
                <a:solidFill>
                  <a:srgbClr val="040123"/>
                </a:solidFill>
                <a:effectLst/>
                <a:uLnTx/>
                <a:uFillTx/>
                <a:latin typeface="Arial" charset="0"/>
              </a:endParaRPr>
            </a:p>
          </p:txBody>
        </p:sp>
        <p:sp>
          <p:nvSpPr>
            <p:cNvPr id="11" name="Freeform 11550">
              <a:extLst>
                <a:ext uri="{FF2B5EF4-FFF2-40B4-BE49-F238E27FC236}">
                  <a16:creationId xmlns:a16="http://schemas.microsoft.com/office/drawing/2014/main" id="{BD7B1E20-8150-4DA7-BE3A-2E6C3144E396}"/>
                </a:ext>
              </a:extLst>
            </p:cNvPr>
            <p:cNvSpPr>
              <a:spLocks/>
            </p:cNvSpPr>
            <p:nvPr/>
          </p:nvSpPr>
          <p:spPr bwMode="auto">
            <a:xfrm rot="3553403">
              <a:off x="5435060" y="3649244"/>
              <a:ext cx="1534847" cy="1772683"/>
            </a:xfrm>
            <a:custGeom>
              <a:avLst/>
              <a:gdLst>
                <a:gd name="T0" fmla="*/ 4085 w 4085"/>
                <a:gd name="T1" fmla="*/ 2360 h 4718"/>
                <a:gd name="T2" fmla="*/ 0 w 4085"/>
                <a:gd name="T3" fmla="*/ 0 h 4718"/>
                <a:gd name="T4" fmla="*/ 0 w 4085"/>
                <a:gd name="T5" fmla="*/ 4718 h 4718"/>
                <a:gd name="T6" fmla="*/ 4085 w 4085"/>
                <a:gd name="T7" fmla="*/ 2360 h 4718"/>
              </a:gdLst>
              <a:ahLst/>
              <a:cxnLst>
                <a:cxn ang="0">
                  <a:pos x="T0" y="T1"/>
                </a:cxn>
                <a:cxn ang="0">
                  <a:pos x="T2" y="T3"/>
                </a:cxn>
                <a:cxn ang="0">
                  <a:pos x="T4" y="T5"/>
                </a:cxn>
                <a:cxn ang="0">
                  <a:pos x="T6" y="T7"/>
                </a:cxn>
              </a:cxnLst>
              <a:rect l="0" t="0" r="r" b="b"/>
              <a:pathLst>
                <a:path w="4085" h="4718">
                  <a:moveTo>
                    <a:pt x="4085" y="2360"/>
                  </a:moveTo>
                  <a:lnTo>
                    <a:pt x="0" y="0"/>
                  </a:lnTo>
                  <a:lnTo>
                    <a:pt x="0" y="4718"/>
                  </a:lnTo>
                  <a:lnTo>
                    <a:pt x="4085" y="236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ctr" defTabSz="914400" eaLnBrk="0" fontAlgn="base" latinLnBrk="0" hangingPunct="0">
                <a:lnSpc>
                  <a:spcPct val="100000"/>
                </a:lnSpc>
                <a:spcBef>
                  <a:spcPct val="50000"/>
                </a:spcBef>
                <a:spcAft>
                  <a:spcPct val="0"/>
                </a:spcAft>
                <a:buClrTx/>
                <a:buSzTx/>
                <a:buFontTx/>
                <a:buNone/>
                <a:tabLst/>
                <a:defRPr/>
              </a:pPr>
              <a:endParaRPr kumimoji="0" lang="en-US" sz="1200" b="0" i="0" u="none" strike="noStrike" kern="0" cap="none" spc="0" normalizeH="0" baseline="0" noProof="0" dirty="0">
                <a:ln>
                  <a:noFill/>
                </a:ln>
                <a:solidFill>
                  <a:srgbClr val="040123"/>
                </a:solidFill>
                <a:effectLst/>
                <a:uLnTx/>
                <a:uFillTx/>
                <a:latin typeface="Arial" charset="0"/>
              </a:endParaRPr>
            </a:p>
          </p:txBody>
        </p:sp>
        <p:sp>
          <p:nvSpPr>
            <p:cNvPr id="12" name="Isosceles Triangle 4">
              <a:extLst>
                <a:ext uri="{FF2B5EF4-FFF2-40B4-BE49-F238E27FC236}">
                  <a16:creationId xmlns:a16="http://schemas.microsoft.com/office/drawing/2014/main" id="{C1C174E3-F277-48BE-A88C-6756EE87BDBE}"/>
                </a:ext>
              </a:extLst>
            </p:cNvPr>
            <p:cNvSpPr/>
            <p:nvPr/>
          </p:nvSpPr>
          <p:spPr bwMode="auto">
            <a:xfrm>
              <a:off x="5079447" y="821557"/>
              <a:ext cx="3668043" cy="4350464"/>
            </a:xfrm>
            <a:custGeom>
              <a:avLst/>
              <a:gdLst>
                <a:gd name="connsiteX0" fmla="*/ 0 w 528333"/>
                <a:gd name="connsiteY0" fmla="*/ 4358557 h 4358557"/>
                <a:gd name="connsiteX1" fmla="*/ 264167 w 528333"/>
                <a:gd name="connsiteY1" fmla="*/ 0 h 4358557"/>
                <a:gd name="connsiteX2" fmla="*/ 528333 w 528333"/>
                <a:gd name="connsiteY2" fmla="*/ 4358557 h 4358557"/>
                <a:gd name="connsiteX3" fmla="*/ 0 w 528333"/>
                <a:gd name="connsiteY3" fmla="*/ 4358557 h 4358557"/>
                <a:gd name="connsiteX0" fmla="*/ 0 w 3668043"/>
                <a:gd name="connsiteY0" fmla="*/ 4358557 h 4358557"/>
                <a:gd name="connsiteX1" fmla="*/ 264167 w 3668043"/>
                <a:gd name="connsiteY1" fmla="*/ 0 h 4358557"/>
                <a:gd name="connsiteX2" fmla="*/ 3668043 w 3668043"/>
                <a:gd name="connsiteY2" fmla="*/ 2173708 h 4358557"/>
                <a:gd name="connsiteX3" fmla="*/ 0 w 3668043"/>
                <a:gd name="connsiteY3" fmla="*/ 4358557 h 4358557"/>
                <a:gd name="connsiteX0" fmla="*/ 0 w 3668043"/>
                <a:gd name="connsiteY0" fmla="*/ 4350464 h 4350464"/>
                <a:gd name="connsiteX1" fmla="*/ 37590 w 3668043"/>
                <a:gd name="connsiteY1" fmla="*/ 0 h 4350464"/>
                <a:gd name="connsiteX2" fmla="*/ 3668043 w 3668043"/>
                <a:gd name="connsiteY2" fmla="*/ 2165615 h 4350464"/>
                <a:gd name="connsiteX3" fmla="*/ 0 w 3668043"/>
                <a:gd name="connsiteY3" fmla="*/ 4350464 h 4350464"/>
              </a:gdLst>
              <a:ahLst/>
              <a:cxnLst>
                <a:cxn ang="0">
                  <a:pos x="connsiteX0" y="connsiteY0"/>
                </a:cxn>
                <a:cxn ang="0">
                  <a:pos x="connsiteX1" y="connsiteY1"/>
                </a:cxn>
                <a:cxn ang="0">
                  <a:pos x="connsiteX2" y="connsiteY2"/>
                </a:cxn>
                <a:cxn ang="0">
                  <a:pos x="connsiteX3" y="connsiteY3"/>
                </a:cxn>
              </a:cxnLst>
              <a:rect l="l" t="t" r="r" b="b"/>
              <a:pathLst>
                <a:path w="3668043" h="4350464">
                  <a:moveTo>
                    <a:pt x="0" y="4350464"/>
                  </a:moveTo>
                  <a:lnTo>
                    <a:pt x="37590" y="0"/>
                  </a:lnTo>
                  <a:lnTo>
                    <a:pt x="3668043" y="2165615"/>
                  </a:lnTo>
                  <a:lnTo>
                    <a:pt x="0" y="4350464"/>
                  </a:lnTo>
                  <a:close/>
                </a:path>
              </a:pathLst>
            </a:custGeom>
            <a:blipFill dpi="0" rotWithShape="1">
              <a:blip r:embed="rId2">
                <a:extLst>
                  <a:ext uri="{28A0092B-C50C-407E-A947-70E740481C1C}">
                    <a14:useLocalDpi xmlns:a14="http://schemas.microsoft.com/office/drawing/2010/main" val="0"/>
                  </a:ext>
                </a:extLst>
              </a:blip>
              <a:srcRect/>
              <a:stretch>
                <a:fillRect/>
              </a:stretch>
            </a:blipFill>
            <a:ln w="76200" cap="rnd">
              <a:noFill/>
              <a:round/>
              <a:headEnd/>
              <a:tailEnd/>
            </a:ln>
            <a:effectLst>
              <a:outerShdw blurRad="63500" sx="102000" sy="102000" algn="ctr" rotWithShape="0">
                <a:prstClr val="black">
                  <a:alpha val="40000"/>
                </a:prstClr>
              </a:outerShdw>
            </a:effectLst>
          </p:spPr>
          <p:txBody>
            <a:bodyPr wrap="square" lIns="0" tIns="0" rIns="0" bIns="0" rtlCol="0" anchor="t">
              <a:noAutofit/>
            </a:bodyP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GB" sz="1200" b="0" i="0" u="none" strike="noStrike" kern="0" cap="none" spc="0" normalizeH="0" baseline="0" noProof="0" dirty="0">
                <a:ln>
                  <a:noFill/>
                </a:ln>
                <a:solidFill>
                  <a:srgbClr val="FFFFFF"/>
                </a:solidFill>
                <a:effectLst/>
                <a:uLnTx/>
                <a:uFillTx/>
                <a:latin typeface="Arial" charset="0"/>
              </a:endParaRPr>
            </a:p>
          </p:txBody>
        </p:sp>
        <p:sp>
          <p:nvSpPr>
            <p:cNvPr id="13" name="Isosceles Triangle 4">
              <a:extLst>
                <a:ext uri="{FF2B5EF4-FFF2-40B4-BE49-F238E27FC236}">
                  <a16:creationId xmlns:a16="http://schemas.microsoft.com/office/drawing/2014/main" id="{14796272-CAAC-4B68-ACBE-67C7E0681344}"/>
                </a:ext>
              </a:extLst>
            </p:cNvPr>
            <p:cNvSpPr/>
            <p:nvPr/>
          </p:nvSpPr>
          <p:spPr bwMode="auto">
            <a:xfrm>
              <a:off x="5079448" y="807026"/>
              <a:ext cx="3668043" cy="4350464"/>
            </a:xfrm>
            <a:custGeom>
              <a:avLst/>
              <a:gdLst>
                <a:gd name="connsiteX0" fmla="*/ 0 w 528333"/>
                <a:gd name="connsiteY0" fmla="*/ 4358557 h 4358557"/>
                <a:gd name="connsiteX1" fmla="*/ 264167 w 528333"/>
                <a:gd name="connsiteY1" fmla="*/ 0 h 4358557"/>
                <a:gd name="connsiteX2" fmla="*/ 528333 w 528333"/>
                <a:gd name="connsiteY2" fmla="*/ 4358557 h 4358557"/>
                <a:gd name="connsiteX3" fmla="*/ 0 w 528333"/>
                <a:gd name="connsiteY3" fmla="*/ 4358557 h 4358557"/>
                <a:gd name="connsiteX0" fmla="*/ 0 w 3668043"/>
                <a:gd name="connsiteY0" fmla="*/ 4358557 h 4358557"/>
                <a:gd name="connsiteX1" fmla="*/ 264167 w 3668043"/>
                <a:gd name="connsiteY1" fmla="*/ 0 h 4358557"/>
                <a:gd name="connsiteX2" fmla="*/ 3668043 w 3668043"/>
                <a:gd name="connsiteY2" fmla="*/ 2173708 h 4358557"/>
                <a:gd name="connsiteX3" fmla="*/ 0 w 3668043"/>
                <a:gd name="connsiteY3" fmla="*/ 4358557 h 4358557"/>
                <a:gd name="connsiteX0" fmla="*/ 0 w 3668043"/>
                <a:gd name="connsiteY0" fmla="*/ 4350464 h 4350464"/>
                <a:gd name="connsiteX1" fmla="*/ 37590 w 3668043"/>
                <a:gd name="connsiteY1" fmla="*/ 0 h 4350464"/>
                <a:gd name="connsiteX2" fmla="*/ 3668043 w 3668043"/>
                <a:gd name="connsiteY2" fmla="*/ 2165615 h 4350464"/>
                <a:gd name="connsiteX3" fmla="*/ 0 w 3668043"/>
                <a:gd name="connsiteY3" fmla="*/ 4350464 h 4350464"/>
              </a:gdLst>
              <a:ahLst/>
              <a:cxnLst>
                <a:cxn ang="0">
                  <a:pos x="connsiteX0" y="connsiteY0"/>
                </a:cxn>
                <a:cxn ang="0">
                  <a:pos x="connsiteX1" y="connsiteY1"/>
                </a:cxn>
                <a:cxn ang="0">
                  <a:pos x="connsiteX2" y="connsiteY2"/>
                </a:cxn>
                <a:cxn ang="0">
                  <a:pos x="connsiteX3" y="connsiteY3"/>
                </a:cxn>
              </a:cxnLst>
              <a:rect l="l" t="t" r="r" b="b"/>
              <a:pathLst>
                <a:path w="3668043" h="4350464">
                  <a:moveTo>
                    <a:pt x="0" y="4350464"/>
                  </a:moveTo>
                  <a:lnTo>
                    <a:pt x="37590" y="0"/>
                  </a:lnTo>
                  <a:lnTo>
                    <a:pt x="3668043" y="2165615"/>
                  </a:lnTo>
                  <a:lnTo>
                    <a:pt x="0" y="4350464"/>
                  </a:lnTo>
                  <a:close/>
                </a:path>
              </a:pathLst>
            </a:custGeom>
            <a:noFill/>
            <a:ln w="76200" cap="rnd">
              <a:solidFill>
                <a:srgbClr val="FFFFFF"/>
              </a:solidFill>
              <a:round/>
              <a:headEnd/>
              <a:tailEnd/>
            </a:ln>
            <a:effectLst>
              <a:outerShdw blurRad="63500" sx="102000" sy="102000" algn="ctr" rotWithShape="0">
                <a:prstClr val="black">
                  <a:alpha val="40000"/>
                </a:prstClr>
              </a:outerShdw>
            </a:effectLst>
          </p:spPr>
          <p:txBody>
            <a:bodyPr wrap="square" lIns="0" tIns="0" rIns="0" bIns="0" rtlCol="0" anchor="t">
              <a:noAutofit/>
            </a:bodyP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GB" sz="1200" b="0" i="0" u="none" strike="noStrike" kern="0" cap="none" spc="0" normalizeH="0" baseline="0" noProof="0" dirty="0">
                <a:ln>
                  <a:noFill/>
                </a:ln>
                <a:solidFill>
                  <a:srgbClr val="FFFFFF"/>
                </a:solidFill>
                <a:effectLst/>
                <a:uLnTx/>
                <a:uFillTx/>
                <a:latin typeface="Arial" charset="0"/>
              </a:endParaRPr>
            </a:p>
          </p:txBody>
        </p:sp>
      </p:grpSp>
      <p:sp>
        <p:nvSpPr>
          <p:cNvPr id="14" name="Google Shape;67;p18">
            <a:extLst>
              <a:ext uri="{FF2B5EF4-FFF2-40B4-BE49-F238E27FC236}">
                <a16:creationId xmlns:a16="http://schemas.microsoft.com/office/drawing/2014/main" id="{1F40E70B-4A91-43F5-8A31-D971D8706120}"/>
              </a:ext>
            </a:extLst>
          </p:cNvPr>
          <p:cNvSpPr txBox="1">
            <a:spLocks/>
          </p:cNvSpPr>
          <p:nvPr/>
        </p:nvSpPr>
        <p:spPr>
          <a:xfrm>
            <a:off x="0" y="119943"/>
            <a:ext cx="5486400" cy="1811705"/>
          </a:xfrm>
          <a:prstGeom prst="rect">
            <a:avLst/>
          </a:prstGeom>
        </p:spPr>
        <p:txBody>
          <a:bodyPr spcFirstLastPara="1" vert="horz" wrap="square" lIns="121900" tIns="121900" rIns="121900" bIns="12190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1"/>
                </a:solidFill>
                <a:latin typeface="Mongolian Baiti" panose="03000500000000000000" pitchFamily="66" charset="0"/>
                <a:cs typeface="Mongolian Baiti" panose="03000500000000000000" pitchFamily="66" charset="0"/>
              </a:rPr>
              <a:t>NCBI</a:t>
            </a:r>
            <a:r>
              <a:rPr lang="en-US" b="1" dirty="0">
                <a:solidFill>
                  <a:schemeClr val="bg1">
                    <a:lumMod val="65000"/>
                  </a:schemeClr>
                </a:solidFill>
                <a:latin typeface="Mongolian Baiti" panose="03000500000000000000" pitchFamily="66" charset="0"/>
                <a:cs typeface="Mongolian Baiti" panose="03000500000000000000" pitchFamily="66" charset="0"/>
              </a:rPr>
              <a:t> </a:t>
            </a:r>
            <a:r>
              <a:rPr lang="en-US" b="1" dirty="0">
                <a:solidFill>
                  <a:srgbClr val="002060"/>
                </a:solidFill>
                <a:latin typeface="Mongolian Baiti" panose="03000500000000000000" pitchFamily="66" charset="0"/>
                <a:cs typeface="Mongolian Baiti" panose="03000500000000000000" pitchFamily="66" charset="0"/>
              </a:rPr>
              <a:t>Database</a:t>
            </a:r>
          </a:p>
        </p:txBody>
      </p:sp>
      <p:sp>
        <p:nvSpPr>
          <p:cNvPr id="16" name="Google Shape;2054;p37">
            <a:extLst>
              <a:ext uri="{FF2B5EF4-FFF2-40B4-BE49-F238E27FC236}">
                <a16:creationId xmlns:a16="http://schemas.microsoft.com/office/drawing/2014/main" id="{A66BFEFB-00BB-49F1-BB1A-6640D934E6EA}"/>
              </a:ext>
            </a:extLst>
          </p:cNvPr>
          <p:cNvSpPr txBox="1">
            <a:spLocks/>
          </p:cNvSpPr>
          <p:nvPr/>
        </p:nvSpPr>
        <p:spPr>
          <a:xfrm>
            <a:off x="92521" y="1862560"/>
            <a:ext cx="6220701" cy="461892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00000"/>
              </a:lnSpc>
              <a:spcBef>
                <a:spcPts val="0"/>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1pPr>
            <a:lvl2pPr marL="1219170" marR="0" lvl="1" indent="-423323" algn="l" rtl="0">
              <a:lnSpc>
                <a:spcPct val="100000"/>
              </a:lnSpc>
              <a:spcBef>
                <a:spcPts val="0"/>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2pPr>
            <a:lvl3pPr marL="1828754" marR="0" lvl="2" indent="-423323" algn="l" rtl="0">
              <a:lnSpc>
                <a:spcPct val="100000"/>
              </a:lnSpc>
              <a:spcBef>
                <a:spcPts val="2133"/>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3pPr>
            <a:lvl4pPr marL="2438339" marR="0" lvl="3" indent="-423323" algn="l" rtl="0">
              <a:lnSpc>
                <a:spcPct val="100000"/>
              </a:lnSpc>
              <a:spcBef>
                <a:spcPts val="2133"/>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4pPr>
            <a:lvl5pPr marL="3047924" marR="0" lvl="4" indent="-423323" algn="l" rtl="0">
              <a:lnSpc>
                <a:spcPct val="100000"/>
              </a:lnSpc>
              <a:spcBef>
                <a:spcPts val="2133"/>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5pPr>
            <a:lvl6pPr marL="3657509" marR="0" lvl="5" indent="-423323" algn="l" rtl="0">
              <a:lnSpc>
                <a:spcPct val="100000"/>
              </a:lnSpc>
              <a:spcBef>
                <a:spcPts val="2133"/>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6pPr>
            <a:lvl7pPr marL="4267093" marR="0" lvl="6" indent="-423323" algn="l" rtl="0">
              <a:lnSpc>
                <a:spcPct val="100000"/>
              </a:lnSpc>
              <a:spcBef>
                <a:spcPts val="2133"/>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7pPr>
            <a:lvl8pPr marL="4876678" marR="0" lvl="7" indent="-423323" algn="l" rtl="0">
              <a:lnSpc>
                <a:spcPct val="100000"/>
              </a:lnSpc>
              <a:spcBef>
                <a:spcPts val="2133"/>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8pPr>
            <a:lvl9pPr marL="5486263" marR="0" lvl="8" indent="-423323" algn="l" rtl="0">
              <a:lnSpc>
                <a:spcPct val="100000"/>
              </a:lnSpc>
              <a:spcBef>
                <a:spcPts val="2133"/>
              </a:spcBef>
              <a:spcAft>
                <a:spcPts val="2133"/>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9pPr>
          </a:lstStyle>
          <a:p>
            <a:pPr marL="0" lvl="0" indent="0">
              <a:buClr>
                <a:srgbClr val="455A64"/>
              </a:buClr>
              <a:buNone/>
            </a:pPr>
            <a:r>
              <a:rPr lang="en-US" sz="1600" kern="0" dirty="0">
                <a:solidFill>
                  <a:schemeClr val="tx1">
                    <a:lumMod val="85000"/>
                    <a:lumOff val="15000"/>
                  </a:schemeClr>
                </a:solidFill>
                <a:latin typeface="Mongolian Baiti" panose="03000500000000000000" pitchFamily="66" charset="0"/>
                <a:cs typeface="Mongolian Baiti" panose="03000500000000000000" pitchFamily="66" charset="0"/>
              </a:rPr>
              <a:t>The National Center for Biotechnology Information (NCBI) is a division of the National Library of Medicine (NLM), which is part of the National Institutes of Health (NIH) in the United States. NCBI is a comprehensive resource for biological information, including nucleotide sequences, protein sequences, gene expression data, and structural information.</a:t>
            </a:r>
          </a:p>
          <a:p>
            <a:pPr marL="0" lvl="0" indent="0">
              <a:buClr>
                <a:srgbClr val="455A64"/>
              </a:buClr>
              <a:buNone/>
            </a:pPr>
            <a:endParaRPr lang="en-US" sz="1600" kern="0" dirty="0">
              <a:solidFill>
                <a:schemeClr val="tx1">
                  <a:lumMod val="85000"/>
                  <a:lumOff val="15000"/>
                </a:schemeClr>
              </a:solidFill>
              <a:latin typeface="Mongolian Baiti" panose="03000500000000000000" pitchFamily="66" charset="0"/>
              <a:cs typeface="Mongolian Baiti" panose="03000500000000000000" pitchFamily="66" charset="0"/>
            </a:endParaRPr>
          </a:p>
          <a:p>
            <a:pPr marL="0" lvl="0" indent="0">
              <a:buClr>
                <a:srgbClr val="455A64"/>
              </a:buClr>
              <a:buNone/>
            </a:pPr>
            <a:r>
              <a:rPr lang="en-US" sz="1600" kern="0" dirty="0">
                <a:solidFill>
                  <a:schemeClr val="tx1">
                    <a:lumMod val="85000"/>
                    <a:lumOff val="15000"/>
                  </a:schemeClr>
                </a:solidFill>
                <a:latin typeface="Mongolian Baiti" panose="03000500000000000000" pitchFamily="66" charset="0"/>
                <a:cs typeface="Mongolian Baiti" panose="03000500000000000000" pitchFamily="66" charset="0"/>
              </a:rPr>
              <a:t>One of the most well-known databases hosted by NCBI is GenBank, which is a collection of all publicly available nucleotide sequences. NCBI also hosts other important databases, such as PubMed, which provides access to biomedical literature, and the BLAST (Basic Local Alignment Search Tool) suite, which allows researchers to compare sequences against a vast database to find similarities and relationships.</a:t>
            </a:r>
          </a:p>
          <a:p>
            <a:pPr marL="0" lvl="0" indent="0">
              <a:buClr>
                <a:srgbClr val="455A64"/>
              </a:buClr>
              <a:buNone/>
            </a:pPr>
            <a:endParaRPr lang="en-US" sz="1600" kern="0" dirty="0">
              <a:solidFill>
                <a:schemeClr val="tx1">
                  <a:lumMod val="85000"/>
                  <a:lumOff val="15000"/>
                </a:schemeClr>
              </a:solidFill>
              <a:latin typeface="Mongolian Baiti" panose="03000500000000000000" pitchFamily="66" charset="0"/>
              <a:cs typeface="Mongolian Baiti" panose="03000500000000000000" pitchFamily="66" charset="0"/>
            </a:endParaRPr>
          </a:p>
          <a:p>
            <a:pPr marL="0" lvl="0" indent="0">
              <a:buClr>
                <a:srgbClr val="455A64"/>
              </a:buClr>
              <a:buNone/>
            </a:pPr>
            <a:r>
              <a:rPr lang="en-US" sz="1600" kern="0" dirty="0">
                <a:solidFill>
                  <a:schemeClr val="tx1">
                    <a:lumMod val="85000"/>
                    <a:lumOff val="15000"/>
                  </a:schemeClr>
                </a:solidFill>
                <a:latin typeface="Mongolian Baiti" panose="03000500000000000000" pitchFamily="66" charset="0"/>
                <a:cs typeface="Mongolian Baiti" panose="03000500000000000000" pitchFamily="66" charset="0"/>
              </a:rPr>
              <a:t>Overall, NCBI plays a critical role in advancing biological and medical research by providing access to a wealth of biological data and tools for analysis and interpretation.</a:t>
            </a:r>
          </a:p>
        </p:txBody>
      </p:sp>
    </p:spTree>
    <p:extLst>
      <p:ext uri="{BB962C8B-B14F-4D97-AF65-F5344CB8AC3E}">
        <p14:creationId xmlns:p14="http://schemas.microsoft.com/office/powerpoint/2010/main" val="2456956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916E-626D-4F73-A391-423A36E2759E}"/>
              </a:ext>
            </a:extLst>
          </p:cNvPr>
          <p:cNvSpPr>
            <a:spLocks noGrp="1"/>
          </p:cNvSpPr>
          <p:nvPr>
            <p:ph type="title"/>
          </p:nvPr>
        </p:nvSpPr>
        <p:spPr>
          <a:xfrm>
            <a:off x="838200" y="194797"/>
            <a:ext cx="6728012" cy="701394"/>
          </a:xfrm>
        </p:spPr>
        <p:txBody>
          <a:bodyPr>
            <a:normAutofit/>
          </a:bodyPr>
          <a:lstStyle/>
          <a:p>
            <a:r>
              <a:rPr lang="en-US" sz="2800" b="1" dirty="0">
                <a:solidFill>
                  <a:schemeClr val="accent1"/>
                </a:solidFill>
                <a:latin typeface="Fira Sans Condensed Medium" panose="020B0603050000020004" pitchFamily="34" charset="0"/>
              </a:rPr>
              <a:t>Practical !</a:t>
            </a:r>
          </a:p>
        </p:txBody>
      </p:sp>
      <p:sp>
        <p:nvSpPr>
          <p:cNvPr id="3" name="Content Placeholder 2">
            <a:extLst>
              <a:ext uri="{FF2B5EF4-FFF2-40B4-BE49-F238E27FC236}">
                <a16:creationId xmlns:a16="http://schemas.microsoft.com/office/drawing/2014/main" id="{B898B0CA-55CB-40EE-A483-212A0528F83C}"/>
              </a:ext>
            </a:extLst>
          </p:cNvPr>
          <p:cNvSpPr>
            <a:spLocks noGrp="1"/>
          </p:cNvSpPr>
          <p:nvPr>
            <p:ph idx="1"/>
          </p:nvPr>
        </p:nvSpPr>
        <p:spPr>
          <a:xfrm>
            <a:off x="900953" y="896191"/>
            <a:ext cx="10515600" cy="4351338"/>
          </a:xfrm>
        </p:spPr>
        <p:txBody>
          <a:bodyPr>
            <a:noAutofit/>
          </a:bodyPr>
          <a:lstStyle/>
          <a:p>
            <a:pPr algn="l">
              <a:buFont typeface="+mj-lt"/>
              <a:buAutoNum type="arabicPeriod"/>
            </a:pPr>
            <a:r>
              <a:rPr lang="en-US" sz="1800" b="1" i="0" dirty="0">
                <a:solidFill>
                  <a:srgbClr val="FF0000"/>
                </a:solidFill>
                <a:effectLst/>
                <a:latin typeface="Söhne"/>
              </a:rPr>
              <a:t>Explore NCBI Databases:</a:t>
            </a:r>
            <a:endParaRPr lang="en-US" sz="1800" b="0" i="0" dirty="0">
              <a:solidFill>
                <a:srgbClr val="FF0000"/>
              </a:solidFill>
              <a:effectLst/>
              <a:latin typeface="Söhne"/>
            </a:endParaRPr>
          </a:p>
          <a:p>
            <a:pPr marL="742950" lvl="1" indent="-285750" algn="l">
              <a:buFont typeface="+mj-lt"/>
              <a:buAutoNum type="arabicPeriod"/>
            </a:pPr>
            <a:r>
              <a:rPr lang="en-US" sz="1800" b="0" i="0" dirty="0">
                <a:effectLst/>
                <a:latin typeface="Söhne"/>
              </a:rPr>
              <a:t>Go to the NCBI website (</a:t>
            </a:r>
            <a:r>
              <a:rPr lang="en-US" sz="1800" dirty="0">
                <a:latin typeface="Söhne"/>
                <a:hlinkClick r:id="rId2"/>
              </a:rPr>
              <a:t>https://www.ncbi.nlm.nih.gov/</a:t>
            </a:r>
            <a:r>
              <a:rPr lang="en-US" sz="1800" b="0" i="0" dirty="0">
                <a:effectLst/>
                <a:latin typeface="Söhne"/>
              </a:rPr>
              <a:t>) and navigate to the "All Databases" tab.</a:t>
            </a:r>
          </a:p>
          <a:p>
            <a:pPr marL="742950" lvl="1" indent="-285750" algn="l">
              <a:buFont typeface="+mj-lt"/>
              <a:buAutoNum type="arabicPeriod"/>
            </a:pPr>
            <a:r>
              <a:rPr lang="en-US" sz="1800" b="0" i="0" dirty="0">
                <a:effectLst/>
                <a:latin typeface="Söhne"/>
              </a:rPr>
              <a:t>Explore the different databases available, such as PubMed, GenBank, and BLAST.</a:t>
            </a:r>
          </a:p>
          <a:p>
            <a:pPr marL="742950" lvl="1" indent="-285750" algn="l">
              <a:buFont typeface="+mj-lt"/>
              <a:buAutoNum type="arabicPeriod"/>
            </a:pPr>
            <a:r>
              <a:rPr lang="en-US" sz="1800" b="0" i="0" dirty="0">
                <a:effectLst/>
                <a:latin typeface="Söhne"/>
              </a:rPr>
              <a:t>Click on each database to learn more about its content and purpose.</a:t>
            </a:r>
          </a:p>
          <a:p>
            <a:pPr algn="l">
              <a:buFont typeface="+mj-lt"/>
              <a:buAutoNum type="arabicPeriod"/>
            </a:pPr>
            <a:r>
              <a:rPr lang="en-US" sz="1800" b="1" i="0" dirty="0">
                <a:solidFill>
                  <a:srgbClr val="FF0000"/>
                </a:solidFill>
                <a:effectLst/>
                <a:latin typeface="Söhne"/>
              </a:rPr>
              <a:t>Retrieve a accession number from GenBank: NP_199756.1</a:t>
            </a:r>
            <a:endParaRPr lang="en-US" sz="1800" b="0" i="0" dirty="0">
              <a:solidFill>
                <a:srgbClr val="FF0000"/>
              </a:solidFill>
              <a:effectLst/>
              <a:latin typeface="Söhne"/>
            </a:endParaRPr>
          </a:p>
          <a:p>
            <a:pPr marL="742950" lvl="1" indent="-285750" algn="l">
              <a:buFont typeface="+mj-lt"/>
              <a:buAutoNum type="arabicPeriod"/>
            </a:pPr>
            <a:r>
              <a:rPr lang="en-US" sz="1800" b="0" i="0" dirty="0">
                <a:effectLst/>
                <a:latin typeface="Söhne"/>
              </a:rPr>
              <a:t>Go to the GenBank database on the NCBI website.</a:t>
            </a:r>
          </a:p>
          <a:p>
            <a:pPr marL="742950" lvl="1" indent="-285750" algn="l">
              <a:buFont typeface="+mj-lt"/>
              <a:buAutoNum type="arabicPeriod"/>
            </a:pPr>
            <a:r>
              <a:rPr lang="en-US" sz="1800" b="0" i="0" dirty="0">
                <a:effectLst/>
                <a:latin typeface="Söhne"/>
              </a:rPr>
              <a:t>Use the search bar to find a specific gene or organism you are interested in.</a:t>
            </a:r>
          </a:p>
          <a:p>
            <a:pPr marL="742950" lvl="1" indent="-285750" algn="l">
              <a:buFont typeface="+mj-lt"/>
              <a:buAutoNum type="arabicPeriod"/>
            </a:pPr>
            <a:r>
              <a:rPr lang="en-US" sz="1800" b="0" i="0" dirty="0">
                <a:effectLst/>
                <a:latin typeface="Söhne"/>
              </a:rPr>
              <a:t>Click on a result to view the details of the sequence.</a:t>
            </a:r>
          </a:p>
          <a:p>
            <a:pPr marL="742950" lvl="1" indent="-285750" algn="l">
              <a:buFont typeface="+mj-lt"/>
              <a:buAutoNum type="arabicPeriod"/>
            </a:pPr>
            <a:r>
              <a:rPr lang="en-US" sz="1800" b="0" i="0" dirty="0">
                <a:effectLst/>
                <a:latin typeface="Söhne"/>
              </a:rPr>
              <a:t>Copy the accession number of the sequence.</a:t>
            </a:r>
          </a:p>
          <a:p>
            <a:pPr algn="l">
              <a:buFont typeface="+mj-lt"/>
              <a:buAutoNum type="arabicPeriod"/>
            </a:pPr>
            <a:r>
              <a:rPr lang="en-US" sz="1800" b="1" i="0" dirty="0">
                <a:solidFill>
                  <a:srgbClr val="FF0000"/>
                </a:solidFill>
                <a:effectLst/>
                <a:latin typeface="Söhne"/>
              </a:rPr>
              <a:t>Use BLAST to Find Similar Sequences:</a:t>
            </a:r>
            <a:endParaRPr lang="en-US" sz="1800" b="0" i="0" dirty="0">
              <a:solidFill>
                <a:srgbClr val="FF0000"/>
              </a:solidFill>
              <a:effectLst/>
              <a:latin typeface="Söhne"/>
            </a:endParaRPr>
          </a:p>
          <a:p>
            <a:pPr marL="742950" lvl="1" indent="-285750" algn="l">
              <a:buFont typeface="+mj-lt"/>
              <a:buAutoNum type="arabicPeriod"/>
            </a:pPr>
            <a:r>
              <a:rPr lang="en-US" sz="1800" b="0" i="0" dirty="0">
                <a:effectLst/>
                <a:latin typeface="Söhne"/>
              </a:rPr>
              <a:t>Go to the BLAST (Basic Local Alignment Search Tool) page on the NCBI website.</a:t>
            </a:r>
          </a:p>
          <a:p>
            <a:pPr marL="742950" lvl="1" indent="-285750" algn="l">
              <a:buFont typeface="+mj-lt"/>
              <a:buAutoNum type="arabicPeriod"/>
            </a:pPr>
            <a:r>
              <a:rPr lang="en-US" sz="1800" b="0" i="0" dirty="0">
                <a:effectLst/>
                <a:latin typeface="Söhne"/>
              </a:rPr>
              <a:t>Choose the type of BLAST you want to perform (e.g., </a:t>
            </a:r>
            <a:r>
              <a:rPr lang="en-US" sz="1800" b="0" i="0" dirty="0" err="1">
                <a:effectLst/>
                <a:latin typeface="Söhne"/>
              </a:rPr>
              <a:t>BLASTn</a:t>
            </a:r>
            <a:r>
              <a:rPr lang="en-US" sz="1800" b="0" i="0" dirty="0">
                <a:effectLst/>
                <a:latin typeface="Söhne"/>
              </a:rPr>
              <a:t> for nucleotide sequences).</a:t>
            </a:r>
          </a:p>
          <a:p>
            <a:pPr marL="742950" lvl="1" indent="-285750" algn="l">
              <a:buFont typeface="+mj-lt"/>
              <a:buAutoNum type="arabicPeriod"/>
            </a:pPr>
            <a:r>
              <a:rPr lang="en-US" sz="1800" b="0" i="0" dirty="0">
                <a:effectLst/>
                <a:latin typeface="Söhne"/>
              </a:rPr>
              <a:t>Enter the sequence you retrieved from GenBank or a sequence of your own.</a:t>
            </a:r>
          </a:p>
          <a:p>
            <a:pPr marL="742950" lvl="1" indent="-285750" algn="l">
              <a:buFont typeface="+mj-lt"/>
              <a:buAutoNum type="arabicPeriod"/>
            </a:pPr>
            <a:r>
              <a:rPr lang="en-US" sz="1800" b="0" i="0" dirty="0">
                <a:effectLst/>
                <a:latin typeface="Söhne"/>
              </a:rPr>
              <a:t>Run the BLAST search and explore the results to find similar sequences.</a:t>
            </a:r>
          </a:p>
          <a:p>
            <a:pPr algn="l">
              <a:buFont typeface="+mj-lt"/>
              <a:buAutoNum type="arabicPeriod"/>
            </a:pPr>
            <a:r>
              <a:rPr lang="en-US" sz="1800" b="1" i="0" dirty="0">
                <a:solidFill>
                  <a:srgbClr val="FF0000"/>
                </a:solidFill>
                <a:effectLst/>
                <a:latin typeface="Söhne"/>
              </a:rPr>
              <a:t>Download a Sequence from GenBank:</a:t>
            </a:r>
            <a:endParaRPr lang="en-US" sz="1800" b="0" i="0" dirty="0">
              <a:solidFill>
                <a:srgbClr val="FF0000"/>
              </a:solidFill>
              <a:effectLst/>
              <a:latin typeface="Söhne"/>
            </a:endParaRPr>
          </a:p>
          <a:p>
            <a:pPr marL="742950" lvl="1" indent="-285750" algn="l">
              <a:buFont typeface="+mj-lt"/>
              <a:buAutoNum type="arabicPeriod"/>
            </a:pPr>
            <a:r>
              <a:rPr lang="en-US" sz="1800" b="0" i="0" dirty="0">
                <a:effectLst/>
                <a:latin typeface="Söhne"/>
              </a:rPr>
              <a:t>Go back to the GenBank database and enter the accession number of the sequence you found earlier.</a:t>
            </a:r>
          </a:p>
          <a:p>
            <a:pPr marL="742950" lvl="1" indent="-285750" algn="l">
              <a:buFont typeface="+mj-lt"/>
              <a:buAutoNum type="arabicPeriod"/>
            </a:pPr>
            <a:r>
              <a:rPr lang="en-US" sz="1800" b="0" i="0" dirty="0">
                <a:effectLst/>
                <a:latin typeface="Söhne"/>
              </a:rPr>
              <a:t>Locate the "Send to" option and choose "File" to download the sequence in a format of your choice (e.g., FASTA).</a:t>
            </a:r>
          </a:p>
        </p:txBody>
      </p:sp>
    </p:spTree>
    <p:extLst>
      <p:ext uri="{BB962C8B-B14F-4D97-AF65-F5344CB8AC3E}">
        <p14:creationId xmlns:p14="http://schemas.microsoft.com/office/powerpoint/2010/main" val="3297644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7"/>
          <p:cNvPicPr preferRelativeResize="0"/>
          <p:nvPr/>
        </p:nvPicPr>
        <p:blipFill>
          <a:blip r:embed="rId3">
            <a:extLst>
              <a:ext uri="{28A0092B-C50C-407E-A947-70E740481C1C}">
                <a14:useLocalDpi xmlns:a14="http://schemas.microsoft.com/office/drawing/2010/main" val="0"/>
              </a:ext>
            </a:extLst>
          </a:blip>
          <a:stretch>
            <a:fillRect/>
          </a:stretch>
        </p:blipFill>
        <p:spPr>
          <a:xfrm>
            <a:off x="5664989" y="1779808"/>
            <a:ext cx="6095968" cy="3298384"/>
          </a:xfrm>
          <a:prstGeom prst="rect">
            <a:avLst/>
          </a:prstGeom>
          <a:noFill/>
          <a:ln>
            <a:noFill/>
          </a:ln>
        </p:spPr>
      </p:pic>
      <p:sp>
        <p:nvSpPr>
          <p:cNvPr id="9" name="Google Shape;67;p18">
            <a:extLst>
              <a:ext uri="{FF2B5EF4-FFF2-40B4-BE49-F238E27FC236}">
                <a16:creationId xmlns:a16="http://schemas.microsoft.com/office/drawing/2014/main" id="{73A4FFA7-E67B-4378-B8FB-3AC3CFAA52DD}"/>
              </a:ext>
            </a:extLst>
          </p:cNvPr>
          <p:cNvSpPr txBox="1">
            <a:spLocks/>
          </p:cNvSpPr>
          <p:nvPr/>
        </p:nvSpPr>
        <p:spPr>
          <a:xfrm>
            <a:off x="178589" y="365026"/>
            <a:ext cx="5486400" cy="1811705"/>
          </a:xfrm>
          <a:prstGeom prst="rect">
            <a:avLst/>
          </a:prstGeom>
        </p:spPr>
        <p:txBody>
          <a:bodyPr spcFirstLastPara="1" vert="horz" wrap="square" lIns="121900" tIns="121900" rIns="121900" bIns="12190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6"/>
                </a:solidFill>
                <a:latin typeface="Mongolian Baiti" panose="03000500000000000000" pitchFamily="66" charset="0"/>
                <a:cs typeface="Mongolian Baiti" panose="03000500000000000000" pitchFamily="66" charset="0"/>
              </a:rPr>
              <a:t>EMBL </a:t>
            </a:r>
          </a:p>
          <a:p>
            <a:r>
              <a:rPr lang="en-US" b="1" dirty="0">
                <a:solidFill>
                  <a:srgbClr val="002060"/>
                </a:solidFill>
                <a:latin typeface="Mongolian Baiti" panose="03000500000000000000" pitchFamily="66" charset="0"/>
                <a:cs typeface="Mongolian Baiti" panose="03000500000000000000" pitchFamily="66" charset="0"/>
              </a:rPr>
              <a:t>Database</a:t>
            </a:r>
          </a:p>
        </p:txBody>
      </p:sp>
      <p:sp>
        <p:nvSpPr>
          <p:cNvPr id="10" name="Google Shape;2054;p37">
            <a:extLst>
              <a:ext uri="{FF2B5EF4-FFF2-40B4-BE49-F238E27FC236}">
                <a16:creationId xmlns:a16="http://schemas.microsoft.com/office/drawing/2014/main" id="{594D3F82-BEB7-4D6D-BFBD-A2C896F96E97}"/>
              </a:ext>
            </a:extLst>
          </p:cNvPr>
          <p:cNvSpPr txBox="1">
            <a:spLocks/>
          </p:cNvSpPr>
          <p:nvPr/>
        </p:nvSpPr>
        <p:spPr>
          <a:xfrm>
            <a:off x="178591" y="2176731"/>
            <a:ext cx="5486399" cy="451282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00000"/>
              </a:lnSpc>
              <a:spcBef>
                <a:spcPts val="0"/>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1pPr>
            <a:lvl2pPr marL="1219170" marR="0" lvl="1" indent="-423323" algn="l" rtl="0">
              <a:lnSpc>
                <a:spcPct val="100000"/>
              </a:lnSpc>
              <a:spcBef>
                <a:spcPts val="0"/>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2pPr>
            <a:lvl3pPr marL="1828754" marR="0" lvl="2" indent="-423323" algn="l" rtl="0">
              <a:lnSpc>
                <a:spcPct val="100000"/>
              </a:lnSpc>
              <a:spcBef>
                <a:spcPts val="2133"/>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3pPr>
            <a:lvl4pPr marL="2438339" marR="0" lvl="3" indent="-423323" algn="l" rtl="0">
              <a:lnSpc>
                <a:spcPct val="100000"/>
              </a:lnSpc>
              <a:spcBef>
                <a:spcPts val="2133"/>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4pPr>
            <a:lvl5pPr marL="3047924" marR="0" lvl="4" indent="-423323" algn="l" rtl="0">
              <a:lnSpc>
                <a:spcPct val="100000"/>
              </a:lnSpc>
              <a:spcBef>
                <a:spcPts val="2133"/>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5pPr>
            <a:lvl6pPr marL="3657509" marR="0" lvl="5" indent="-423323" algn="l" rtl="0">
              <a:lnSpc>
                <a:spcPct val="100000"/>
              </a:lnSpc>
              <a:spcBef>
                <a:spcPts val="2133"/>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6pPr>
            <a:lvl7pPr marL="4267093" marR="0" lvl="6" indent="-423323" algn="l" rtl="0">
              <a:lnSpc>
                <a:spcPct val="100000"/>
              </a:lnSpc>
              <a:spcBef>
                <a:spcPts val="2133"/>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7pPr>
            <a:lvl8pPr marL="4876678" marR="0" lvl="7" indent="-423323" algn="l" rtl="0">
              <a:lnSpc>
                <a:spcPct val="100000"/>
              </a:lnSpc>
              <a:spcBef>
                <a:spcPts val="2133"/>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8pPr>
            <a:lvl9pPr marL="5486263" marR="0" lvl="8" indent="-423323" algn="l" rtl="0">
              <a:lnSpc>
                <a:spcPct val="100000"/>
              </a:lnSpc>
              <a:spcBef>
                <a:spcPts val="2133"/>
              </a:spcBef>
              <a:spcAft>
                <a:spcPts val="2133"/>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9pPr>
          </a:lstStyle>
          <a:p>
            <a:pPr marL="0" lvl="0" indent="0">
              <a:buClr>
                <a:srgbClr val="455A64"/>
              </a:buClr>
              <a:buNone/>
            </a:pPr>
            <a:r>
              <a:rPr lang="en-US" sz="2400" kern="0" dirty="0">
                <a:solidFill>
                  <a:schemeClr val="tx1">
                    <a:lumMod val="85000"/>
                    <a:lumOff val="15000"/>
                  </a:schemeClr>
                </a:solidFill>
                <a:latin typeface="Mongolian Baiti" panose="03000500000000000000" pitchFamily="66" charset="0"/>
                <a:cs typeface="Mongolian Baiti" panose="03000500000000000000" pitchFamily="66" charset="0"/>
              </a:rPr>
              <a:t>The EMBL Nucleotide Sequence Database is a comprehensive database of DNA and RNA sequences collected from the scientific literature and patent applications and directly submitted from researchers and sequencing groups.</a:t>
            </a:r>
          </a:p>
          <a:p>
            <a:pPr marL="0" lvl="0" indent="0">
              <a:buClr>
                <a:srgbClr val="455A64"/>
              </a:buClr>
              <a:buNone/>
            </a:pPr>
            <a:endParaRPr lang="en-US" sz="2400" kern="0" dirty="0">
              <a:solidFill>
                <a:schemeClr val="tx1">
                  <a:lumMod val="85000"/>
                  <a:lumOff val="15000"/>
                </a:schemeClr>
              </a:solidFill>
              <a:latin typeface="Mongolian Baiti" panose="03000500000000000000" pitchFamily="66" charset="0"/>
              <a:cs typeface="Mongolian Baiti" panose="03000500000000000000" pitchFamily="66" charset="0"/>
            </a:endParaRPr>
          </a:p>
          <a:p>
            <a:pPr marL="0" lvl="0" indent="0">
              <a:buClr>
                <a:srgbClr val="455A64"/>
              </a:buClr>
              <a:buNone/>
            </a:pPr>
            <a:r>
              <a:rPr lang="en-US" sz="2400" kern="0" dirty="0">
                <a:solidFill>
                  <a:schemeClr val="accent1">
                    <a:lumMod val="75000"/>
                  </a:schemeClr>
                </a:solidFill>
                <a:latin typeface="Mongolian Baiti" panose="03000500000000000000" pitchFamily="66" charset="0"/>
                <a:cs typeface="Mongolian Baiti" panose="03000500000000000000" pitchFamily="66" charset="0"/>
              </a:rPr>
              <a:t>Founded: </a:t>
            </a:r>
            <a:r>
              <a:rPr lang="en-US" sz="2400" kern="0" dirty="0">
                <a:solidFill>
                  <a:schemeClr val="tx1">
                    <a:lumMod val="85000"/>
                    <a:lumOff val="15000"/>
                  </a:schemeClr>
                </a:solidFill>
                <a:latin typeface="Mongolian Baiti" panose="03000500000000000000" pitchFamily="66" charset="0"/>
                <a:cs typeface="Mongolian Baiti" panose="03000500000000000000" pitchFamily="66" charset="0"/>
              </a:rPr>
              <a:t>1974</a:t>
            </a:r>
          </a:p>
          <a:p>
            <a:pPr marL="0" lvl="0" indent="0">
              <a:buClr>
                <a:srgbClr val="455A64"/>
              </a:buClr>
              <a:buNone/>
            </a:pPr>
            <a:endParaRPr lang="en-US" sz="2400" kern="0" dirty="0">
              <a:solidFill>
                <a:schemeClr val="tx1">
                  <a:lumMod val="85000"/>
                  <a:lumOff val="15000"/>
                </a:schemeClr>
              </a:solidFill>
              <a:latin typeface="Mongolian Baiti" panose="03000500000000000000" pitchFamily="66" charset="0"/>
              <a:cs typeface="Mongolian Baiti" panose="03000500000000000000" pitchFamily="66" charset="0"/>
            </a:endParaRPr>
          </a:p>
          <a:p>
            <a:pPr marL="0" lvl="0" indent="0">
              <a:buClr>
                <a:srgbClr val="455A64"/>
              </a:buClr>
              <a:buNone/>
            </a:pPr>
            <a:r>
              <a:rPr lang="en-US" sz="2400" kern="0" dirty="0">
                <a:solidFill>
                  <a:schemeClr val="tx1">
                    <a:lumMod val="85000"/>
                    <a:lumOff val="15000"/>
                  </a:schemeClr>
                </a:solidFill>
                <a:latin typeface="Mongolian Baiti" panose="03000500000000000000" pitchFamily="66" charset="0"/>
                <a:cs typeface="Mongolian Baiti" panose="03000500000000000000" pitchFamily="66" charset="0"/>
              </a:rPr>
              <a:t>Headquarters location: Heidelberg, Germany</a:t>
            </a:r>
            <a:endParaRPr kumimoji="0" lang="en-US" sz="2400" b="0" i="0" u="none" strike="noStrike" kern="0" cap="none" spc="0" normalizeH="0" baseline="0" noProof="0" dirty="0">
              <a:ln>
                <a:noFill/>
              </a:ln>
              <a:solidFill>
                <a:schemeClr val="tx1">
                  <a:lumMod val="85000"/>
                  <a:lumOff val="15000"/>
                </a:schemeClr>
              </a:solidFill>
              <a:effectLst/>
              <a:uLnTx/>
              <a:uFillTx/>
              <a:latin typeface="Mongolian Baiti" panose="03000500000000000000" pitchFamily="66" charset="0"/>
              <a:cs typeface="Mongolian Baiti" panose="03000500000000000000" pitchFamily="66" charset="0"/>
              <a:sym typeface="Open Sans"/>
            </a:endParaRPr>
          </a:p>
        </p:txBody>
      </p:sp>
    </p:spTree>
    <p:extLst>
      <p:ext uri="{BB962C8B-B14F-4D97-AF65-F5344CB8AC3E}">
        <p14:creationId xmlns:p14="http://schemas.microsoft.com/office/powerpoint/2010/main" val="2467948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916E-626D-4F73-A391-423A36E2759E}"/>
              </a:ext>
            </a:extLst>
          </p:cNvPr>
          <p:cNvSpPr>
            <a:spLocks noGrp="1"/>
          </p:cNvSpPr>
          <p:nvPr>
            <p:ph type="title"/>
          </p:nvPr>
        </p:nvSpPr>
        <p:spPr>
          <a:xfrm>
            <a:off x="712694" y="185832"/>
            <a:ext cx="3429000" cy="692710"/>
          </a:xfrm>
        </p:spPr>
        <p:txBody>
          <a:bodyPr>
            <a:normAutofit/>
          </a:bodyPr>
          <a:lstStyle/>
          <a:p>
            <a:r>
              <a:rPr lang="en-US" sz="2800" b="1" dirty="0">
                <a:solidFill>
                  <a:schemeClr val="accent6"/>
                </a:solidFill>
                <a:latin typeface="Arial Black" panose="020B0A04020102020204" pitchFamily="34" charset="0"/>
              </a:rPr>
              <a:t>Practical!</a:t>
            </a:r>
          </a:p>
        </p:txBody>
      </p:sp>
      <p:sp>
        <p:nvSpPr>
          <p:cNvPr id="3" name="Content Placeholder 2">
            <a:extLst>
              <a:ext uri="{FF2B5EF4-FFF2-40B4-BE49-F238E27FC236}">
                <a16:creationId xmlns:a16="http://schemas.microsoft.com/office/drawing/2014/main" id="{B898B0CA-55CB-40EE-A483-212A0528F83C}"/>
              </a:ext>
            </a:extLst>
          </p:cNvPr>
          <p:cNvSpPr>
            <a:spLocks noGrp="1"/>
          </p:cNvSpPr>
          <p:nvPr>
            <p:ph idx="1"/>
          </p:nvPr>
        </p:nvSpPr>
        <p:spPr>
          <a:xfrm>
            <a:off x="712694" y="878542"/>
            <a:ext cx="10515600" cy="5793626"/>
          </a:xfrm>
        </p:spPr>
        <p:txBody>
          <a:bodyPr>
            <a:normAutofit/>
          </a:bodyPr>
          <a:lstStyle/>
          <a:p>
            <a:pPr algn="l">
              <a:buFont typeface="+mj-lt"/>
              <a:buAutoNum type="arabicPeriod"/>
            </a:pPr>
            <a:r>
              <a:rPr lang="en-US" sz="1800" b="1" i="0" dirty="0">
                <a:solidFill>
                  <a:srgbClr val="FF0000"/>
                </a:solidFill>
                <a:effectLst/>
                <a:latin typeface="Söhne"/>
              </a:rPr>
              <a:t>Explore EMBL Databases:</a:t>
            </a:r>
            <a:endParaRPr lang="en-US" sz="1800" b="0" i="0" dirty="0">
              <a:solidFill>
                <a:srgbClr val="FF0000"/>
              </a:solidFill>
              <a:effectLst/>
              <a:latin typeface="Söhne"/>
            </a:endParaRPr>
          </a:p>
          <a:p>
            <a:pPr marL="742950" lvl="1" indent="-285750" algn="l">
              <a:buFont typeface="+mj-lt"/>
              <a:buAutoNum type="arabicPeriod"/>
            </a:pPr>
            <a:r>
              <a:rPr lang="en-US" sz="1600" b="0" i="0" dirty="0">
                <a:effectLst/>
                <a:latin typeface="Söhne"/>
              </a:rPr>
              <a:t>Go to the EMBL-EBI website (</a:t>
            </a:r>
            <a:r>
              <a:rPr lang="en-US" sz="1600" dirty="0">
                <a:latin typeface="Söhne"/>
                <a:hlinkClick r:id="rId2"/>
              </a:rPr>
              <a:t>https://www.ebi.ac.uk/</a:t>
            </a:r>
            <a:r>
              <a:rPr lang="en-US" sz="1600" b="0" i="0" dirty="0">
                <a:effectLst/>
                <a:latin typeface="Söhne"/>
              </a:rPr>
              <a:t>) and navigate to the "Databases" tab.</a:t>
            </a:r>
          </a:p>
          <a:p>
            <a:pPr marL="742950" lvl="1" indent="-285750" algn="l">
              <a:buFont typeface="+mj-lt"/>
              <a:buAutoNum type="arabicPeriod"/>
            </a:pPr>
            <a:r>
              <a:rPr lang="en-US" sz="1600" b="0" i="0" dirty="0">
                <a:effectLst/>
                <a:latin typeface="Söhne"/>
              </a:rPr>
              <a:t>Explore the different databases available, such as ENA (European Nucleotide Archive), UniProt, and </a:t>
            </a:r>
            <a:r>
              <a:rPr lang="en-US" sz="1600" b="0" i="0" dirty="0" err="1">
                <a:effectLst/>
                <a:latin typeface="Söhne"/>
              </a:rPr>
              <a:t>ArrayExpress</a:t>
            </a:r>
            <a:r>
              <a:rPr lang="en-US" sz="1600" b="0" i="0" dirty="0">
                <a:effectLst/>
                <a:latin typeface="Söhne"/>
              </a:rPr>
              <a:t>.</a:t>
            </a:r>
          </a:p>
          <a:p>
            <a:pPr marL="742950" lvl="1" indent="-285750" algn="l">
              <a:buFont typeface="+mj-lt"/>
              <a:buAutoNum type="arabicPeriod"/>
            </a:pPr>
            <a:r>
              <a:rPr lang="en-US" sz="1600" b="0" i="0" dirty="0">
                <a:effectLst/>
                <a:latin typeface="Söhne"/>
              </a:rPr>
              <a:t>Click on each database to learn more about its content and purpose.</a:t>
            </a:r>
          </a:p>
          <a:p>
            <a:pPr algn="l">
              <a:buFont typeface="+mj-lt"/>
              <a:buAutoNum type="arabicPeriod"/>
            </a:pPr>
            <a:r>
              <a:rPr lang="en-US" sz="1800" b="1" i="0" dirty="0">
                <a:solidFill>
                  <a:srgbClr val="FF0000"/>
                </a:solidFill>
                <a:effectLst/>
                <a:latin typeface="Söhne"/>
              </a:rPr>
              <a:t>Retrieve a accession number from ENA</a:t>
            </a:r>
            <a:r>
              <a:rPr lang="en-US" sz="1800" b="1" i="0" dirty="0">
                <a:effectLst/>
                <a:latin typeface="Söhne"/>
              </a:rPr>
              <a:t>: </a:t>
            </a:r>
            <a:r>
              <a:rPr lang="en-US" sz="1800" b="1" i="0" dirty="0">
                <a:solidFill>
                  <a:srgbClr val="FF0000"/>
                </a:solidFill>
                <a:effectLst/>
                <a:latin typeface="Söhne"/>
              </a:rPr>
              <a:t>AT2G18160</a:t>
            </a:r>
            <a:endParaRPr lang="en-US" sz="1800" b="0" i="0" dirty="0">
              <a:solidFill>
                <a:srgbClr val="FF0000"/>
              </a:solidFill>
              <a:effectLst/>
              <a:latin typeface="Söhne"/>
            </a:endParaRPr>
          </a:p>
          <a:p>
            <a:pPr marL="742950" lvl="1" indent="-285750" algn="l">
              <a:buFont typeface="+mj-lt"/>
              <a:buAutoNum type="arabicPeriod"/>
            </a:pPr>
            <a:r>
              <a:rPr lang="en-US" sz="1600" b="0" i="0" dirty="0">
                <a:effectLst/>
                <a:latin typeface="Söhne"/>
              </a:rPr>
              <a:t>Go to the ENA database on the EMBL-EBI website.</a:t>
            </a:r>
          </a:p>
          <a:p>
            <a:pPr marL="742950" lvl="1" indent="-285750" algn="l">
              <a:buFont typeface="+mj-lt"/>
              <a:buAutoNum type="arabicPeriod"/>
            </a:pPr>
            <a:r>
              <a:rPr lang="en-US" sz="1600" b="0" i="0" dirty="0">
                <a:effectLst/>
                <a:latin typeface="Söhne"/>
              </a:rPr>
              <a:t>Use the search bar to find a specific gene or organism you are interested in.</a:t>
            </a:r>
          </a:p>
          <a:p>
            <a:pPr marL="742950" lvl="1" indent="-285750" algn="l">
              <a:buFont typeface="+mj-lt"/>
              <a:buAutoNum type="arabicPeriod"/>
            </a:pPr>
            <a:r>
              <a:rPr lang="en-US" sz="1600" b="0" i="0" dirty="0">
                <a:effectLst/>
                <a:latin typeface="Söhne"/>
              </a:rPr>
              <a:t>Click on a result to view the details of the sequence.</a:t>
            </a:r>
          </a:p>
          <a:p>
            <a:pPr marL="742950" lvl="1" indent="-285750" algn="l">
              <a:buFont typeface="+mj-lt"/>
              <a:buAutoNum type="arabicPeriod"/>
            </a:pPr>
            <a:r>
              <a:rPr lang="en-US" sz="1600" b="0" i="0" dirty="0">
                <a:effectLst/>
                <a:latin typeface="Söhne"/>
              </a:rPr>
              <a:t>Copy the accession number of the sequence.</a:t>
            </a:r>
          </a:p>
          <a:p>
            <a:pPr algn="l">
              <a:buFont typeface="+mj-lt"/>
              <a:buAutoNum type="arabicPeriod"/>
            </a:pPr>
            <a:r>
              <a:rPr lang="en-US" sz="1800" b="1" i="0" dirty="0">
                <a:solidFill>
                  <a:srgbClr val="FF0000"/>
                </a:solidFill>
                <a:effectLst/>
                <a:latin typeface="Söhne"/>
              </a:rPr>
              <a:t>Use the EMBL-EBI Search to Find Similar Sequences:</a:t>
            </a:r>
            <a:endParaRPr lang="en-US" sz="1800" b="0" i="0" dirty="0">
              <a:solidFill>
                <a:srgbClr val="FF0000"/>
              </a:solidFill>
              <a:effectLst/>
              <a:latin typeface="Söhne"/>
            </a:endParaRPr>
          </a:p>
          <a:p>
            <a:pPr marL="742950" lvl="1" indent="-285750" algn="l">
              <a:buFont typeface="+mj-lt"/>
              <a:buAutoNum type="arabicPeriod"/>
            </a:pPr>
            <a:r>
              <a:rPr lang="en-US" sz="1600" b="0" i="0" dirty="0">
                <a:effectLst/>
                <a:latin typeface="Söhne"/>
              </a:rPr>
              <a:t>Go to the EMBL-EBI Search page (</a:t>
            </a:r>
            <a:r>
              <a:rPr lang="en-US" sz="1600" b="0" i="0" u="none" strike="noStrike" dirty="0">
                <a:effectLst/>
                <a:latin typeface="Söhne"/>
                <a:hlinkClick r:id="rId3"/>
              </a:rPr>
              <a:t>https://www.ebi.ac.uk/ebisearch/</a:t>
            </a:r>
            <a:r>
              <a:rPr lang="en-US" sz="1600" b="0" i="0" dirty="0">
                <a:effectLst/>
                <a:latin typeface="Söhne"/>
              </a:rPr>
              <a:t>) on the EMBL-EBI website.</a:t>
            </a:r>
          </a:p>
          <a:p>
            <a:pPr marL="742950" lvl="1" indent="-285750" algn="l">
              <a:buFont typeface="+mj-lt"/>
              <a:buAutoNum type="arabicPeriod"/>
            </a:pPr>
            <a:r>
              <a:rPr lang="en-US" sz="1600" b="0" i="0" dirty="0">
                <a:effectLst/>
                <a:latin typeface="Söhne"/>
              </a:rPr>
              <a:t>Enter the accession number of the sequence you retrieved from ENA or a sequence of your own.</a:t>
            </a:r>
          </a:p>
          <a:p>
            <a:pPr marL="742950" lvl="1" indent="-285750" algn="l">
              <a:buFont typeface="+mj-lt"/>
              <a:buAutoNum type="arabicPeriod"/>
            </a:pPr>
            <a:r>
              <a:rPr lang="en-US" sz="1600" b="0" i="0" dirty="0">
                <a:effectLst/>
                <a:latin typeface="Söhne"/>
              </a:rPr>
              <a:t>Run the search and explore the results to find similar sequences.</a:t>
            </a:r>
          </a:p>
          <a:p>
            <a:pPr algn="l">
              <a:buFont typeface="+mj-lt"/>
              <a:buAutoNum type="arabicPeriod"/>
            </a:pPr>
            <a:r>
              <a:rPr lang="en-US" sz="1800" b="1" i="0" dirty="0">
                <a:solidFill>
                  <a:srgbClr val="FF0000"/>
                </a:solidFill>
                <a:effectLst/>
                <a:latin typeface="Söhne"/>
              </a:rPr>
              <a:t>Download a Sequence from ENA:</a:t>
            </a:r>
            <a:endParaRPr lang="en-US" sz="1800" b="0" i="0" dirty="0">
              <a:solidFill>
                <a:srgbClr val="FF0000"/>
              </a:solidFill>
              <a:effectLst/>
              <a:latin typeface="Söhne"/>
            </a:endParaRPr>
          </a:p>
          <a:p>
            <a:pPr marL="742950" lvl="1" indent="-285750" algn="l">
              <a:buFont typeface="+mj-lt"/>
              <a:buAutoNum type="arabicPeriod"/>
            </a:pPr>
            <a:r>
              <a:rPr lang="en-US" sz="1600" b="0" i="0" dirty="0">
                <a:effectLst/>
                <a:latin typeface="Söhne"/>
              </a:rPr>
              <a:t>Go back to the ENA database and enter the accession number of the sequence you found earlier.</a:t>
            </a:r>
          </a:p>
          <a:p>
            <a:pPr marL="742950" lvl="1" indent="-285750" algn="l">
              <a:buFont typeface="+mj-lt"/>
              <a:buAutoNum type="arabicPeriod"/>
            </a:pPr>
            <a:r>
              <a:rPr lang="en-US" sz="1600" b="0" i="0" dirty="0">
                <a:effectLst/>
                <a:latin typeface="Söhne"/>
              </a:rPr>
              <a:t>Locate the "Download" option and choose the format in which you want to download the sequence (e.g., FASTA).</a:t>
            </a:r>
          </a:p>
        </p:txBody>
      </p:sp>
    </p:spTree>
    <p:extLst>
      <p:ext uri="{BB962C8B-B14F-4D97-AF65-F5344CB8AC3E}">
        <p14:creationId xmlns:p14="http://schemas.microsoft.com/office/powerpoint/2010/main" val="770543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FB39B31-F529-4CB2-A367-4F2E46457657}"/>
              </a:ext>
            </a:extLst>
          </p:cNvPr>
          <p:cNvGrpSpPr/>
          <p:nvPr/>
        </p:nvGrpSpPr>
        <p:grpSpPr>
          <a:xfrm>
            <a:off x="6282281" y="1477821"/>
            <a:ext cx="5694944" cy="4806408"/>
            <a:chOff x="3778640" y="807026"/>
            <a:chExt cx="5694944" cy="4806408"/>
          </a:xfrm>
        </p:grpSpPr>
        <p:sp>
          <p:nvSpPr>
            <p:cNvPr id="5" name="Freeform 11549">
              <a:extLst>
                <a:ext uri="{FF2B5EF4-FFF2-40B4-BE49-F238E27FC236}">
                  <a16:creationId xmlns:a16="http://schemas.microsoft.com/office/drawing/2014/main" id="{CB027839-A055-42B4-BD70-E176EF5168A5}"/>
                </a:ext>
              </a:extLst>
            </p:cNvPr>
            <p:cNvSpPr>
              <a:spLocks/>
            </p:cNvSpPr>
            <p:nvPr/>
          </p:nvSpPr>
          <p:spPr bwMode="auto">
            <a:xfrm>
              <a:off x="5868517" y="1449151"/>
              <a:ext cx="3605067" cy="4164283"/>
            </a:xfrm>
            <a:custGeom>
              <a:avLst/>
              <a:gdLst>
                <a:gd name="T0" fmla="*/ 6524 w 6524"/>
                <a:gd name="T1" fmla="*/ 3769 h 7536"/>
                <a:gd name="T2" fmla="*/ 0 w 6524"/>
                <a:gd name="T3" fmla="*/ 7536 h 7536"/>
                <a:gd name="T4" fmla="*/ 0 w 6524"/>
                <a:gd name="T5" fmla="*/ 0 h 7536"/>
                <a:gd name="T6" fmla="*/ 6524 w 6524"/>
                <a:gd name="T7" fmla="*/ 3769 h 7536"/>
              </a:gdLst>
              <a:ahLst/>
              <a:cxnLst>
                <a:cxn ang="0">
                  <a:pos x="T0" y="T1"/>
                </a:cxn>
                <a:cxn ang="0">
                  <a:pos x="T2" y="T3"/>
                </a:cxn>
                <a:cxn ang="0">
                  <a:pos x="T4" y="T5"/>
                </a:cxn>
                <a:cxn ang="0">
                  <a:pos x="T6" y="T7"/>
                </a:cxn>
              </a:cxnLst>
              <a:rect l="0" t="0" r="r" b="b"/>
              <a:pathLst>
                <a:path w="6524" h="7536">
                  <a:moveTo>
                    <a:pt x="6524" y="3769"/>
                  </a:moveTo>
                  <a:lnTo>
                    <a:pt x="0" y="7536"/>
                  </a:lnTo>
                  <a:lnTo>
                    <a:pt x="0" y="0"/>
                  </a:lnTo>
                  <a:lnTo>
                    <a:pt x="6524" y="3769"/>
                  </a:lnTo>
                  <a:close/>
                </a:path>
              </a:pathLst>
            </a:custGeom>
            <a:solidFill>
              <a:srgbClr val="FFFFFF">
                <a:lumMod val="50000"/>
              </a:srgbClr>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50000"/>
                </a:spcBef>
                <a:spcAft>
                  <a:spcPct val="0"/>
                </a:spcAft>
                <a:buClrTx/>
                <a:buSzTx/>
                <a:buFontTx/>
                <a:buNone/>
                <a:tabLst/>
                <a:defRPr/>
              </a:pPr>
              <a:endParaRPr kumimoji="0" lang="en-US" sz="1200" b="0" i="0" u="none" strike="noStrike" kern="0" cap="none" spc="0" normalizeH="0" baseline="0" noProof="0" dirty="0">
                <a:ln>
                  <a:noFill/>
                </a:ln>
                <a:solidFill>
                  <a:srgbClr val="040123"/>
                </a:solidFill>
                <a:effectLst/>
                <a:uLnTx/>
                <a:uFillTx/>
                <a:latin typeface="Arial" charset="0"/>
                <a:ea typeface="+mn-ea"/>
                <a:cs typeface="+mn-cs"/>
              </a:endParaRPr>
            </a:p>
          </p:txBody>
        </p:sp>
        <p:sp>
          <p:nvSpPr>
            <p:cNvPr id="6" name="Freeform 11550">
              <a:extLst>
                <a:ext uri="{FF2B5EF4-FFF2-40B4-BE49-F238E27FC236}">
                  <a16:creationId xmlns:a16="http://schemas.microsoft.com/office/drawing/2014/main" id="{3EFC77BA-4C66-4769-AF4D-391334E64552}"/>
                </a:ext>
              </a:extLst>
            </p:cNvPr>
            <p:cNvSpPr>
              <a:spLocks/>
            </p:cNvSpPr>
            <p:nvPr/>
          </p:nvSpPr>
          <p:spPr bwMode="auto">
            <a:xfrm>
              <a:off x="4669408" y="2417784"/>
              <a:ext cx="2257310" cy="2607097"/>
            </a:xfrm>
            <a:custGeom>
              <a:avLst/>
              <a:gdLst>
                <a:gd name="T0" fmla="*/ 4085 w 4085"/>
                <a:gd name="T1" fmla="*/ 2360 h 4718"/>
                <a:gd name="T2" fmla="*/ 0 w 4085"/>
                <a:gd name="T3" fmla="*/ 0 h 4718"/>
                <a:gd name="T4" fmla="*/ 0 w 4085"/>
                <a:gd name="T5" fmla="*/ 4718 h 4718"/>
                <a:gd name="T6" fmla="*/ 4085 w 4085"/>
                <a:gd name="T7" fmla="*/ 2360 h 4718"/>
              </a:gdLst>
              <a:ahLst/>
              <a:cxnLst>
                <a:cxn ang="0">
                  <a:pos x="T0" y="T1"/>
                </a:cxn>
                <a:cxn ang="0">
                  <a:pos x="T2" y="T3"/>
                </a:cxn>
                <a:cxn ang="0">
                  <a:pos x="T4" y="T5"/>
                </a:cxn>
                <a:cxn ang="0">
                  <a:pos x="T6" y="T7"/>
                </a:cxn>
              </a:cxnLst>
              <a:rect l="0" t="0" r="r" b="b"/>
              <a:pathLst>
                <a:path w="4085" h="4718">
                  <a:moveTo>
                    <a:pt x="4085" y="2360"/>
                  </a:moveTo>
                  <a:lnTo>
                    <a:pt x="0" y="0"/>
                  </a:lnTo>
                  <a:lnTo>
                    <a:pt x="0" y="4718"/>
                  </a:lnTo>
                  <a:lnTo>
                    <a:pt x="4085" y="23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50000"/>
                </a:spcBef>
                <a:spcAft>
                  <a:spcPct val="0"/>
                </a:spcAft>
                <a:buClrTx/>
                <a:buSzTx/>
                <a:buFontTx/>
                <a:buNone/>
                <a:tabLst/>
                <a:defRPr/>
              </a:pPr>
              <a:endParaRPr kumimoji="0" lang="en-US" sz="1200" b="0" i="0" u="none" strike="noStrike" kern="0" cap="none" spc="0" normalizeH="0" baseline="0" noProof="0" dirty="0">
                <a:ln>
                  <a:noFill/>
                </a:ln>
                <a:solidFill>
                  <a:srgbClr val="040123"/>
                </a:solidFill>
                <a:effectLst/>
                <a:uLnTx/>
                <a:uFillTx/>
                <a:latin typeface="Arial" charset="0"/>
                <a:ea typeface="+mn-ea"/>
                <a:cs typeface="+mn-cs"/>
              </a:endParaRPr>
            </a:p>
          </p:txBody>
        </p:sp>
        <p:sp>
          <p:nvSpPr>
            <p:cNvPr id="7" name="Freeform 11551">
              <a:extLst>
                <a:ext uri="{FF2B5EF4-FFF2-40B4-BE49-F238E27FC236}">
                  <a16:creationId xmlns:a16="http://schemas.microsoft.com/office/drawing/2014/main" id="{87C0A509-BB0A-4E76-8AB5-875E4119362F}"/>
                </a:ext>
              </a:extLst>
            </p:cNvPr>
            <p:cNvSpPr>
              <a:spLocks/>
            </p:cNvSpPr>
            <p:nvPr/>
          </p:nvSpPr>
          <p:spPr bwMode="auto">
            <a:xfrm>
              <a:off x="6884722" y="2574719"/>
              <a:ext cx="1986544" cy="2294334"/>
            </a:xfrm>
            <a:custGeom>
              <a:avLst/>
              <a:gdLst>
                <a:gd name="T0" fmla="*/ 0 w 3595"/>
                <a:gd name="T1" fmla="*/ 2076 h 4152"/>
                <a:gd name="T2" fmla="*/ 3595 w 3595"/>
                <a:gd name="T3" fmla="*/ 0 h 4152"/>
                <a:gd name="T4" fmla="*/ 3595 w 3595"/>
                <a:gd name="T5" fmla="*/ 4152 h 4152"/>
                <a:gd name="T6" fmla="*/ 0 w 3595"/>
                <a:gd name="T7" fmla="*/ 2076 h 4152"/>
              </a:gdLst>
              <a:ahLst/>
              <a:cxnLst>
                <a:cxn ang="0">
                  <a:pos x="T0" y="T1"/>
                </a:cxn>
                <a:cxn ang="0">
                  <a:pos x="T2" y="T3"/>
                </a:cxn>
                <a:cxn ang="0">
                  <a:pos x="T4" y="T5"/>
                </a:cxn>
                <a:cxn ang="0">
                  <a:pos x="T6" y="T7"/>
                </a:cxn>
              </a:cxnLst>
              <a:rect l="0" t="0" r="r" b="b"/>
              <a:pathLst>
                <a:path w="3595" h="4152">
                  <a:moveTo>
                    <a:pt x="0" y="2076"/>
                  </a:moveTo>
                  <a:lnTo>
                    <a:pt x="3595" y="0"/>
                  </a:lnTo>
                  <a:lnTo>
                    <a:pt x="3595" y="4152"/>
                  </a:lnTo>
                  <a:lnTo>
                    <a:pt x="0" y="2076"/>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50000"/>
                </a:spcBef>
                <a:spcAft>
                  <a:spcPct val="0"/>
                </a:spcAft>
                <a:buClrTx/>
                <a:buSzTx/>
                <a:buFontTx/>
                <a:buNone/>
                <a:tabLst/>
                <a:defRPr/>
              </a:pPr>
              <a:endParaRPr kumimoji="0" lang="en-US" sz="1200" b="0" i="0" u="none" strike="noStrike" kern="0" cap="none" spc="0" normalizeH="0" baseline="0" noProof="0" dirty="0">
                <a:ln>
                  <a:noFill/>
                </a:ln>
                <a:solidFill>
                  <a:prstClr val="black">
                    <a:lumMod val="85000"/>
                    <a:lumOff val="15000"/>
                  </a:prstClr>
                </a:solidFill>
                <a:effectLst/>
                <a:uLnTx/>
                <a:uFillTx/>
                <a:latin typeface="Arial" charset="0"/>
                <a:ea typeface="+mn-ea"/>
                <a:cs typeface="+mn-cs"/>
              </a:endParaRPr>
            </a:p>
          </p:txBody>
        </p:sp>
        <p:sp>
          <p:nvSpPr>
            <p:cNvPr id="8" name="Freeform 11552">
              <a:extLst>
                <a:ext uri="{FF2B5EF4-FFF2-40B4-BE49-F238E27FC236}">
                  <a16:creationId xmlns:a16="http://schemas.microsoft.com/office/drawing/2014/main" id="{92C90479-A5B3-4DA6-AD3B-4A93B6D96298}"/>
                </a:ext>
              </a:extLst>
            </p:cNvPr>
            <p:cNvSpPr>
              <a:spLocks/>
            </p:cNvSpPr>
            <p:nvPr/>
          </p:nvSpPr>
          <p:spPr bwMode="auto">
            <a:xfrm>
              <a:off x="3778640" y="2578587"/>
              <a:ext cx="698468" cy="806221"/>
            </a:xfrm>
            <a:custGeom>
              <a:avLst/>
              <a:gdLst>
                <a:gd name="T0" fmla="*/ 0 w 1264"/>
                <a:gd name="T1" fmla="*/ 731 h 1459"/>
                <a:gd name="T2" fmla="*/ 1264 w 1264"/>
                <a:gd name="T3" fmla="*/ 0 h 1459"/>
                <a:gd name="T4" fmla="*/ 1264 w 1264"/>
                <a:gd name="T5" fmla="*/ 1459 h 1459"/>
                <a:gd name="T6" fmla="*/ 0 w 1264"/>
                <a:gd name="T7" fmla="*/ 731 h 1459"/>
              </a:gdLst>
              <a:ahLst/>
              <a:cxnLst>
                <a:cxn ang="0">
                  <a:pos x="T0" y="T1"/>
                </a:cxn>
                <a:cxn ang="0">
                  <a:pos x="T2" y="T3"/>
                </a:cxn>
                <a:cxn ang="0">
                  <a:pos x="T4" y="T5"/>
                </a:cxn>
                <a:cxn ang="0">
                  <a:pos x="T6" y="T7"/>
                </a:cxn>
              </a:cxnLst>
              <a:rect l="0" t="0" r="r" b="b"/>
              <a:pathLst>
                <a:path w="1264" h="1459">
                  <a:moveTo>
                    <a:pt x="0" y="731"/>
                  </a:moveTo>
                  <a:lnTo>
                    <a:pt x="1264" y="0"/>
                  </a:lnTo>
                  <a:lnTo>
                    <a:pt x="1264" y="1459"/>
                  </a:lnTo>
                  <a:lnTo>
                    <a:pt x="0" y="73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50000"/>
                </a:spcBef>
                <a:spcAft>
                  <a:spcPct val="0"/>
                </a:spcAft>
                <a:buClrTx/>
                <a:buSzTx/>
                <a:buFontTx/>
                <a:buNone/>
                <a:tabLst/>
                <a:defRPr/>
              </a:pPr>
              <a:endParaRPr kumimoji="0" lang="en-US" sz="1200" b="0" i="0" u="none" strike="noStrike" kern="0" cap="none" spc="0" normalizeH="0" baseline="0" noProof="0">
                <a:ln>
                  <a:noFill/>
                </a:ln>
                <a:solidFill>
                  <a:srgbClr val="040123"/>
                </a:solidFill>
                <a:effectLst/>
                <a:uLnTx/>
                <a:uFillTx/>
                <a:latin typeface="Arial" charset="0"/>
                <a:ea typeface="+mn-ea"/>
                <a:cs typeface="+mn-cs"/>
              </a:endParaRPr>
            </a:p>
          </p:txBody>
        </p:sp>
        <p:sp>
          <p:nvSpPr>
            <p:cNvPr id="9" name="Freeform 11553">
              <a:extLst>
                <a:ext uri="{FF2B5EF4-FFF2-40B4-BE49-F238E27FC236}">
                  <a16:creationId xmlns:a16="http://schemas.microsoft.com/office/drawing/2014/main" id="{2115BCF1-1E3E-47B0-B98B-68441031EDC1}"/>
                </a:ext>
              </a:extLst>
            </p:cNvPr>
            <p:cNvSpPr>
              <a:spLocks/>
            </p:cNvSpPr>
            <p:nvPr/>
          </p:nvSpPr>
          <p:spPr bwMode="auto">
            <a:xfrm>
              <a:off x="7703654" y="1762972"/>
              <a:ext cx="1074779" cy="1241660"/>
            </a:xfrm>
            <a:custGeom>
              <a:avLst/>
              <a:gdLst>
                <a:gd name="T0" fmla="*/ 1945 w 1945"/>
                <a:gd name="T1" fmla="*/ 1124 h 2247"/>
                <a:gd name="T2" fmla="*/ 0 w 1945"/>
                <a:gd name="T3" fmla="*/ 2247 h 2247"/>
                <a:gd name="T4" fmla="*/ 0 w 1945"/>
                <a:gd name="T5" fmla="*/ 0 h 2247"/>
                <a:gd name="T6" fmla="*/ 1945 w 1945"/>
                <a:gd name="T7" fmla="*/ 1124 h 2247"/>
              </a:gdLst>
              <a:ahLst/>
              <a:cxnLst>
                <a:cxn ang="0">
                  <a:pos x="T0" y="T1"/>
                </a:cxn>
                <a:cxn ang="0">
                  <a:pos x="T2" y="T3"/>
                </a:cxn>
                <a:cxn ang="0">
                  <a:pos x="T4" y="T5"/>
                </a:cxn>
                <a:cxn ang="0">
                  <a:pos x="T6" y="T7"/>
                </a:cxn>
              </a:cxnLst>
              <a:rect l="0" t="0" r="r" b="b"/>
              <a:pathLst>
                <a:path w="1945" h="2247">
                  <a:moveTo>
                    <a:pt x="1945" y="1124"/>
                  </a:moveTo>
                  <a:lnTo>
                    <a:pt x="0" y="2247"/>
                  </a:lnTo>
                  <a:lnTo>
                    <a:pt x="0" y="0"/>
                  </a:lnTo>
                  <a:lnTo>
                    <a:pt x="1945" y="112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50000"/>
                </a:spcBef>
                <a:spcAft>
                  <a:spcPct val="0"/>
                </a:spcAft>
                <a:buClrTx/>
                <a:buSzTx/>
                <a:buFontTx/>
                <a:buNone/>
                <a:tabLst/>
                <a:defRPr/>
              </a:pPr>
              <a:endParaRPr kumimoji="0" lang="en-US" sz="1200" b="0" i="0" u="none" strike="noStrike" kern="0" cap="none" spc="0" normalizeH="0" baseline="0" noProof="0">
                <a:ln>
                  <a:noFill/>
                </a:ln>
                <a:solidFill>
                  <a:srgbClr val="040123"/>
                </a:solidFill>
                <a:effectLst/>
                <a:uLnTx/>
                <a:uFillTx/>
                <a:latin typeface="Arial" charset="0"/>
                <a:ea typeface="+mn-ea"/>
                <a:cs typeface="+mn-cs"/>
              </a:endParaRPr>
            </a:p>
          </p:txBody>
        </p:sp>
        <p:sp>
          <p:nvSpPr>
            <p:cNvPr id="10" name="Freeform 11554">
              <a:extLst>
                <a:ext uri="{FF2B5EF4-FFF2-40B4-BE49-F238E27FC236}">
                  <a16:creationId xmlns:a16="http://schemas.microsoft.com/office/drawing/2014/main" id="{60E8C135-0702-4B32-A2CD-3C0855371927}"/>
                </a:ext>
              </a:extLst>
            </p:cNvPr>
            <p:cNvSpPr>
              <a:spLocks/>
            </p:cNvSpPr>
            <p:nvPr/>
          </p:nvSpPr>
          <p:spPr bwMode="auto">
            <a:xfrm>
              <a:off x="6587983" y="3527376"/>
              <a:ext cx="1442248" cy="1664387"/>
            </a:xfrm>
            <a:custGeom>
              <a:avLst/>
              <a:gdLst>
                <a:gd name="T0" fmla="*/ 2610 w 2610"/>
                <a:gd name="T1" fmla="*/ 1506 h 3012"/>
                <a:gd name="T2" fmla="*/ 0 w 2610"/>
                <a:gd name="T3" fmla="*/ 3012 h 3012"/>
                <a:gd name="T4" fmla="*/ 0 w 2610"/>
                <a:gd name="T5" fmla="*/ 0 h 3012"/>
                <a:gd name="T6" fmla="*/ 2610 w 2610"/>
                <a:gd name="T7" fmla="*/ 1506 h 3012"/>
              </a:gdLst>
              <a:ahLst/>
              <a:cxnLst>
                <a:cxn ang="0">
                  <a:pos x="T0" y="T1"/>
                </a:cxn>
                <a:cxn ang="0">
                  <a:pos x="T2" y="T3"/>
                </a:cxn>
                <a:cxn ang="0">
                  <a:pos x="T4" y="T5"/>
                </a:cxn>
                <a:cxn ang="0">
                  <a:pos x="T6" y="T7"/>
                </a:cxn>
              </a:cxnLst>
              <a:rect l="0" t="0" r="r" b="b"/>
              <a:pathLst>
                <a:path w="2610" h="3012">
                  <a:moveTo>
                    <a:pt x="2610" y="1506"/>
                  </a:moveTo>
                  <a:lnTo>
                    <a:pt x="0" y="3012"/>
                  </a:lnTo>
                  <a:lnTo>
                    <a:pt x="0" y="0"/>
                  </a:lnTo>
                  <a:lnTo>
                    <a:pt x="2610" y="150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50000"/>
                </a:spcBef>
                <a:spcAft>
                  <a:spcPct val="0"/>
                </a:spcAft>
                <a:buClrTx/>
                <a:buSzTx/>
                <a:buFontTx/>
                <a:buNone/>
                <a:tabLst/>
                <a:defRPr/>
              </a:pPr>
              <a:endParaRPr kumimoji="0" lang="en-US" sz="1200" b="0" i="0" u="none" strike="noStrike" kern="0" cap="none" spc="0" normalizeH="0" baseline="0" noProof="0">
                <a:ln>
                  <a:noFill/>
                </a:ln>
                <a:solidFill>
                  <a:srgbClr val="040123"/>
                </a:solidFill>
                <a:effectLst/>
                <a:uLnTx/>
                <a:uFillTx/>
                <a:latin typeface="Arial" charset="0"/>
                <a:ea typeface="+mn-ea"/>
                <a:cs typeface="+mn-cs"/>
              </a:endParaRPr>
            </a:p>
          </p:txBody>
        </p:sp>
        <p:sp>
          <p:nvSpPr>
            <p:cNvPr id="11" name="Freeform 11550">
              <a:extLst>
                <a:ext uri="{FF2B5EF4-FFF2-40B4-BE49-F238E27FC236}">
                  <a16:creationId xmlns:a16="http://schemas.microsoft.com/office/drawing/2014/main" id="{BD7B1E20-8150-4DA7-BE3A-2E6C3144E396}"/>
                </a:ext>
              </a:extLst>
            </p:cNvPr>
            <p:cNvSpPr>
              <a:spLocks/>
            </p:cNvSpPr>
            <p:nvPr/>
          </p:nvSpPr>
          <p:spPr bwMode="auto">
            <a:xfrm rot="3553403">
              <a:off x="5387483" y="3659577"/>
              <a:ext cx="1534847" cy="1772683"/>
            </a:xfrm>
            <a:custGeom>
              <a:avLst/>
              <a:gdLst>
                <a:gd name="T0" fmla="*/ 4085 w 4085"/>
                <a:gd name="T1" fmla="*/ 2360 h 4718"/>
                <a:gd name="T2" fmla="*/ 0 w 4085"/>
                <a:gd name="T3" fmla="*/ 0 h 4718"/>
                <a:gd name="T4" fmla="*/ 0 w 4085"/>
                <a:gd name="T5" fmla="*/ 4718 h 4718"/>
                <a:gd name="T6" fmla="*/ 4085 w 4085"/>
                <a:gd name="T7" fmla="*/ 2360 h 4718"/>
              </a:gdLst>
              <a:ahLst/>
              <a:cxnLst>
                <a:cxn ang="0">
                  <a:pos x="T0" y="T1"/>
                </a:cxn>
                <a:cxn ang="0">
                  <a:pos x="T2" y="T3"/>
                </a:cxn>
                <a:cxn ang="0">
                  <a:pos x="T4" y="T5"/>
                </a:cxn>
                <a:cxn ang="0">
                  <a:pos x="T6" y="T7"/>
                </a:cxn>
              </a:cxnLst>
              <a:rect l="0" t="0" r="r" b="b"/>
              <a:pathLst>
                <a:path w="4085" h="4718">
                  <a:moveTo>
                    <a:pt x="4085" y="2360"/>
                  </a:moveTo>
                  <a:lnTo>
                    <a:pt x="0" y="0"/>
                  </a:lnTo>
                  <a:lnTo>
                    <a:pt x="0" y="4718"/>
                  </a:lnTo>
                  <a:lnTo>
                    <a:pt x="4085" y="236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50000"/>
                </a:spcBef>
                <a:spcAft>
                  <a:spcPct val="0"/>
                </a:spcAft>
                <a:buClrTx/>
                <a:buSzTx/>
                <a:buFontTx/>
                <a:buNone/>
                <a:tabLst/>
                <a:defRPr/>
              </a:pPr>
              <a:endParaRPr kumimoji="0" lang="en-US" sz="1200" b="0" i="0" u="none" strike="noStrike" kern="0" cap="none" spc="0" normalizeH="0" baseline="0" noProof="0" dirty="0">
                <a:ln>
                  <a:noFill/>
                </a:ln>
                <a:solidFill>
                  <a:srgbClr val="040123"/>
                </a:solidFill>
                <a:effectLst/>
                <a:uLnTx/>
                <a:uFillTx/>
                <a:latin typeface="Arial" charset="0"/>
                <a:ea typeface="+mn-ea"/>
                <a:cs typeface="+mn-cs"/>
              </a:endParaRPr>
            </a:p>
          </p:txBody>
        </p:sp>
        <p:sp>
          <p:nvSpPr>
            <p:cNvPr id="12" name="Isosceles Triangle 4">
              <a:extLst>
                <a:ext uri="{FF2B5EF4-FFF2-40B4-BE49-F238E27FC236}">
                  <a16:creationId xmlns:a16="http://schemas.microsoft.com/office/drawing/2014/main" id="{C1C174E3-F277-48BE-A88C-6756EE87BDBE}"/>
                </a:ext>
              </a:extLst>
            </p:cNvPr>
            <p:cNvSpPr/>
            <p:nvPr/>
          </p:nvSpPr>
          <p:spPr bwMode="auto">
            <a:xfrm>
              <a:off x="5079447" y="821557"/>
              <a:ext cx="3668043" cy="4350464"/>
            </a:xfrm>
            <a:custGeom>
              <a:avLst/>
              <a:gdLst>
                <a:gd name="connsiteX0" fmla="*/ 0 w 528333"/>
                <a:gd name="connsiteY0" fmla="*/ 4358557 h 4358557"/>
                <a:gd name="connsiteX1" fmla="*/ 264167 w 528333"/>
                <a:gd name="connsiteY1" fmla="*/ 0 h 4358557"/>
                <a:gd name="connsiteX2" fmla="*/ 528333 w 528333"/>
                <a:gd name="connsiteY2" fmla="*/ 4358557 h 4358557"/>
                <a:gd name="connsiteX3" fmla="*/ 0 w 528333"/>
                <a:gd name="connsiteY3" fmla="*/ 4358557 h 4358557"/>
                <a:gd name="connsiteX0" fmla="*/ 0 w 3668043"/>
                <a:gd name="connsiteY0" fmla="*/ 4358557 h 4358557"/>
                <a:gd name="connsiteX1" fmla="*/ 264167 w 3668043"/>
                <a:gd name="connsiteY1" fmla="*/ 0 h 4358557"/>
                <a:gd name="connsiteX2" fmla="*/ 3668043 w 3668043"/>
                <a:gd name="connsiteY2" fmla="*/ 2173708 h 4358557"/>
                <a:gd name="connsiteX3" fmla="*/ 0 w 3668043"/>
                <a:gd name="connsiteY3" fmla="*/ 4358557 h 4358557"/>
                <a:gd name="connsiteX0" fmla="*/ 0 w 3668043"/>
                <a:gd name="connsiteY0" fmla="*/ 4350464 h 4350464"/>
                <a:gd name="connsiteX1" fmla="*/ 37590 w 3668043"/>
                <a:gd name="connsiteY1" fmla="*/ 0 h 4350464"/>
                <a:gd name="connsiteX2" fmla="*/ 3668043 w 3668043"/>
                <a:gd name="connsiteY2" fmla="*/ 2165615 h 4350464"/>
                <a:gd name="connsiteX3" fmla="*/ 0 w 3668043"/>
                <a:gd name="connsiteY3" fmla="*/ 4350464 h 4350464"/>
              </a:gdLst>
              <a:ahLst/>
              <a:cxnLst>
                <a:cxn ang="0">
                  <a:pos x="connsiteX0" y="connsiteY0"/>
                </a:cxn>
                <a:cxn ang="0">
                  <a:pos x="connsiteX1" y="connsiteY1"/>
                </a:cxn>
                <a:cxn ang="0">
                  <a:pos x="connsiteX2" y="connsiteY2"/>
                </a:cxn>
                <a:cxn ang="0">
                  <a:pos x="connsiteX3" y="connsiteY3"/>
                </a:cxn>
              </a:cxnLst>
              <a:rect l="l" t="t" r="r" b="b"/>
              <a:pathLst>
                <a:path w="3668043" h="4350464">
                  <a:moveTo>
                    <a:pt x="0" y="4350464"/>
                  </a:moveTo>
                  <a:lnTo>
                    <a:pt x="37590" y="0"/>
                  </a:lnTo>
                  <a:lnTo>
                    <a:pt x="3668043" y="2165615"/>
                  </a:lnTo>
                  <a:lnTo>
                    <a:pt x="0" y="4350464"/>
                  </a:lnTo>
                  <a:close/>
                </a:path>
              </a:pathLst>
            </a:custGeom>
            <a:blipFill dpi="0" rotWithShape="1">
              <a:blip r:embed="rId2">
                <a:extLst>
                  <a:ext uri="{28A0092B-C50C-407E-A947-70E740481C1C}">
                    <a14:useLocalDpi xmlns:a14="http://schemas.microsoft.com/office/drawing/2010/main" val="0"/>
                  </a:ext>
                </a:extLst>
              </a:blip>
              <a:srcRect/>
              <a:stretch>
                <a:fillRect/>
              </a:stretch>
            </a:blipFill>
            <a:ln w="76200" cap="rnd">
              <a:noFill/>
              <a:round/>
              <a:headEnd/>
              <a:tailEnd/>
            </a:ln>
            <a:effectLst>
              <a:outerShdw blurRad="63500" sx="102000" sy="102000" algn="ctr" rotWithShape="0">
                <a:prstClr val="black">
                  <a:alpha val="40000"/>
                </a:prstClr>
              </a:outerShdw>
            </a:effectLst>
          </p:spPr>
          <p:txBody>
            <a:bodyPr wrap="square" lIns="0" tIns="0" rIns="0" bIns="0" rtlCol="0" anchor="t">
              <a:no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GB" sz="1200" b="0" i="0" u="none" strike="noStrike" kern="0" cap="none" spc="0" normalizeH="0" baseline="0" noProof="0" dirty="0">
                <a:ln>
                  <a:noFill/>
                </a:ln>
                <a:solidFill>
                  <a:srgbClr val="FFFFFF"/>
                </a:solidFill>
                <a:effectLst/>
                <a:uLnTx/>
                <a:uFillTx/>
                <a:latin typeface="Arial" charset="0"/>
                <a:ea typeface="+mn-ea"/>
                <a:cs typeface="+mn-cs"/>
              </a:endParaRPr>
            </a:p>
          </p:txBody>
        </p:sp>
        <p:sp>
          <p:nvSpPr>
            <p:cNvPr id="13" name="Isosceles Triangle 4">
              <a:extLst>
                <a:ext uri="{FF2B5EF4-FFF2-40B4-BE49-F238E27FC236}">
                  <a16:creationId xmlns:a16="http://schemas.microsoft.com/office/drawing/2014/main" id="{14796272-CAAC-4B68-ACBE-67C7E0681344}"/>
                </a:ext>
              </a:extLst>
            </p:cNvPr>
            <p:cNvSpPr/>
            <p:nvPr/>
          </p:nvSpPr>
          <p:spPr bwMode="auto">
            <a:xfrm>
              <a:off x="5079448" y="807026"/>
              <a:ext cx="3668043" cy="4350464"/>
            </a:xfrm>
            <a:custGeom>
              <a:avLst/>
              <a:gdLst>
                <a:gd name="connsiteX0" fmla="*/ 0 w 528333"/>
                <a:gd name="connsiteY0" fmla="*/ 4358557 h 4358557"/>
                <a:gd name="connsiteX1" fmla="*/ 264167 w 528333"/>
                <a:gd name="connsiteY1" fmla="*/ 0 h 4358557"/>
                <a:gd name="connsiteX2" fmla="*/ 528333 w 528333"/>
                <a:gd name="connsiteY2" fmla="*/ 4358557 h 4358557"/>
                <a:gd name="connsiteX3" fmla="*/ 0 w 528333"/>
                <a:gd name="connsiteY3" fmla="*/ 4358557 h 4358557"/>
                <a:gd name="connsiteX0" fmla="*/ 0 w 3668043"/>
                <a:gd name="connsiteY0" fmla="*/ 4358557 h 4358557"/>
                <a:gd name="connsiteX1" fmla="*/ 264167 w 3668043"/>
                <a:gd name="connsiteY1" fmla="*/ 0 h 4358557"/>
                <a:gd name="connsiteX2" fmla="*/ 3668043 w 3668043"/>
                <a:gd name="connsiteY2" fmla="*/ 2173708 h 4358557"/>
                <a:gd name="connsiteX3" fmla="*/ 0 w 3668043"/>
                <a:gd name="connsiteY3" fmla="*/ 4358557 h 4358557"/>
                <a:gd name="connsiteX0" fmla="*/ 0 w 3668043"/>
                <a:gd name="connsiteY0" fmla="*/ 4350464 h 4350464"/>
                <a:gd name="connsiteX1" fmla="*/ 37590 w 3668043"/>
                <a:gd name="connsiteY1" fmla="*/ 0 h 4350464"/>
                <a:gd name="connsiteX2" fmla="*/ 3668043 w 3668043"/>
                <a:gd name="connsiteY2" fmla="*/ 2165615 h 4350464"/>
                <a:gd name="connsiteX3" fmla="*/ 0 w 3668043"/>
                <a:gd name="connsiteY3" fmla="*/ 4350464 h 4350464"/>
              </a:gdLst>
              <a:ahLst/>
              <a:cxnLst>
                <a:cxn ang="0">
                  <a:pos x="connsiteX0" y="connsiteY0"/>
                </a:cxn>
                <a:cxn ang="0">
                  <a:pos x="connsiteX1" y="connsiteY1"/>
                </a:cxn>
                <a:cxn ang="0">
                  <a:pos x="connsiteX2" y="connsiteY2"/>
                </a:cxn>
                <a:cxn ang="0">
                  <a:pos x="connsiteX3" y="connsiteY3"/>
                </a:cxn>
              </a:cxnLst>
              <a:rect l="l" t="t" r="r" b="b"/>
              <a:pathLst>
                <a:path w="3668043" h="4350464">
                  <a:moveTo>
                    <a:pt x="0" y="4350464"/>
                  </a:moveTo>
                  <a:lnTo>
                    <a:pt x="37590" y="0"/>
                  </a:lnTo>
                  <a:lnTo>
                    <a:pt x="3668043" y="2165615"/>
                  </a:lnTo>
                  <a:lnTo>
                    <a:pt x="0" y="4350464"/>
                  </a:lnTo>
                  <a:close/>
                </a:path>
              </a:pathLst>
            </a:custGeom>
            <a:noFill/>
            <a:ln w="76200" cap="rnd">
              <a:solidFill>
                <a:srgbClr val="FFFFFF"/>
              </a:solidFill>
              <a:round/>
              <a:headEnd/>
              <a:tailEnd/>
            </a:ln>
            <a:effectLst>
              <a:outerShdw blurRad="63500" sx="102000" sy="102000" algn="ctr" rotWithShape="0">
                <a:prstClr val="black">
                  <a:alpha val="40000"/>
                </a:prstClr>
              </a:outerShdw>
            </a:effectLst>
          </p:spPr>
          <p:txBody>
            <a:bodyPr wrap="square" lIns="0" tIns="0" rIns="0" bIns="0" rtlCol="0" anchor="t">
              <a:no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GB" sz="1200" b="0" i="0" u="none" strike="noStrike" kern="0" cap="none" spc="0" normalizeH="0" baseline="0" noProof="0" dirty="0">
                <a:ln>
                  <a:noFill/>
                </a:ln>
                <a:solidFill>
                  <a:srgbClr val="FFFFFF"/>
                </a:solidFill>
                <a:effectLst/>
                <a:uLnTx/>
                <a:uFillTx/>
                <a:latin typeface="Arial" charset="0"/>
                <a:ea typeface="+mn-ea"/>
                <a:cs typeface="+mn-cs"/>
              </a:endParaRPr>
            </a:p>
          </p:txBody>
        </p:sp>
      </p:grpSp>
      <p:sp>
        <p:nvSpPr>
          <p:cNvPr id="14" name="Google Shape;67;p18">
            <a:extLst>
              <a:ext uri="{FF2B5EF4-FFF2-40B4-BE49-F238E27FC236}">
                <a16:creationId xmlns:a16="http://schemas.microsoft.com/office/drawing/2014/main" id="{1F40E70B-4A91-43F5-8A31-D971D8706120}"/>
              </a:ext>
            </a:extLst>
          </p:cNvPr>
          <p:cNvSpPr txBox="1">
            <a:spLocks/>
          </p:cNvSpPr>
          <p:nvPr/>
        </p:nvSpPr>
        <p:spPr>
          <a:xfrm>
            <a:off x="278802" y="366336"/>
            <a:ext cx="5486400" cy="1811705"/>
          </a:xfrm>
          <a:prstGeom prst="rect">
            <a:avLst/>
          </a:prstGeom>
        </p:spPr>
        <p:txBody>
          <a:bodyPr spcFirstLastPara="1" vert="horz" wrap="square" lIns="121900" tIns="121900" rIns="121900" bIns="12190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a:ln>
                  <a:noFill/>
                </a:ln>
                <a:effectLst/>
                <a:uLnTx/>
                <a:uFillTx/>
                <a:latin typeface="Mongolian Baiti" panose="03000500000000000000" pitchFamily="66" charset="0"/>
                <a:ea typeface="+mj-ea"/>
                <a:cs typeface="Mongolian Baiti" panose="03000500000000000000" pitchFamily="66" charset="0"/>
              </a:rPr>
              <a:t>DD</a:t>
            </a:r>
            <a:r>
              <a:rPr kumimoji="0" lang="en-US" sz="6000" b="1" i="0" u="none" strike="noStrike" kern="1200" cap="none" spc="0" normalizeH="0" baseline="0" noProof="0" dirty="0">
                <a:ln>
                  <a:noFill/>
                </a:ln>
                <a:solidFill>
                  <a:schemeClr val="accent2"/>
                </a:solidFill>
                <a:effectLst/>
                <a:uLnTx/>
                <a:uFillTx/>
                <a:latin typeface="Mongolian Baiti" panose="03000500000000000000" pitchFamily="66" charset="0"/>
                <a:ea typeface="+mj-ea"/>
                <a:cs typeface="Mongolian Baiti" panose="03000500000000000000" pitchFamily="66" charset="0"/>
              </a:rPr>
              <a:t>JB</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a:ln>
                  <a:noFill/>
                </a:ln>
                <a:solidFill>
                  <a:srgbClr val="002060"/>
                </a:solidFill>
                <a:effectLst/>
                <a:uLnTx/>
                <a:uFillTx/>
                <a:latin typeface="Mongolian Baiti" panose="03000500000000000000" pitchFamily="66" charset="0"/>
                <a:ea typeface="+mj-ea"/>
                <a:cs typeface="Mongolian Baiti" panose="03000500000000000000" pitchFamily="66" charset="0"/>
              </a:rPr>
              <a:t>Database</a:t>
            </a:r>
          </a:p>
        </p:txBody>
      </p:sp>
      <p:sp>
        <p:nvSpPr>
          <p:cNvPr id="16" name="Google Shape;2054;p37">
            <a:extLst>
              <a:ext uri="{FF2B5EF4-FFF2-40B4-BE49-F238E27FC236}">
                <a16:creationId xmlns:a16="http://schemas.microsoft.com/office/drawing/2014/main" id="{A66BFEFB-00BB-49F1-BB1A-6640D934E6EA}"/>
              </a:ext>
            </a:extLst>
          </p:cNvPr>
          <p:cNvSpPr txBox="1">
            <a:spLocks/>
          </p:cNvSpPr>
          <p:nvPr/>
        </p:nvSpPr>
        <p:spPr>
          <a:xfrm>
            <a:off x="278802" y="2178041"/>
            <a:ext cx="6003479" cy="443932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00000"/>
              </a:lnSpc>
              <a:spcBef>
                <a:spcPts val="0"/>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1pPr>
            <a:lvl2pPr marL="1219170" marR="0" lvl="1" indent="-423323" algn="l" rtl="0">
              <a:lnSpc>
                <a:spcPct val="100000"/>
              </a:lnSpc>
              <a:spcBef>
                <a:spcPts val="0"/>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2pPr>
            <a:lvl3pPr marL="1828754" marR="0" lvl="2" indent="-423323" algn="l" rtl="0">
              <a:lnSpc>
                <a:spcPct val="100000"/>
              </a:lnSpc>
              <a:spcBef>
                <a:spcPts val="2133"/>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3pPr>
            <a:lvl4pPr marL="2438339" marR="0" lvl="3" indent="-423323" algn="l" rtl="0">
              <a:lnSpc>
                <a:spcPct val="100000"/>
              </a:lnSpc>
              <a:spcBef>
                <a:spcPts val="2133"/>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4pPr>
            <a:lvl5pPr marL="3047924" marR="0" lvl="4" indent="-423323" algn="l" rtl="0">
              <a:lnSpc>
                <a:spcPct val="100000"/>
              </a:lnSpc>
              <a:spcBef>
                <a:spcPts val="2133"/>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5pPr>
            <a:lvl6pPr marL="3657509" marR="0" lvl="5" indent="-423323" algn="l" rtl="0">
              <a:lnSpc>
                <a:spcPct val="100000"/>
              </a:lnSpc>
              <a:spcBef>
                <a:spcPts val="2133"/>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6pPr>
            <a:lvl7pPr marL="4267093" marR="0" lvl="6" indent="-423323" algn="l" rtl="0">
              <a:lnSpc>
                <a:spcPct val="100000"/>
              </a:lnSpc>
              <a:spcBef>
                <a:spcPts val="2133"/>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7pPr>
            <a:lvl8pPr marL="4876678" marR="0" lvl="7" indent="-423323" algn="l" rtl="0">
              <a:lnSpc>
                <a:spcPct val="100000"/>
              </a:lnSpc>
              <a:spcBef>
                <a:spcPts val="2133"/>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8pPr>
            <a:lvl9pPr marL="5486263" marR="0" lvl="8" indent="-423323" algn="l" rtl="0">
              <a:lnSpc>
                <a:spcPct val="100000"/>
              </a:lnSpc>
              <a:spcBef>
                <a:spcPts val="2133"/>
              </a:spcBef>
              <a:spcAft>
                <a:spcPts val="2133"/>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9pPr>
          </a:lstStyle>
          <a:p>
            <a:pPr marL="0" lvl="0" indent="0">
              <a:buClr>
                <a:srgbClr val="455A64"/>
              </a:buClr>
              <a:buNone/>
            </a:pPr>
            <a:r>
              <a:rPr lang="en-US" sz="2400" kern="0" dirty="0">
                <a:solidFill>
                  <a:prstClr val="black">
                    <a:lumMod val="85000"/>
                    <a:lumOff val="15000"/>
                  </a:prstClr>
                </a:solidFill>
                <a:latin typeface="Mongolian Baiti" panose="03000500000000000000" pitchFamily="66" charset="0"/>
                <a:cs typeface="Mongolian Baiti" panose="03000500000000000000" pitchFamily="66" charset="0"/>
              </a:rPr>
              <a:t>The DNA Data Bank of Japan is a biological database that collects DNA sequences. It is located at the National Institute of Genetics in the Shizuoka prefecture of Japan. It is also a member of the International Nucleotide Sequence Database Collaboration or INSDC.</a:t>
            </a:r>
          </a:p>
          <a:p>
            <a:pPr marL="0" lvl="0" indent="0">
              <a:buClr>
                <a:srgbClr val="455A64"/>
              </a:buClr>
              <a:buNone/>
            </a:pPr>
            <a:endParaRPr lang="en-US" sz="2400" kern="0" dirty="0">
              <a:solidFill>
                <a:prstClr val="black">
                  <a:lumMod val="85000"/>
                  <a:lumOff val="15000"/>
                </a:prstClr>
              </a:solidFill>
              <a:latin typeface="Mongolian Baiti" panose="03000500000000000000" pitchFamily="66" charset="0"/>
              <a:cs typeface="Mongolian Baiti" panose="03000500000000000000" pitchFamily="66" charset="0"/>
            </a:endParaRPr>
          </a:p>
          <a:p>
            <a:pPr marL="0" lvl="0" indent="0">
              <a:buClr>
                <a:srgbClr val="455A64"/>
              </a:buClr>
              <a:buNone/>
            </a:pPr>
            <a:r>
              <a:rPr lang="en-US" sz="2400" kern="0" dirty="0">
                <a:solidFill>
                  <a:schemeClr val="accent2">
                    <a:lumMod val="75000"/>
                  </a:schemeClr>
                </a:solidFill>
                <a:latin typeface="Mongolian Baiti" panose="03000500000000000000" pitchFamily="66" charset="0"/>
                <a:cs typeface="Mongolian Baiti" panose="03000500000000000000" pitchFamily="66" charset="0"/>
              </a:rPr>
              <a:t>Founded: </a:t>
            </a:r>
            <a:r>
              <a:rPr lang="en-US" sz="2400" kern="0" dirty="0">
                <a:solidFill>
                  <a:prstClr val="black">
                    <a:lumMod val="85000"/>
                    <a:lumOff val="15000"/>
                  </a:prstClr>
                </a:solidFill>
                <a:latin typeface="Mongolian Baiti" panose="03000500000000000000" pitchFamily="66" charset="0"/>
                <a:cs typeface="Mongolian Baiti" panose="03000500000000000000" pitchFamily="66" charset="0"/>
              </a:rPr>
              <a:t>1986</a:t>
            </a:r>
          </a:p>
          <a:p>
            <a:pPr marL="0" lvl="0" indent="0">
              <a:buClr>
                <a:srgbClr val="455A64"/>
              </a:buClr>
              <a:buNone/>
            </a:pPr>
            <a:endParaRPr lang="en-US" sz="2400" kern="0" dirty="0">
              <a:solidFill>
                <a:prstClr val="black">
                  <a:lumMod val="85000"/>
                  <a:lumOff val="15000"/>
                </a:prstClr>
              </a:solidFill>
              <a:latin typeface="Mongolian Baiti" panose="03000500000000000000" pitchFamily="66" charset="0"/>
              <a:cs typeface="Mongolian Baiti" panose="03000500000000000000" pitchFamily="66" charset="0"/>
            </a:endParaRPr>
          </a:p>
          <a:p>
            <a:pPr marL="0" lvl="0" indent="0">
              <a:buClr>
                <a:srgbClr val="455A64"/>
              </a:buClr>
              <a:buNone/>
            </a:pPr>
            <a:r>
              <a:rPr lang="en-US" sz="2400" kern="0" dirty="0">
                <a:solidFill>
                  <a:prstClr val="black">
                    <a:lumMod val="85000"/>
                    <a:lumOff val="15000"/>
                  </a:prstClr>
                </a:solidFill>
                <a:latin typeface="Mongolian Baiti" panose="03000500000000000000" pitchFamily="66" charset="0"/>
                <a:cs typeface="Mongolian Baiti" panose="03000500000000000000" pitchFamily="66" charset="0"/>
              </a:rPr>
              <a:t>Headquarters location: Mishima, Shizuoka, Japan</a:t>
            </a:r>
            <a:endParaRPr kumimoji="0" lang="en-US" sz="2400" b="0" i="0" u="none" strike="noStrike" kern="0" cap="none" spc="0" normalizeH="0" baseline="0" noProof="0" dirty="0">
              <a:ln>
                <a:noFill/>
              </a:ln>
              <a:solidFill>
                <a:prstClr val="black">
                  <a:lumMod val="85000"/>
                  <a:lumOff val="15000"/>
                </a:prstClr>
              </a:solidFill>
              <a:effectLst/>
              <a:uLnTx/>
              <a:uFillTx/>
              <a:latin typeface="Mongolian Baiti" panose="03000500000000000000" pitchFamily="66" charset="0"/>
              <a:cs typeface="Mongolian Baiti" panose="03000500000000000000" pitchFamily="66" charset="0"/>
              <a:sym typeface="Open Sans"/>
            </a:endParaRPr>
          </a:p>
        </p:txBody>
      </p:sp>
    </p:spTree>
    <p:extLst>
      <p:ext uri="{BB962C8B-B14F-4D97-AF65-F5344CB8AC3E}">
        <p14:creationId xmlns:p14="http://schemas.microsoft.com/office/powerpoint/2010/main" val="2037670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916E-626D-4F73-A391-423A36E2759E}"/>
              </a:ext>
            </a:extLst>
          </p:cNvPr>
          <p:cNvSpPr>
            <a:spLocks noGrp="1"/>
          </p:cNvSpPr>
          <p:nvPr>
            <p:ph type="title"/>
          </p:nvPr>
        </p:nvSpPr>
        <p:spPr>
          <a:xfrm>
            <a:off x="416859" y="284443"/>
            <a:ext cx="3276600" cy="647887"/>
          </a:xfrm>
        </p:spPr>
        <p:txBody>
          <a:bodyPr>
            <a:normAutofit/>
          </a:bodyPr>
          <a:lstStyle/>
          <a:p>
            <a:r>
              <a:rPr lang="en-US" sz="2800" b="1" dirty="0">
                <a:solidFill>
                  <a:schemeClr val="accent2"/>
                </a:solidFill>
                <a:latin typeface="Arial Black" panose="020B0A04020102020204" pitchFamily="34" charset="0"/>
              </a:rPr>
              <a:t>Practical !</a:t>
            </a:r>
          </a:p>
        </p:txBody>
      </p:sp>
      <p:sp>
        <p:nvSpPr>
          <p:cNvPr id="3" name="Content Placeholder 2">
            <a:extLst>
              <a:ext uri="{FF2B5EF4-FFF2-40B4-BE49-F238E27FC236}">
                <a16:creationId xmlns:a16="http://schemas.microsoft.com/office/drawing/2014/main" id="{B898B0CA-55CB-40EE-A483-212A0528F83C}"/>
              </a:ext>
            </a:extLst>
          </p:cNvPr>
          <p:cNvSpPr>
            <a:spLocks noGrp="1"/>
          </p:cNvSpPr>
          <p:nvPr>
            <p:ph idx="1"/>
          </p:nvPr>
        </p:nvSpPr>
        <p:spPr>
          <a:xfrm>
            <a:off x="416859" y="1102659"/>
            <a:ext cx="11138647" cy="5620869"/>
          </a:xfrm>
        </p:spPr>
        <p:txBody>
          <a:bodyPr>
            <a:normAutofit/>
          </a:bodyPr>
          <a:lstStyle/>
          <a:p>
            <a:pPr algn="l">
              <a:buFont typeface="+mj-lt"/>
              <a:buAutoNum type="arabicPeriod"/>
            </a:pPr>
            <a:r>
              <a:rPr lang="en-US" sz="1600" b="1" i="0" dirty="0">
                <a:solidFill>
                  <a:srgbClr val="FF0000"/>
                </a:solidFill>
                <a:effectLst/>
                <a:latin typeface="Söhne"/>
              </a:rPr>
              <a:t>Explore DDBJ Databases:</a:t>
            </a:r>
            <a:endParaRPr lang="en-US" sz="1600" b="0" i="0" dirty="0">
              <a:solidFill>
                <a:srgbClr val="FF0000"/>
              </a:solidFill>
              <a:effectLst/>
              <a:latin typeface="Söhne"/>
            </a:endParaRPr>
          </a:p>
          <a:p>
            <a:pPr marL="742950" lvl="1" indent="-285750" algn="l">
              <a:buFont typeface="+mj-lt"/>
              <a:buAutoNum type="arabicPeriod"/>
            </a:pPr>
            <a:r>
              <a:rPr lang="en-US" sz="1400" b="0" i="0" dirty="0">
                <a:effectLst/>
                <a:latin typeface="Söhne"/>
              </a:rPr>
              <a:t>Go to the DDBJ website (</a:t>
            </a:r>
            <a:r>
              <a:rPr lang="en-US" sz="1400" b="0" i="0" u="none" strike="noStrike" dirty="0">
                <a:effectLst/>
                <a:latin typeface="Söhne"/>
                <a:hlinkClick r:id="rId3"/>
              </a:rPr>
              <a:t>https://www.ddbj.nig.ac.jp/</a:t>
            </a:r>
            <a:r>
              <a:rPr lang="en-US" sz="1400" b="0" i="0" dirty="0">
                <a:effectLst/>
                <a:latin typeface="Söhne"/>
              </a:rPr>
              <a:t>) and navigate to the "Search" or "Database" section.</a:t>
            </a:r>
          </a:p>
          <a:p>
            <a:pPr marL="742950" lvl="1" indent="-285750" algn="l">
              <a:buFont typeface="+mj-lt"/>
              <a:buAutoNum type="arabicPeriod"/>
            </a:pPr>
            <a:r>
              <a:rPr lang="en-US" sz="1400" b="0" i="0" dirty="0">
                <a:effectLst/>
                <a:latin typeface="Söhne"/>
              </a:rPr>
              <a:t>Explore the different databases available, such as DDBJ Sequence Read Archive (DRA), DDBJ BioProject, and DDBJ Sequence Database.</a:t>
            </a:r>
          </a:p>
          <a:p>
            <a:pPr marL="742950" lvl="1" indent="-285750" algn="l">
              <a:buFont typeface="+mj-lt"/>
              <a:buAutoNum type="arabicPeriod"/>
            </a:pPr>
            <a:r>
              <a:rPr lang="en-US" sz="1400" b="0" i="0" dirty="0">
                <a:effectLst/>
                <a:latin typeface="Söhne"/>
              </a:rPr>
              <a:t>Click on each database to learn more about its content and purpose.</a:t>
            </a:r>
          </a:p>
          <a:p>
            <a:pPr algn="l">
              <a:buFont typeface="+mj-lt"/>
              <a:buAutoNum type="arabicPeriod"/>
            </a:pPr>
            <a:r>
              <a:rPr lang="en-US" sz="1600" b="1" i="0" dirty="0">
                <a:solidFill>
                  <a:srgbClr val="FF0000"/>
                </a:solidFill>
                <a:effectLst/>
                <a:latin typeface="Söhne"/>
              </a:rPr>
              <a:t>Retrieve a Sequence from DDBJ Sequence Database: OP921973 </a:t>
            </a:r>
            <a:endParaRPr lang="en-US" sz="1600" b="0" i="0" dirty="0">
              <a:solidFill>
                <a:srgbClr val="FF0000"/>
              </a:solidFill>
              <a:effectLst/>
              <a:latin typeface="Söhne"/>
            </a:endParaRPr>
          </a:p>
          <a:p>
            <a:pPr marL="742950" lvl="1" indent="-285750" algn="l">
              <a:buFont typeface="+mj-lt"/>
              <a:buAutoNum type="arabicPeriod"/>
            </a:pPr>
            <a:r>
              <a:rPr lang="en-US" sz="1400" b="0" i="0" dirty="0">
                <a:effectLst/>
                <a:latin typeface="Söhne"/>
              </a:rPr>
              <a:t>Go to the DDBJ Sequence Database on the DDBJ website.</a:t>
            </a:r>
          </a:p>
          <a:p>
            <a:pPr marL="742950" lvl="1" indent="-285750" algn="l">
              <a:buFont typeface="+mj-lt"/>
              <a:buAutoNum type="arabicPeriod"/>
            </a:pPr>
            <a:r>
              <a:rPr lang="en-US" sz="1400" b="0" i="0" dirty="0">
                <a:effectLst/>
                <a:latin typeface="Söhne"/>
              </a:rPr>
              <a:t>Use the search bar to find a specific gene or sequence you are interested in.</a:t>
            </a:r>
          </a:p>
          <a:p>
            <a:pPr marL="742950" lvl="1" indent="-285750" algn="l">
              <a:buFont typeface="+mj-lt"/>
              <a:buAutoNum type="arabicPeriod"/>
            </a:pPr>
            <a:r>
              <a:rPr lang="en-US" sz="1400" b="0" i="0" dirty="0">
                <a:effectLst/>
                <a:latin typeface="Söhne"/>
              </a:rPr>
              <a:t>Click on a result to view the details of the sequence.</a:t>
            </a:r>
          </a:p>
          <a:p>
            <a:pPr marL="742950" lvl="1" indent="-285750" algn="l">
              <a:buFont typeface="+mj-lt"/>
              <a:buAutoNum type="arabicPeriod"/>
            </a:pPr>
            <a:r>
              <a:rPr lang="en-US" sz="1400" b="0" i="0" dirty="0">
                <a:effectLst/>
                <a:latin typeface="Söhne"/>
              </a:rPr>
              <a:t>Copy the accession number of the sequence.</a:t>
            </a:r>
          </a:p>
          <a:p>
            <a:pPr algn="l">
              <a:buFont typeface="+mj-lt"/>
              <a:buAutoNum type="arabicPeriod"/>
            </a:pPr>
            <a:r>
              <a:rPr lang="en-US" sz="1600" b="1" i="0" dirty="0">
                <a:solidFill>
                  <a:srgbClr val="FF0000"/>
                </a:solidFill>
                <a:effectLst/>
                <a:latin typeface="Söhne"/>
              </a:rPr>
              <a:t>Use DDBJ's Search Tools to Find Similar Sequences:</a:t>
            </a:r>
            <a:endParaRPr lang="en-US" sz="1600" b="0" i="0" dirty="0">
              <a:solidFill>
                <a:srgbClr val="FF0000"/>
              </a:solidFill>
              <a:effectLst/>
              <a:latin typeface="Söhne"/>
            </a:endParaRPr>
          </a:p>
          <a:p>
            <a:pPr marL="742950" lvl="1" indent="-285750" algn="l">
              <a:buFont typeface="+mj-lt"/>
              <a:buAutoNum type="arabicPeriod"/>
            </a:pPr>
            <a:r>
              <a:rPr lang="en-US" sz="1400" b="0" i="0" dirty="0">
                <a:effectLst/>
                <a:latin typeface="Söhne"/>
              </a:rPr>
              <a:t>Go to the DDBJ Search page (</a:t>
            </a:r>
            <a:r>
              <a:rPr lang="en-US" sz="1400" b="0" i="0" u="none" strike="noStrike" dirty="0">
                <a:effectLst/>
                <a:latin typeface="Söhne"/>
                <a:hlinkClick r:id="rId4"/>
              </a:rPr>
              <a:t>https://www.ddbj.nig.ac.jp/searches-e.html</a:t>
            </a:r>
            <a:r>
              <a:rPr lang="en-US" sz="1400" b="0" i="0" dirty="0">
                <a:effectLst/>
                <a:latin typeface="Söhne"/>
              </a:rPr>
              <a:t>) on the DDBJ website.</a:t>
            </a:r>
          </a:p>
          <a:p>
            <a:pPr marL="742950" lvl="1" indent="-285750" algn="l">
              <a:buFont typeface="+mj-lt"/>
              <a:buAutoNum type="arabicPeriod"/>
            </a:pPr>
            <a:r>
              <a:rPr lang="en-US" sz="1400" b="0" i="0" dirty="0">
                <a:effectLst/>
                <a:latin typeface="Söhne"/>
              </a:rPr>
              <a:t>Enter the accession number of the sequence you retrieved from the DDBJ Sequence Database or a sequence of your own.</a:t>
            </a:r>
          </a:p>
          <a:p>
            <a:pPr marL="742950" lvl="1" indent="-285750" algn="l">
              <a:buFont typeface="+mj-lt"/>
              <a:buAutoNum type="arabicPeriod"/>
            </a:pPr>
            <a:r>
              <a:rPr lang="en-US" sz="1400" b="0" i="0" dirty="0">
                <a:effectLst/>
                <a:latin typeface="Söhne"/>
              </a:rPr>
              <a:t>Run the search and explore the results to find similar sequences.</a:t>
            </a:r>
          </a:p>
          <a:p>
            <a:pPr algn="l">
              <a:buFont typeface="+mj-lt"/>
              <a:buAutoNum type="arabicPeriod"/>
            </a:pPr>
            <a:r>
              <a:rPr lang="en-US" sz="1600" b="1" i="0" dirty="0">
                <a:solidFill>
                  <a:srgbClr val="FF0000"/>
                </a:solidFill>
                <a:effectLst/>
                <a:latin typeface="Söhne"/>
              </a:rPr>
              <a:t>Explore DDBJ BioProject for Project Information:</a:t>
            </a:r>
            <a:endParaRPr lang="en-US" sz="1600" b="0" i="0" dirty="0">
              <a:solidFill>
                <a:srgbClr val="FF0000"/>
              </a:solidFill>
              <a:effectLst/>
              <a:latin typeface="Söhne"/>
            </a:endParaRPr>
          </a:p>
          <a:p>
            <a:pPr marL="742950" lvl="1" indent="-285750" algn="l">
              <a:buFont typeface="+mj-lt"/>
              <a:buAutoNum type="arabicPeriod"/>
            </a:pPr>
            <a:r>
              <a:rPr lang="en-US" sz="1400" b="0" i="0" dirty="0">
                <a:effectLst/>
                <a:latin typeface="Söhne"/>
              </a:rPr>
              <a:t>Go to the DDBJ BioProject database on the DDBJ website.</a:t>
            </a:r>
          </a:p>
          <a:p>
            <a:pPr marL="742950" lvl="1" indent="-285750" algn="l">
              <a:buFont typeface="+mj-lt"/>
              <a:buAutoNum type="arabicPeriod"/>
            </a:pPr>
            <a:r>
              <a:rPr lang="en-US" sz="1400" b="0" i="0" dirty="0">
                <a:effectLst/>
                <a:latin typeface="Söhne"/>
              </a:rPr>
              <a:t>Use the search bar to find information about a specific project or study.</a:t>
            </a:r>
          </a:p>
          <a:p>
            <a:pPr marL="742950" lvl="1" indent="-285750" algn="l">
              <a:buFont typeface="+mj-lt"/>
              <a:buAutoNum type="arabicPeriod"/>
            </a:pPr>
            <a:r>
              <a:rPr lang="en-US" sz="1400" b="0" i="0" dirty="0">
                <a:effectLst/>
                <a:latin typeface="Söhne"/>
              </a:rPr>
              <a:t>Explore the search results and click on a project entry to view its details.</a:t>
            </a:r>
          </a:p>
          <a:p>
            <a:pPr algn="l">
              <a:buFont typeface="+mj-lt"/>
              <a:buAutoNum type="arabicPeriod"/>
            </a:pPr>
            <a:r>
              <a:rPr lang="en-US" sz="1600" b="1" i="0" dirty="0">
                <a:solidFill>
                  <a:srgbClr val="FF0000"/>
                </a:solidFill>
                <a:effectLst/>
                <a:latin typeface="Söhne"/>
              </a:rPr>
              <a:t>Download a Sequence from DDBJ:</a:t>
            </a:r>
          </a:p>
          <a:p>
            <a:pPr marL="742950" lvl="1" indent="-285750" algn="l">
              <a:buFont typeface="+mj-lt"/>
              <a:buAutoNum type="arabicPeriod"/>
            </a:pPr>
            <a:r>
              <a:rPr lang="en-US" sz="1400" b="0" i="0" dirty="0">
                <a:effectLst/>
                <a:latin typeface="Söhne"/>
              </a:rPr>
              <a:t>Go back to the DDBJ Sequence Database and enter the accession number of the sequence you found earlier.</a:t>
            </a:r>
          </a:p>
          <a:p>
            <a:pPr marL="742950" lvl="1" indent="-285750" algn="l">
              <a:buFont typeface="+mj-lt"/>
              <a:buAutoNum type="arabicPeriod"/>
            </a:pPr>
            <a:r>
              <a:rPr lang="en-US" sz="1400" b="0" i="0" dirty="0">
                <a:effectLst/>
                <a:latin typeface="Söhne"/>
              </a:rPr>
              <a:t>Locate the "Download" option and choose the format in which you want to download the sequence (e.g., FASTA).</a:t>
            </a:r>
          </a:p>
        </p:txBody>
      </p:sp>
    </p:spTree>
    <p:extLst>
      <p:ext uri="{BB962C8B-B14F-4D97-AF65-F5344CB8AC3E}">
        <p14:creationId xmlns:p14="http://schemas.microsoft.com/office/powerpoint/2010/main" val="1361110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4" name="Google Shape;1475;p32">
            <a:extLst>
              <a:ext uri="{FF2B5EF4-FFF2-40B4-BE49-F238E27FC236}">
                <a16:creationId xmlns:a16="http://schemas.microsoft.com/office/drawing/2014/main" id="{13B2BC96-8BBB-43F7-8086-39E406013DCD}"/>
              </a:ext>
            </a:extLst>
          </p:cNvPr>
          <p:cNvGrpSpPr/>
          <p:nvPr/>
        </p:nvGrpSpPr>
        <p:grpSpPr>
          <a:xfrm>
            <a:off x="8706851" y="1087634"/>
            <a:ext cx="2861800" cy="3333433"/>
            <a:chOff x="6523675" y="815725"/>
            <a:chExt cx="2146350" cy="2500075"/>
          </a:xfrm>
        </p:grpSpPr>
        <p:sp>
          <p:nvSpPr>
            <p:cNvPr id="485" name="Google Shape;1476;p32">
              <a:extLst>
                <a:ext uri="{FF2B5EF4-FFF2-40B4-BE49-F238E27FC236}">
                  <a16:creationId xmlns:a16="http://schemas.microsoft.com/office/drawing/2014/main" id="{8A5624F0-3D83-46AB-AB95-3D8C9208DC43}"/>
                </a:ext>
              </a:extLst>
            </p:cNvPr>
            <p:cNvSpPr/>
            <p:nvPr/>
          </p:nvSpPr>
          <p:spPr>
            <a:xfrm>
              <a:off x="6602300" y="906275"/>
              <a:ext cx="2032625" cy="2374450"/>
            </a:xfrm>
            <a:custGeom>
              <a:avLst/>
              <a:gdLst/>
              <a:ahLst/>
              <a:cxnLst/>
              <a:rect l="l" t="t" r="r" b="b"/>
              <a:pathLst>
                <a:path w="81305" h="94978" extrusionOk="0">
                  <a:moveTo>
                    <a:pt x="65526" y="0"/>
                  </a:moveTo>
                  <a:lnTo>
                    <a:pt x="0" y="12634"/>
                  </a:lnTo>
                  <a:lnTo>
                    <a:pt x="15806" y="94977"/>
                  </a:lnTo>
                  <a:lnTo>
                    <a:pt x="81304" y="82344"/>
                  </a:lnTo>
                  <a:lnTo>
                    <a:pt x="65526" y="0"/>
                  </a:lnTo>
                  <a:close/>
                </a:path>
              </a:pathLst>
            </a:custGeom>
            <a:solidFill>
              <a:srgbClr val="451E7B"/>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86" name="Google Shape;1477;p32">
              <a:extLst>
                <a:ext uri="{FF2B5EF4-FFF2-40B4-BE49-F238E27FC236}">
                  <a16:creationId xmlns:a16="http://schemas.microsoft.com/office/drawing/2014/main" id="{8358BD1E-B41D-4421-87CB-8AAE47FC9CCD}"/>
                </a:ext>
              </a:extLst>
            </p:cNvPr>
            <p:cNvSpPr/>
            <p:nvPr/>
          </p:nvSpPr>
          <p:spPr>
            <a:xfrm>
              <a:off x="6704775" y="1002425"/>
              <a:ext cx="1766625" cy="1866300"/>
            </a:xfrm>
            <a:custGeom>
              <a:avLst/>
              <a:gdLst/>
              <a:ahLst/>
              <a:cxnLst/>
              <a:rect l="l" t="t" r="r" b="b"/>
              <a:pathLst>
                <a:path w="70665" h="74652" extrusionOk="0">
                  <a:moveTo>
                    <a:pt x="58480" y="1"/>
                  </a:moveTo>
                  <a:lnTo>
                    <a:pt x="0" y="11343"/>
                  </a:lnTo>
                  <a:lnTo>
                    <a:pt x="12156" y="74651"/>
                  </a:lnTo>
                  <a:lnTo>
                    <a:pt x="70664" y="63421"/>
                  </a:lnTo>
                  <a:lnTo>
                    <a:pt x="58480" y="1"/>
                  </a:ln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87" name="Google Shape;1478;p32">
              <a:extLst>
                <a:ext uri="{FF2B5EF4-FFF2-40B4-BE49-F238E27FC236}">
                  <a16:creationId xmlns:a16="http://schemas.microsoft.com/office/drawing/2014/main" id="{855313FE-2261-445A-8EAF-F2A89C37E25A}"/>
                </a:ext>
              </a:extLst>
            </p:cNvPr>
            <p:cNvSpPr/>
            <p:nvPr/>
          </p:nvSpPr>
          <p:spPr>
            <a:xfrm>
              <a:off x="6523675" y="1014350"/>
              <a:ext cx="2146350" cy="2301450"/>
            </a:xfrm>
            <a:custGeom>
              <a:avLst/>
              <a:gdLst/>
              <a:ahLst/>
              <a:cxnLst/>
              <a:rect l="l" t="t" r="r" b="b"/>
              <a:pathLst>
                <a:path w="85854" h="92058" extrusionOk="0">
                  <a:moveTo>
                    <a:pt x="17070" y="2921"/>
                  </a:moveTo>
                  <a:cubicBezTo>
                    <a:pt x="17070" y="3033"/>
                    <a:pt x="17070" y="3033"/>
                    <a:pt x="16958" y="3033"/>
                  </a:cubicBezTo>
                  <a:cubicBezTo>
                    <a:pt x="16846" y="3286"/>
                    <a:pt x="16733" y="3510"/>
                    <a:pt x="16593" y="3735"/>
                  </a:cubicBezTo>
                  <a:lnTo>
                    <a:pt x="16958" y="3735"/>
                  </a:lnTo>
                  <a:cubicBezTo>
                    <a:pt x="17070" y="3510"/>
                    <a:pt x="17182" y="3286"/>
                    <a:pt x="17070" y="2921"/>
                  </a:cubicBezTo>
                  <a:close/>
                  <a:moveTo>
                    <a:pt x="76139" y="1"/>
                  </a:moveTo>
                  <a:cubicBezTo>
                    <a:pt x="76252" y="225"/>
                    <a:pt x="76504" y="338"/>
                    <a:pt x="76729" y="478"/>
                  </a:cubicBezTo>
                  <a:lnTo>
                    <a:pt x="76252" y="478"/>
                  </a:lnTo>
                  <a:cubicBezTo>
                    <a:pt x="76392" y="478"/>
                    <a:pt x="76729" y="1040"/>
                    <a:pt x="76841" y="1180"/>
                  </a:cubicBezTo>
                  <a:cubicBezTo>
                    <a:pt x="76954" y="1292"/>
                    <a:pt x="77206" y="1405"/>
                    <a:pt x="77431" y="1517"/>
                  </a:cubicBezTo>
                  <a:cubicBezTo>
                    <a:pt x="76954" y="1517"/>
                    <a:pt x="76392" y="1405"/>
                    <a:pt x="75915" y="1405"/>
                  </a:cubicBezTo>
                  <a:cubicBezTo>
                    <a:pt x="75915" y="1629"/>
                    <a:pt x="76027" y="1742"/>
                    <a:pt x="76139" y="1882"/>
                  </a:cubicBezTo>
                  <a:lnTo>
                    <a:pt x="76027" y="1882"/>
                  </a:lnTo>
                  <a:cubicBezTo>
                    <a:pt x="75915" y="1882"/>
                    <a:pt x="75915" y="1882"/>
                    <a:pt x="75915" y="1994"/>
                  </a:cubicBezTo>
                  <a:cubicBezTo>
                    <a:pt x="75915" y="2106"/>
                    <a:pt x="76027" y="2219"/>
                    <a:pt x="76139" y="2331"/>
                  </a:cubicBezTo>
                  <a:cubicBezTo>
                    <a:pt x="76252" y="2331"/>
                    <a:pt x="76392" y="2443"/>
                    <a:pt x="76392" y="2584"/>
                  </a:cubicBezTo>
                  <a:cubicBezTo>
                    <a:pt x="75690" y="2443"/>
                    <a:pt x="74848" y="2331"/>
                    <a:pt x="74146" y="2219"/>
                  </a:cubicBezTo>
                  <a:lnTo>
                    <a:pt x="74146" y="2219"/>
                  </a:lnTo>
                  <a:cubicBezTo>
                    <a:pt x="74399" y="2696"/>
                    <a:pt x="74848" y="3033"/>
                    <a:pt x="75325" y="3145"/>
                  </a:cubicBezTo>
                  <a:cubicBezTo>
                    <a:pt x="74848" y="3033"/>
                    <a:pt x="74286" y="2921"/>
                    <a:pt x="73809" y="2808"/>
                  </a:cubicBezTo>
                  <a:lnTo>
                    <a:pt x="73809" y="2808"/>
                  </a:lnTo>
                  <a:cubicBezTo>
                    <a:pt x="73809" y="3145"/>
                    <a:pt x="74034" y="3286"/>
                    <a:pt x="74286" y="3398"/>
                  </a:cubicBezTo>
                  <a:cubicBezTo>
                    <a:pt x="74623" y="3735"/>
                    <a:pt x="75101" y="3987"/>
                    <a:pt x="75438" y="4324"/>
                  </a:cubicBezTo>
                  <a:cubicBezTo>
                    <a:pt x="75824" y="4324"/>
                    <a:pt x="76210" y="4398"/>
                    <a:pt x="76521" y="4485"/>
                  </a:cubicBezTo>
                  <a:lnTo>
                    <a:pt x="76521" y="4485"/>
                  </a:lnTo>
                  <a:cubicBezTo>
                    <a:pt x="76124" y="4335"/>
                    <a:pt x="75765" y="4030"/>
                    <a:pt x="75550" y="3623"/>
                  </a:cubicBezTo>
                  <a:lnTo>
                    <a:pt x="75550" y="3623"/>
                  </a:lnTo>
                  <a:cubicBezTo>
                    <a:pt x="76252" y="3735"/>
                    <a:pt x="77094" y="3847"/>
                    <a:pt x="77796" y="3987"/>
                  </a:cubicBezTo>
                  <a:cubicBezTo>
                    <a:pt x="77796" y="3847"/>
                    <a:pt x="77655" y="3735"/>
                    <a:pt x="77543" y="3735"/>
                  </a:cubicBezTo>
                  <a:cubicBezTo>
                    <a:pt x="77431" y="3623"/>
                    <a:pt x="77319" y="3510"/>
                    <a:pt x="77319" y="3398"/>
                  </a:cubicBezTo>
                  <a:cubicBezTo>
                    <a:pt x="77319" y="3286"/>
                    <a:pt x="77319" y="3286"/>
                    <a:pt x="77431" y="3286"/>
                  </a:cubicBezTo>
                  <a:lnTo>
                    <a:pt x="77543" y="3286"/>
                  </a:lnTo>
                  <a:cubicBezTo>
                    <a:pt x="77431" y="3145"/>
                    <a:pt x="77319" y="3033"/>
                    <a:pt x="77319" y="2808"/>
                  </a:cubicBezTo>
                  <a:cubicBezTo>
                    <a:pt x="77796" y="2808"/>
                    <a:pt x="78357" y="2921"/>
                    <a:pt x="78835" y="2921"/>
                  </a:cubicBezTo>
                  <a:cubicBezTo>
                    <a:pt x="78610" y="2808"/>
                    <a:pt x="78357" y="2696"/>
                    <a:pt x="78245" y="2584"/>
                  </a:cubicBezTo>
                  <a:cubicBezTo>
                    <a:pt x="78133" y="2443"/>
                    <a:pt x="77796" y="1882"/>
                    <a:pt x="77655" y="1882"/>
                  </a:cubicBezTo>
                  <a:lnTo>
                    <a:pt x="78133" y="1882"/>
                  </a:lnTo>
                  <a:cubicBezTo>
                    <a:pt x="77926" y="1753"/>
                    <a:pt x="77602" y="1648"/>
                    <a:pt x="77463" y="1371"/>
                  </a:cubicBezTo>
                  <a:lnTo>
                    <a:pt x="77463" y="1371"/>
                  </a:lnTo>
                  <a:cubicBezTo>
                    <a:pt x="77505" y="1405"/>
                    <a:pt x="77580" y="1405"/>
                    <a:pt x="77655" y="1405"/>
                  </a:cubicBezTo>
                  <a:cubicBezTo>
                    <a:pt x="78020" y="1405"/>
                    <a:pt x="78498" y="1292"/>
                    <a:pt x="78722" y="1040"/>
                  </a:cubicBezTo>
                  <a:cubicBezTo>
                    <a:pt x="78357" y="703"/>
                    <a:pt x="77908" y="590"/>
                    <a:pt x="77319" y="478"/>
                  </a:cubicBezTo>
                  <a:cubicBezTo>
                    <a:pt x="77094" y="338"/>
                    <a:pt x="76841" y="225"/>
                    <a:pt x="76504" y="225"/>
                  </a:cubicBezTo>
                  <a:cubicBezTo>
                    <a:pt x="76392" y="113"/>
                    <a:pt x="76252" y="113"/>
                    <a:pt x="76139" y="1"/>
                  </a:cubicBezTo>
                  <a:close/>
                  <a:moveTo>
                    <a:pt x="76521" y="4485"/>
                  </a:moveTo>
                  <a:lnTo>
                    <a:pt x="76521" y="4485"/>
                  </a:lnTo>
                  <a:cubicBezTo>
                    <a:pt x="76590" y="4511"/>
                    <a:pt x="76659" y="4533"/>
                    <a:pt x="76729" y="4549"/>
                  </a:cubicBezTo>
                  <a:cubicBezTo>
                    <a:pt x="76665" y="4528"/>
                    <a:pt x="76595" y="4506"/>
                    <a:pt x="76521" y="4485"/>
                  </a:cubicBezTo>
                  <a:close/>
                  <a:moveTo>
                    <a:pt x="18839" y="3735"/>
                  </a:moveTo>
                  <a:lnTo>
                    <a:pt x="18839" y="3735"/>
                  </a:lnTo>
                  <a:cubicBezTo>
                    <a:pt x="18586" y="3987"/>
                    <a:pt x="18362" y="4100"/>
                    <a:pt x="18137" y="4212"/>
                  </a:cubicBezTo>
                  <a:cubicBezTo>
                    <a:pt x="18137" y="4212"/>
                    <a:pt x="17547" y="4324"/>
                    <a:pt x="17435" y="4324"/>
                  </a:cubicBezTo>
                  <a:cubicBezTo>
                    <a:pt x="17070" y="4802"/>
                    <a:pt x="16733" y="5139"/>
                    <a:pt x="16368" y="5616"/>
                  </a:cubicBezTo>
                  <a:cubicBezTo>
                    <a:pt x="16947" y="5616"/>
                    <a:pt x="17417" y="5399"/>
                    <a:pt x="17753" y="5046"/>
                  </a:cubicBezTo>
                  <a:lnTo>
                    <a:pt x="17753" y="5046"/>
                  </a:lnTo>
                  <a:cubicBezTo>
                    <a:pt x="17647" y="5166"/>
                    <a:pt x="17541" y="5398"/>
                    <a:pt x="17435" y="5504"/>
                  </a:cubicBezTo>
                  <a:lnTo>
                    <a:pt x="18362" y="5391"/>
                  </a:lnTo>
                  <a:cubicBezTo>
                    <a:pt x="18362" y="5251"/>
                    <a:pt x="18362" y="5139"/>
                    <a:pt x="18474" y="5139"/>
                  </a:cubicBezTo>
                  <a:lnTo>
                    <a:pt x="17997" y="5139"/>
                  </a:lnTo>
                  <a:cubicBezTo>
                    <a:pt x="18249" y="4689"/>
                    <a:pt x="18474" y="4212"/>
                    <a:pt x="18839" y="3735"/>
                  </a:cubicBezTo>
                  <a:close/>
                  <a:moveTo>
                    <a:pt x="77260" y="7421"/>
                  </a:moveTo>
                  <a:lnTo>
                    <a:pt x="77260" y="7421"/>
                  </a:lnTo>
                  <a:cubicBezTo>
                    <a:pt x="77280" y="7446"/>
                    <a:pt x="77299" y="7472"/>
                    <a:pt x="77319" y="7497"/>
                  </a:cubicBezTo>
                  <a:cubicBezTo>
                    <a:pt x="77303" y="7471"/>
                    <a:pt x="77283" y="7446"/>
                    <a:pt x="77260" y="7421"/>
                  </a:cubicBezTo>
                  <a:close/>
                  <a:moveTo>
                    <a:pt x="450" y="17548"/>
                  </a:moveTo>
                  <a:lnTo>
                    <a:pt x="450" y="17548"/>
                  </a:lnTo>
                  <a:cubicBezTo>
                    <a:pt x="338" y="17772"/>
                    <a:pt x="113" y="18025"/>
                    <a:pt x="1" y="18249"/>
                  </a:cubicBezTo>
                  <a:lnTo>
                    <a:pt x="225" y="18249"/>
                  </a:lnTo>
                  <a:cubicBezTo>
                    <a:pt x="338" y="18025"/>
                    <a:pt x="338" y="17772"/>
                    <a:pt x="450" y="17548"/>
                  </a:cubicBezTo>
                  <a:close/>
                  <a:moveTo>
                    <a:pt x="2106" y="19541"/>
                  </a:moveTo>
                  <a:cubicBezTo>
                    <a:pt x="1854" y="19541"/>
                    <a:pt x="1741" y="19653"/>
                    <a:pt x="1517" y="19765"/>
                  </a:cubicBezTo>
                  <a:lnTo>
                    <a:pt x="1517" y="19878"/>
                  </a:lnTo>
                  <a:cubicBezTo>
                    <a:pt x="1629" y="19765"/>
                    <a:pt x="1854" y="19653"/>
                    <a:pt x="2106" y="19653"/>
                  </a:cubicBezTo>
                  <a:lnTo>
                    <a:pt x="2106" y="19541"/>
                  </a:lnTo>
                  <a:close/>
                  <a:moveTo>
                    <a:pt x="2556" y="20130"/>
                  </a:moveTo>
                  <a:cubicBezTo>
                    <a:pt x="2219" y="20580"/>
                    <a:pt x="1994" y="21169"/>
                    <a:pt x="1629" y="21759"/>
                  </a:cubicBezTo>
                  <a:cubicBezTo>
                    <a:pt x="1854" y="21647"/>
                    <a:pt x="2106" y="21534"/>
                    <a:pt x="2331" y="21394"/>
                  </a:cubicBezTo>
                  <a:cubicBezTo>
                    <a:pt x="2443" y="20945"/>
                    <a:pt x="2556" y="20467"/>
                    <a:pt x="2808" y="20130"/>
                  </a:cubicBezTo>
                  <a:close/>
                  <a:moveTo>
                    <a:pt x="5251" y="19288"/>
                  </a:moveTo>
                  <a:lnTo>
                    <a:pt x="3145" y="21057"/>
                  </a:lnTo>
                  <a:cubicBezTo>
                    <a:pt x="3257" y="21057"/>
                    <a:pt x="3398" y="20945"/>
                    <a:pt x="3510" y="20945"/>
                  </a:cubicBezTo>
                  <a:cubicBezTo>
                    <a:pt x="3398" y="21169"/>
                    <a:pt x="3398" y="21394"/>
                    <a:pt x="3510" y="21647"/>
                  </a:cubicBezTo>
                  <a:cubicBezTo>
                    <a:pt x="3622" y="21534"/>
                    <a:pt x="3847" y="21534"/>
                    <a:pt x="4100" y="21534"/>
                  </a:cubicBezTo>
                  <a:lnTo>
                    <a:pt x="4212" y="21534"/>
                  </a:lnTo>
                  <a:cubicBezTo>
                    <a:pt x="3959" y="21983"/>
                    <a:pt x="3735" y="22573"/>
                    <a:pt x="3622" y="23050"/>
                  </a:cubicBezTo>
                  <a:cubicBezTo>
                    <a:pt x="4324" y="22685"/>
                    <a:pt x="5026" y="22096"/>
                    <a:pt x="5616" y="21534"/>
                  </a:cubicBezTo>
                  <a:lnTo>
                    <a:pt x="5251" y="19288"/>
                  </a:lnTo>
                  <a:close/>
                  <a:moveTo>
                    <a:pt x="70188" y="4100"/>
                  </a:moveTo>
                  <a:lnTo>
                    <a:pt x="76252" y="35431"/>
                  </a:lnTo>
                  <a:cubicBezTo>
                    <a:pt x="76504" y="34982"/>
                    <a:pt x="76617" y="34505"/>
                    <a:pt x="76617" y="33915"/>
                  </a:cubicBezTo>
                  <a:cubicBezTo>
                    <a:pt x="76617" y="33915"/>
                    <a:pt x="76841" y="34027"/>
                    <a:pt x="77206" y="34392"/>
                  </a:cubicBezTo>
                  <a:lnTo>
                    <a:pt x="71591" y="5504"/>
                  </a:lnTo>
                  <a:lnTo>
                    <a:pt x="71591" y="5504"/>
                  </a:lnTo>
                  <a:cubicBezTo>
                    <a:pt x="72293" y="5728"/>
                    <a:pt x="72995" y="5953"/>
                    <a:pt x="73585" y="6205"/>
                  </a:cubicBezTo>
                  <a:cubicBezTo>
                    <a:pt x="74286" y="6430"/>
                    <a:pt x="74988" y="6430"/>
                    <a:pt x="75690" y="6655"/>
                  </a:cubicBezTo>
                  <a:cubicBezTo>
                    <a:pt x="76004" y="6785"/>
                    <a:pt x="76949" y="7086"/>
                    <a:pt x="77260" y="7421"/>
                  </a:cubicBezTo>
                  <a:lnTo>
                    <a:pt x="77260" y="7421"/>
                  </a:lnTo>
                  <a:cubicBezTo>
                    <a:pt x="76906" y="6969"/>
                    <a:pt x="76479" y="6518"/>
                    <a:pt x="76027" y="6093"/>
                  </a:cubicBezTo>
                  <a:cubicBezTo>
                    <a:pt x="76139" y="6093"/>
                    <a:pt x="76504" y="6205"/>
                    <a:pt x="76617" y="6205"/>
                  </a:cubicBezTo>
                  <a:cubicBezTo>
                    <a:pt x="76504" y="6093"/>
                    <a:pt x="76504" y="5953"/>
                    <a:pt x="76392" y="5840"/>
                  </a:cubicBezTo>
                  <a:cubicBezTo>
                    <a:pt x="76392" y="5728"/>
                    <a:pt x="76504" y="5728"/>
                    <a:pt x="76504" y="5728"/>
                  </a:cubicBezTo>
                  <a:cubicBezTo>
                    <a:pt x="76617" y="5728"/>
                    <a:pt x="76729" y="5840"/>
                    <a:pt x="76729" y="5840"/>
                  </a:cubicBezTo>
                  <a:lnTo>
                    <a:pt x="77094" y="5840"/>
                  </a:lnTo>
                  <a:cubicBezTo>
                    <a:pt x="76617" y="5504"/>
                    <a:pt x="76139" y="5139"/>
                    <a:pt x="75690" y="4802"/>
                  </a:cubicBezTo>
                  <a:cubicBezTo>
                    <a:pt x="75550" y="4689"/>
                    <a:pt x="75325" y="4549"/>
                    <a:pt x="75213" y="4324"/>
                  </a:cubicBezTo>
                  <a:lnTo>
                    <a:pt x="75101" y="4324"/>
                  </a:lnTo>
                  <a:cubicBezTo>
                    <a:pt x="75101" y="4324"/>
                    <a:pt x="74988" y="4324"/>
                    <a:pt x="74988" y="4437"/>
                  </a:cubicBezTo>
                  <a:cubicBezTo>
                    <a:pt x="75101" y="4549"/>
                    <a:pt x="75101" y="4689"/>
                    <a:pt x="75213" y="4802"/>
                  </a:cubicBezTo>
                  <a:cubicBezTo>
                    <a:pt x="75101" y="4802"/>
                    <a:pt x="74736" y="4689"/>
                    <a:pt x="74623" y="4689"/>
                  </a:cubicBezTo>
                  <a:cubicBezTo>
                    <a:pt x="75075" y="5115"/>
                    <a:pt x="75502" y="5565"/>
                    <a:pt x="75856" y="6017"/>
                  </a:cubicBezTo>
                  <a:lnTo>
                    <a:pt x="75856" y="6017"/>
                  </a:lnTo>
                  <a:cubicBezTo>
                    <a:pt x="75545" y="5682"/>
                    <a:pt x="74600" y="5381"/>
                    <a:pt x="74286" y="5251"/>
                  </a:cubicBezTo>
                  <a:cubicBezTo>
                    <a:pt x="73585" y="5026"/>
                    <a:pt x="72883" y="5026"/>
                    <a:pt x="72181" y="4802"/>
                  </a:cubicBezTo>
                  <a:cubicBezTo>
                    <a:pt x="71591" y="4549"/>
                    <a:pt x="70889" y="4324"/>
                    <a:pt x="70188" y="4100"/>
                  </a:cubicBezTo>
                  <a:close/>
                  <a:moveTo>
                    <a:pt x="79200" y="44808"/>
                  </a:moveTo>
                  <a:cubicBezTo>
                    <a:pt x="78947" y="45145"/>
                    <a:pt x="78610" y="45510"/>
                    <a:pt x="78245" y="45847"/>
                  </a:cubicBezTo>
                  <a:lnTo>
                    <a:pt x="84449" y="78021"/>
                  </a:lnTo>
                  <a:lnTo>
                    <a:pt x="20102" y="90430"/>
                  </a:lnTo>
                  <a:lnTo>
                    <a:pt x="20355" y="92058"/>
                  </a:lnTo>
                  <a:lnTo>
                    <a:pt x="27121" y="90767"/>
                  </a:lnTo>
                  <a:cubicBezTo>
                    <a:pt x="27261" y="90542"/>
                    <a:pt x="27486" y="90430"/>
                    <a:pt x="27598" y="90317"/>
                  </a:cubicBezTo>
                  <a:cubicBezTo>
                    <a:pt x="27823" y="90065"/>
                    <a:pt x="28075" y="89952"/>
                    <a:pt x="28300" y="89728"/>
                  </a:cubicBezTo>
                  <a:cubicBezTo>
                    <a:pt x="28665" y="89363"/>
                    <a:pt x="29002" y="89026"/>
                    <a:pt x="29479" y="88773"/>
                  </a:cubicBezTo>
                  <a:lnTo>
                    <a:pt x="29479" y="88773"/>
                  </a:lnTo>
                  <a:cubicBezTo>
                    <a:pt x="29479" y="89363"/>
                    <a:pt x="29367" y="89840"/>
                    <a:pt x="29002" y="90177"/>
                  </a:cubicBezTo>
                  <a:cubicBezTo>
                    <a:pt x="29367" y="90065"/>
                    <a:pt x="29592" y="89952"/>
                    <a:pt x="29928" y="89840"/>
                  </a:cubicBezTo>
                  <a:lnTo>
                    <a:pt x="29928" y="89840"/>
                  </a:lnTo>
                  <a:cubicBezTo>
                    <a:pt x="29816" y="89952"/>
                    <a:pt x="29816" y="90065"/>
                    <a:pt x="29704" y="90177"/>
                  </a:cubicBezTo>
                  <a:cubicBezTo>
                    <a:pt x="29704" y="90177"/>
                    <a:pt x="30181" y="90177"/>
                    <a:pt x="30406" y="90065"/>
                  </a:cubicBezTo>
                  <a:lnTo>
                    <a:pt x="30518" y="90065"/>
                  </a:lnTo>
                  <a:cubicBezTo>
                    <a:pt x="30771" y="89952"/>
                    <a:pt x="30883" y="89840"/>
                    <a:pt x="31108" y="89728"/>
                  </a:cubicBezTo>
                  <a:lnTo>
                    <a:pt x="31108" y="89728"/>
                  </a:lnTo>
                  <a:cubicBezTo>
                    <a:pt x="31108" y="89840"/>
                    <a:pt x="30995" y="89952"/>
                    <a:pt x="30995" y="89952"/>
                  </a:cubicBezTo>
                  <a:lnTo>
                    <a:pt x="85853" y="79424"/>
                  </a:lnTo>
                  <a:lnTo>
                    <a:pt x="79200" y="44808"/>
                  </a:lnTo>
                  <a:close/>
                </a:path>
              </a:pathLst>
            </a:custGeom>
            <a:solidFill>
              <a:srgbClr val="F4F4F4"/>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88" name="Google Shape;1479;p32">
              <a:extLst>
                <a:ext uri="{FF2B5EF4-FFF2-40B4-BE49-F238E27FC236}">
                  <a16:creationId xmlns:a16="http://schemas.microsoft.com/office/drawing/2014/main" id="{1733F7F7-4E11-46C9-A5A0-2689DCAE46DC}"/>
                </a:ext>
              </a:extLst>
            </p:cNvPr>
            <p:cNvSpPr/>
            <p:nvPr/>
          </p:nvSpPr>
          <p:spPr>
            <a:xfrm>
              <a:off x="7023400" y="2684100"/>
              <a:ext cx="105325" cy="105300"/>
            </a:xfrm>
            <a:custGeom>
              <a:avLst/>
              <a:gdLst/>
              <a:ahLst/>
              <a:cxnLst/>
              <a:rect l="l" t="t" r="r" b="b"/>
              <a:pathLst>
                <a:path w="4213" h="4212" extrusionOk="0">
                  <a:moveTo>
                    <a:pt x="1068" y="1"/>
                  </a:moveTo>
                  <a:lnTo>
                    <a:pt x="1180" y="1517"/>
                  </a:lnTo>
                  <a:lnTo>
                    <a:pt x="1" y="2331"/>
                  </a:lnTo>
                  <a:lnTo>
                    <a:pt x="1405" y="2808"/>
                  </a:lnTo>
                  <a:lnTo>
                    <a:pt x="1994" y="4212"/>
                  </a:lnTo>
                  <a:lnTo>
                    <a:pt x="2696" y="2920"/>
                  </a:lnTo>
                  <a:lnTo>
                    <a:pt x="4212" y="2920"/>
                  </a:lnTo>
                  <a:lnTo>
                    <a:pt x="3286" y="1769"/>
                  </a:lnTo>
                  <a:lnTo>
                    <a:pt x="3623" y="366"/>
                  </a:lnTo>
                  <a:lnTo>
                    <a:pt x="2359" y="815"/>
                  </a:lnTo>
                  <a:lnTo>
                    <a:pt x="1068" y="1"/>
                  </a:lnTo>
                  <a:close/>
                </a:path>
              </a:pathLst>
            </a:custGeom>
            <a:solidFill>
              <a:srgbClr val="EFEFE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89" name="Google Shape;1480;p32">
              <a:extLst>
                <a:ext uri="{FF2B5EF4-FFF2-40B4-BE49-F238E27FC236}">
                  <a16:creationId xmlns:a16="http://schemas.microsoft.com/office/drawing/2014/main" id="{1E3C5DCD-C1FE-4C09-8806-486A2AE09E2E}"/>
                </a:ext>
              </a:extLst>
            </p:cNvPr>
            <p:cNvSpPr/>
            <p:nvPr/>
          </p:nvSpPr>
          <p:spPr>
            <a:xfrm>
              <a:off x="7897950" y="2260175"/>
              <a:ext cx="102475" cy="105300"/>
            </a:xfrm>
            <a:custGeom>
              <a:avLst/>
              <a:gdLst/>
              <a:ahLst/>
              <a:cxnLst/>
              <a:rect l="l" t="t" r="r" b="b"/>
              <a:pathLst>
                <a:path w="4099" h="4212" extrusionOk="0">
                  <a:moveTo>
                    <a:pt x="2471" y="1"/>
                  </a:moveTo>
                  <a:lnTo>
                    <a:pt x="1516" y="1180"/>
                  </a:lnTo>
                  <a:lnTo>
                    <a:pt x="0" y="1039"/>
                  </a:lnTo>
                  <a:lnTo>
                    <a:pt x="0" y="1039"/>
                  </a:lnTo>
                  <a:lnTo>
                    <a:pt x="814" y="2331"/>
                  </a:lnTo>
                  <a:lnTo>
                    <a:pt x="225" y="3622"/>
                  </a:lnTo>
                  <a:lnTo>
                    <a:pt x="1769" y="3285"/>
                  </a:lnTo>
                  <a:lnTo>
                    <a:pt x="2808" y="4212"/>
                  </a:lnTo>
                  <a:lnTo>
                    <a:pt x="2920" y="2808"/>
                  </a:lnTo>
                  <a:lnTo>
                    <a:pt x="4099" y="1994"/>
                  </a:lnTo>
                  <a:lnTo>
                    <a:pt x="2808" y="1404"/>
                  </a:lnTo>
                  <a:lnTo>
                    <a:pt x="2471" y="1"/>
                  </a:lnTo>
                  <a:close/>
                </a:path>
              </a:pathLst>
            </a:custGeom>
            <a:solidFill>
              <a:srgbClr val="EFEFE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90" name="Google Shape;1481;p32">
              <a:extLst>
                <a:ext uri="{FF2B5EF4-FFF2-40B4-BE49-F238E27FC236}">
                  <a16:creationId xmlns:a16="http://schemas.microsoft.com/office/drawing/2014/main" id="{D6C1299A-3E60-4068-9916-66F97BDAA689}"/>
                </a:ext>
              </a:extLst>
            </p:cNvPr>
            <p:cNvSpPr/>
            <p:nvPr/>
          </p:nvSpPr>
          <p:spPr>
            <a:xfrm>
              <a:off x="8088150" y="1455825"/>
              <a:ext cx="102500" cy="105325"/>
            </a:xfrm>
            <a:custGeom>
              <a:avLst/>
              <a:gdLst/>
              <a:ahLst/>
              <a:cxnLst/>
              <a:rect l="l" t="t" r="r" b="b"/>
              <a:pathLst>
                <a:path w="4100" h="4213" extrusionOk="0">
                  <a:moveTo>
                    <a:pt x="2443" y="1"/>
                  </a:moveTo>
                  <a:lnTo>
                    <a:pt x="1516" y="1180"/>
                  </a:lnTo>
                  <a:lnTo>
                    <a:pt x="0" y="927"/>
                  </a:lnTo>
                  <a:lnTo>
                    <a:pt x="702" y="2219"/>
                  </a:lnTo>
                  <a:lnTo>
                    <a:pt x="113" y="3510"/>
                  </a:lnTo>
                  <a:lnTo>
                    <a:pt x="1516" y="3286"/>
                  </a:lnTo>
                  <a:lnTo>
                    <a:pt x="2695" y="4212"/>
                  </a:lnTo>
                  <a:lnTo>
                    <a:pt x="2808" y="2808"/>
                  </a:lnTo>
                  <a:lnTo>
                    <a:pt x="4099" y="2106"/>
                  </a:lnTo>
                  <a:lnTo>
                    <a:pt x="2695" y="1517"/>
                  </a:lnTo>
                  <a:lnTo>
                    <a:pt x="2443" y="1"/>
                  </a:ln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91" name="Google Shape;1482;p32">
              <a:extLst>
                <a:ext uri="{FF2B5EF4-FFF2-40B4-BE49-F238E27FC236}">
                  <a16:creationId xmlns:a16="http://schemas.microsoft.com/office/drawing/2014/main" id="{67D427D4-0D1F-4808-9CDB-AC658D2082A6}"/>
                </a:ext>
              </a:extLst>
            </p:cNvPr>
            <p:cNvSpPr/>
            <p:nvPr/>
          </p:nvSpPr>
          <p:spPr>
            <a:xfrm>
              <a:off x="7313275" y="2432825"/>
              <a:ext cx="46350" cy="49875"/>
            </a:xfrm>
            <a:custGeom>
              <a:avLst/>
              <a:gdLst/>
              <a:ahLst/>
              <a:cxnLst/>
              <a:rect l="l" t="t" r="r" b="b"/>
              <a:pathLst>
                <a:path w="1854" h="1995" extrusionOk="0">
                  <a:moveTo>
                    <a:pt x="1040" y="1"/>
                  </a:moveTo>
                  <a:lnTo>
                    <a:pt x="590" y="591"/>
                  </a:lnTo>
                  <a:lnTo>
                    <a:pt x="1" y="591"/>
                  </a:lnTo>
                  <a:lnTo>
                    <a:pt x="338" y="1040"/>
                  </a:lnTo>
                  <a:lnTo>
                    <a:pt x="113" y="1742"/>
                  </a:lnTo>
                  <a:lnTo>
                    <a:pt x="703" y="1517"/>
                  </a:lnTo>
                  <a:lnTo>
                    <a:pt x="1292" y="1994"/>
                  </a:lnTo>
                  <a:lnTo>
                    <a:pt x="1292" y="1292"/>
                  </a:lnTo>
                  <a:lnTo>
                    <a:pt x="1854" y="927"/>
                  </a:lnTo>
                  <a:lnTo>
                    <a:pt x="1152" y="703"/>
                  </a:lnTo>
                  <a:lnTo>
                    <a:pt x="1040" y="1"/>
                  </a:lnTo>
                  <a:close/>
                </a:path>
              </a:pathLst>
            </a:custGeom>
            <a:solidFill>
              <a:srgbClr val="EFEFE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92" name="Google Shape;1483;p32">
              <a:extLst>
                <a:ext uri="{FF2B5EF4-FFF2-40B4-BE49-F238E27FC236}">
                  <a16:creationId xmlns:a16="http://schemas.microsoft.com/office/drawing/2014/main" id="{399C530B-7003-4DAE-A8CC-30E6DCDFEB0B}"/>
                </a:ext>
              </a:extLst>
            </p:cNvPr>
            <p:cNvSpPr/>
            <p:nvPr/>
          </p:nvSpPr>
          <p:spPr>
            <a:xfrm>
              <a:off x="7935850" y="1938725"/>
              <a:ext cx="47050" cy="46350"/>
            </a:xfrm>
            <a:custGeom>
              <a:avLst/>
              <a:gdLst/>
              <a:ahLst/>
              <a:cxnLst/>
              <a:rect l="l" t="t" r="r" b="b"/>
              <a:pathLst>
                <a:path w="1882" h="1854" extrusionOk="0">
                  <a:moveTo>
                    <a:pt x="1292" y="0"/>
                  </a:moveTo>
                  <a:lnTo>
                    <a:pt x="814" y="337"/>
                  </a:lnTo>
                  <a:lnTo>
                    <a:pt x="112" y="225"/>
                  </a:lnTo>
                  <a:lnTo>
                    <a:pt x="112" y="225"/>
                  </a:lnTo>
                  <a:lnTo>
                    <a:pt x="365" y="814"/>
                  </a:lnTo>
                  <a:lnTo>
                    <a:pt x="0" y="1404"/>
                  </a:lnTo>
                  <a:lnTo>
                    <a:pt x="702" y="1264"/>
                  </a:lnTo>
                  <a:lnTo>
                    <a:pt x="1179" y="1853"/>
                  </a:lnTo>
                  <a:lnTo>
                    <a:pt x="1292" y="1151"/>
                  </a:lnTo>
                  <a:lnTo>
                    <a:pt x="1881" y="927"/>
                  </a:lnTo>
                  <a:lnTo>
                    <a:pt x="1292" y="562"/>
                  </a:lnTo>
                  <a:lnTo>
                    <a:pt x="1292" y="0"/>
                  </a:lnTo>
                  <a:close/>
                </a:path>
              </a:pathLst>
            </a:custGeom>
            <a:solidFill>
              <a:srgbClr val="EFEFE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93" name="Google Shape;1484;p32">
              <a:extLst>
                <a:ext uri="{FF2B5EF4-FFF2-40B4-BE49-F238E27FC236}">
                  <a16:creationId xmlns:a16="http://schemas.microsoft.com/office/drawing/2014/main" id="{79BC505F-ABA0-4B00-AA7E-2B10A00652B9}"/>
                </a:ext>
              </a:extLst>
            </p:cNvPr>
            <p:cNvSpPr/>
            <p:nvPr/>
          </p:nvSpPr>
          <p:spPr>
            <a:xfrm>
              <a:off x="7541400" y="1380025"/>
              <a:ext cx="46350" cy="46350"/>
            </a:xfrm>
            <a:custGeom>
              <a:avLst/>
              <a:gdLst/>
              <a:ahLst/>
              <a:cxnLst/>
              <a:rect l="l" t="t" r="r" b="b"/>
              <a:pathLst>
                <a:path w="1854" h="1854" extrusionOk="0">
                  <a:moveTo>
                    <a:pt x="814" y="1"/>
                  </a:moveTo>
                  <a:lnTo>
                    <a:pt x="702" y="590"/>
                  </a:lnTo>
                  <a:lnTo>
                    <a:pt x="0" y="815"/>
                  </a:lnTo>
                  <a:lnTo>
                    <a:pt x="590" y="1152"/>
                  </a:lnTo>
                  <a:lnTo>
                    <a:pt x="702" y="1854"/>
                  </a:lnTo>
                  <a:lnTo>
                    <a:pt x="1151" y="1405"/>
                  </a:lnTo>
                  <a:lnTo>
                    <a:pt x="1741" y="1629"/>
                  </a:lnTo>
                  <a:lnTo>
                    <a:pt x="1516" y="927"/>
                  </a:lnTo>
                  <a:lnTo>
                    <a:pt x="1853" y="450"/>
                  </a:lnTo>
                  <a:lnTo>
                    <a:pt x="1292" y="450"/>
                  </a:lnTo>
                  <a:lnTo>
                    <a:pt x="814" y="1"/>
                  </a:lnTo>
                  <a:close/>
                </a:path>
              </a:pathLst>
            </a:custGeom>
            <a:solidFill>
              <a:srgbClr val="EFEFE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94" name="Google Shape;1485;p32">
              <a:extLst>
                <a:ext uri="{FF2B5EF4-FFF2-40B4-BE49-F238E27FC236}">
                  <a16:creationId xmlns:a16="http://schemas.microsoft.com/office/drawing/2014/main" id="{AC3ED73F-9328-44DF-9B66-5DCA17FCAAD3}"/>
                </a:ext>
              </a:extLst>
            </p:cNvPr>
            <p:cNvSpPr/>
            <p:nvPr/>
          </p:nvSpPr>
          <p:spPr>
            <a:xfrm>
              <a:off x="6935675" y="1312650"/>
              <a:ext cx="47050" cy="49850"/>
            </a:xfrm>
            <a:custGeom>
              <a:avLst/>
              <a:gdLst/>
              <a:ahLst/>
              <a:cxnLst/>
              <a:rect l="l" t="t" r="r" b="b"/>
              <a:pathLst>
                <a:path w="1882" h="1994" extrusionOk="0">
                  <a:moveTo>
                    <a:pt x="1292" y="1"/>
                  </a:moveTo>
                  <a:lnTo>
                    <a:pt x="815" y="478"/>
                  </a:lnTo>
                  <a:lnTo>
                    <a:pt x="113" y="338"/>
                  </a:lnTo>
                  <a:lnTo>
                    <a:pt x="113" y="338"/>
                  </a:lnTo>
                  <a:lnTo>
                    <a:pt x="366" y="927"/>
                  </a:lnTo>
                  <a:lnTo>
                    <a:pt x="1" y="1517"/>
                  </a:lnTo>
                  <a:lnTo>
                    <a:pt x="702" y="1404"/>
                  </a:lnTo>
                  <a:lnTo>
                    <a:pt x="1180" y="1994"/>
                  </a:lnTo>
                  <a:lnTo>
                    <a:pt x="1292" y="1292"/>
                  </a:lnTo>
                  <a:lnTo>
                    <a:pt x="1882" y="1039"/>
                  </a:lnTo>
                  <a:lnTo>
                    <a:pt x="1292" y="703"/>
                  </a:lnTo>
                  <a:lnTo>
                    <a:pt x="1292" y="1"/>
                  </a:ln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95" name="Google Shape;1486;p32">
              <a:extLst>
                <a:ext uri="{FF2B5EF4-FFF2-40B4-BE49-F238E27FC236}">
                  <a16:creationId xmlns:a16="http://schemas.microsoft.com/office/drawing/2014/main" id="{5C7EC296-9488-4F3D-914A-9062E7644773}"/>
                </a:ext>
              </a:extLst>
            </p:cNvPr>
            <p:cNvSpPr/>
            <p:nvPr/>
          </p:nvSpPr>
          <p:spPr>
            <a:xfrm>
              <a:off x="6892150" y="2090325"/>
              <a:ext cx="40750" cy="37925"/>
            </a:xfrm>
            <a:custGeom>
              <a:avLst/>
              <a:gdLst/>
              <a:ahLst/>
              <a:cxnLst/>
              <a:rect l="l" t="t" r="r" b="b"/>
              <a:pathLst>
                <a:path w="1630" h="1517" extrusionOk="0">
                  <a:moveTo>
                    <a:pt x="1292" y="0"/>
                  </a:moveTo>
                  <a:lnTo>
                    <a:pt x="815" y="365"/>
                  </a:lnTo>
                  <a:lnTo>
                    <a:pt x="338" y="113"/>
                  </a:lnTo>
                  <a:lnTo>
                    <a:pt x="450" y="590"/>
                  </a:lnTo>
                  <a:lnTo>
                    <a:pt x="1" y="955"/>
                  </a:lnTo>
                  <a:lnTo>
                    <a:pt x="591" y="1067"/>
                  </a:lnTo>
                  <a:lnTo>
                    <a:pt x="815" y="1517"/>
                  </a:lnTo>
                  <a:lnTo>
                    <a:pt x="1040" y="1067"/>
                  </a:lnTo>
                  <a:lnTo>
                    <a:pt x="1629" y="955"/>
                  </a:lnTo>
                  <a:lnTo>
                    <a:pt x="1152" y="590"/>
                  </a:lnTo>
                  <a:lnTo>
                    <a:pt x="1292" y="0"/>
                  </a:lnTo>
                  <a:close/>
                </a:path>
              </a:pathLst>
            </a:custGeom>
            <a:solidFill>
              <a:srgbClr val="EFEFE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96" name="Google Shape;1487;p32">
              <a:extLst>
                <a:ext uri="{FF2B5EF4-FFF2-40B4-BE49-F238E27FC236}">
                  <a16:creationId xmlns:a16="http://schemas.microsoft.com/office/drawing/2014/main" id="{AB22C286-4F58-4127-943D-8582C0EDAAF4}"/>
                </a:ext>
              </a:extLst>
            </p:cNvPr>
            <p:cNvSpPr/>
            <p:nvPr/>
          </p:nvSpPr>
          <p:spPr>
            <a:xfrm>
              <a:off x="7196075" y="2630725"/>
              <a:ext cx="26700" cy="23925"/>
            </a:xfrm>
            <a:custGeom>
              <a:avLst/>
              <a:gdLst/>
              <a:ahLst/>
              <a:cxnLst/>
              <a:rect l="l" t="t" r="r" b="b"/>
              <a:pathLst>
                <a:path w="1068" h="957" extrusionOk="0">
                  <a:moveTo>
                    <a:pt x="611" y="0"/>
                  </a:moveTo>
                  <a:cubicBezTo>
                    <a:pt x="564" y="0"/>
                    <a:pt x="518" y="10"/>
                    <a:pt x="478" y="30"/>
                  </a:cubicBezTo>
                  <a:cubicBezTo>
                    <a:pt x="225" y="30"/>
                    <a:pt x="0" y="255"/>
                    <a:pt x="113" y="620"/>
                  </a:cubicBezTo>
                  <a:cubicBezTo>
                    <a:pt x="113" y="844"/>
                    <a:pt x="365" y="957"/>
                    <a:pt x="702" y="957"/>
                  </a:cubicBezTo>
                  <a:cubicBezTo>
                    <a:pt x="927" y="844"/>
                    <a:pt x="1067" y="620"/>
                    <a:pt x="1067" y="395"/>
                  </a:cubicBezTo>
                  <a:cubicBezTo>
                    <a:pt x="1067" y="188"/>
                    <a:pt x="823" y="0"/>
                    <a:pt x="611" y="0"/>
                  </a:cubicBezTo>
                  <a:close/>
                </a:path>
              </a:pathLst>
            </a:custGeom>
            <a:solidFill>
              <a:srgbClr val="EFEFE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97" name="Google Shape;1488;p32">
              <a:extLst>
                <a:ext uri="{FF2B5EF4-FFF2-40B4-BE49-F238E27FC236}">
                  <a16:creationId xmlns:a16="http://schemas.microsoft.com/office/drawing/2014/main" id="{554C91DE-8C60-476F-A171-B1BC6DC58795}"/>
                </a:ext>
              </a:extLst>
            </p:cNvPr>
            <p:cNvSpPr/>
            <p:nvPr/>
          </p:nvSpPr>
          <p:spPr>
            <a:xfrm>
              <a:off x="7418575" y="1801150"/>
              <a:ext cx="25975" cy="26000"/>
            </a:xfrm>
            <a:custGeom>
              <a:avLst/>
              <a:gdLst/>
              <a:ahLst/>
              <a:cxnLst/>
              <a:rect l="l" t="t" r="r" b="b"/>
              <a:pathLst>
                <a:path w="1039" h="1040" extrusionOk="0">
                  <a:moveTo>
                    <a:pt x="449" y="1"/>
                  </a:moveTo>
                  <a:cubicBezTo>
                    <a:pt x="225" y="113"/>
                    <a:pt x="0" y="338"/>
                    <a:pt x="112" y="590"/>
                  </a:cubicBezTo>
                  <a:cubicBezTo>
                    <a:pt x="112" y="815"/>
                    <a:pt x="337" y="1039"/>
                    <a:pt x="702" y="1039"/>
                  </a:cubicBezTo>
                  <a:cubicBezTo>
                    <a:pt x="926" y="927"/>
                    <a:pt x="1039" y="703"/>
                    <a:pt x="1039" y="450"/>
                  </a:cubicBezTo>
                  <a:cubicBezTo>
                    <a:pt x="926" y="113"/>
                    <a:pt x="702" y="1"/>
                    <a:pt x="449"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98" name="Google Shape;1489;p32">
              <a:extLst>
                <a:ext uri="{FF2B5EF4-FFF2-40B4-BE49-F238E27FC236}">
                  <a16:creationId xmlns:a16="http://schemas.microsoft.com/office/drawing/2014/main" id="{AEFABF73-CE64-4FE5-ABB1-EE0A7ADBDAFE}"/>
                </a:ext>
              </a:extLst>
            </p:cNvPr>
            <p:cNvSpPr/>
            <p:nvPr/>
          </p:nvSpPr>
          <p:spPr>
            <a:xfrm>
              <a:off x="7970925" y="1463950"/>
              <a:ext cx="29500" cy="24200"/>
            </a:xfrm>
            <a:custGeom>
              <a:avLst/>
              <a:gdLst/>
              <a:ahLst/>
              <a:cxnLst/>
              <a:rect l="l" t="t" r="r" b="b"/>
              <a:pathLst>
                <a:path w="1180" h="968" extrusionOk="0">
                  <a:moveTo>
                    <a:pt x="626" y="0"/>
                  </a:moveTo>
                  <a:cubicBezTo>
                    <a:pt x="574" y="0"/>
                    <a:pt x="523" y="13"/>
                    <a:pt x="478" y="41"/>
                  </a:cubicBezTo>
                  <a:cubicBezTo>
                    <a:pt x="253" y="41"/>
                    <a:pt x="1" y="265"/>
                    <a:pt x="113" y="602"/>
                  </a:cubicBezTo>
                  <a:cubicBezTo>
                    <a:pt x="113" y="855"/>
                    <a:pt x="478" y="967"/>
                    <a:pt x="703" y="967"/>
                  </a:cubicBezTo>
                  <a:cubicBezTo>
                    <a:pt x="955" y="855"/>
                    <a:pt x="1180" y="602"/>
                    <a:pt x="1068" y="378"/>
                  </a:cubicBezTo>
                  <a:cubicBezTo>
                    <a:pt x="1068" y="198"/>
                    <a:pt x="834" y="0"/>
                    <a:pt x="626" y="0"/>
                  </a:cubicBezTo>
                  <a:close/>
                </a:path>
              </a:pathLst>
            </a:custGeom>
            <a:solidFill>
              <a:srgbClr val="EFEFE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99" name="Google Shape;1490;p32">
              <a:extLst>
                <a:ext uri="{FF2B5EF4-FFF2-40B4-BE49-F238E27FC236}">
                  <a16:creationId xmlns:a16="http://schemas.microsoft.com/office/drawing/2014/main" id="{DAC7D2C5-4E27-43BA-9214-0A387FEC5039}"/>
                </a:ext>
              </a:extLst>
            </p:cNvPr>
            <p:cNvSpPr/>
            <p:nvPr/>
          </p:nvSpPr>
          <p:spPr>
            <a:xfrm>
              <a:off x="7453650" y="2681300"/>
              <a:ext cx="14775" cy="11950"/>
            </a:xfrm>
            <a:custGeom>
              <a:avLst/>
              <a:gdLst/>
              <a:ahLst/>
              <a:cxnLst/>
              <a:rect l="l" t="t" r="r" b="b"/>
              <a:pathLst>
                <a:path w="591" h="478" extrusionOk="0">
                  <a:moveTo>
                    <a:pt x="225" y="0"/>
                  </a:moveTo>
                  <a:cubicBezTo>
                    <a:pt x="113" y="0"/>
                    <a:pt x="1" y="113"/>
                    <a:pt x="1" y="225"/>
                  </a:cubicBezTo>
                  <a:cubicBezTo>
                    <a:pt x="113" y="478"/>
                    <a:pt x="225" y="478"/>
                    <a:pt x="338" y="478"/>
                  </a:cubicBezTo>
                  <a:cubicBezTo>
                    <a:pt x="450" y="478"/>
                    <a:pt x="590" y="337"/>
                    <a:pt x="590" y="225"/>
                  </a:cubicBezTo>
                  <a:cubicBezTo>
                    <a:pt x="450" y="113"/>
                    <a:pt x="338" y="0"/>
                    <a:pt x="225"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00" name="Google Shape;1491;p32">
              <a:extLst>
                <a:ext uri="{FF2B5EF4-FFF2-40B4-BE49-F238E27FC236}">
                  <a16:creationId xmlns:a16="http://schemas.microsoft.com/office/drawing/2014/main" id="{9B538FF9-E189-46A4-98DD-C46718854FD7}"/>
                </a:ext>
              </a:extLst>
            </p:cNvPr>
            <p:cNvSpPr/>
            <p:nvPr/>
          </p:nvSpPr>
          <p:spPr>
            <a:xfrm>
              <a:off x="8102875" y="2935375"/>
              <a:ext cx="14775" cy="32300"/>
            </a:xfrm>
            <a:custGeom>
              <a:avLst/>
              <a:gdLst/>
              <a:ahLst/>
              <a:cxnLst/>
              <a:rect l="l" t="t" r="r" b="b"/>
              <a:pathLst>
                <a:path w="591" h="1292" extrusionOk="0">
                  <a:moveTo>
                    <a:pt x="1" y="0"/>
                  </a:moveTo>
                  <a:cubicBezTo>
                    <a:pt x="113" y="478"/>
                    <a:pt x="338" y="955"/>
                    <a:pt x="590" y="1292"/>
                  </a:cubicBezTo>
                  <a:cubicBezTo>
                    <a:pt x="338" y="955"/>
                    <a:pt x="113" y="478"/>
                    <a:pt x="1" y="0"/>
                  </a:cubicBezTo>
                  <a:close/>
                  <a:moveTo>
                    <a:pt x="1" y="0"/>
                  </a:moveTo>
                  <a:lnTo>
                    <a:pt x="1" y="0"/>
                  </a:lnTo>
                  <a:close/>
                </a:path>
              </a:pathLst>
            </a:custGeom>
            <a:solidFill>
              <a:srgbClr val="FFE99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01" name="Google Shape;1492;p32">
              <a:extLst>
                <a:ext uri="{FF2B5EF4-FFF2-40B4-BE49-F238E27FC236}">
                  <a16:creationId xmlns:a16="http://schemas.microsoft.com/office/drawing/2014/main" id="{5363F7EE-BF93-4115-B8AB-439F004332A3}"/>
                </a:ext>
              </a:extLst>
            </p:cNvPr>
            <p:cNvSpPr/>
            <p:nvPr/>
          </p:nvSpPr>
          <p:spPr>
            <a:xfrm>
              <a:off x="8135175" y="2589750"/>
              <a:ext cx="46350" cy="41125"/>
            </a:xfrm>
            <a:custGeom>
              <a:avLst/>
              <a:gdLst/>
              <a:ahLst/>
              <a:cxnLst/>
              <a:rect l="l" t="t" r="r" b="b"/>
              <a:pathLst>
                <a:path w="1854" h="1645" extrusionOk="0">
                  <a:moveTo>
                    <a:pt x="946" y="0"/>
                  </a:moveTo>
                  <a:cubicBezTo>
                    <a:pt x="609" y="0"/>
                    <a:pt x="311" y="147"/>
                    <a:pt x="225" y="490"/>
                  </a:cubicBezTo>
                  <a:cubicBezTo>
                    <a:pt x="0" y="967"/>
                    <a:pt x="225" y="1445"/>
                    <a:pt x="702" y="1557"/>
                  </a:cubicBezTo>
                  <a:cubicBezTo>
                    <a:pt x="821" y="1616"/>
                    <a:pt x="943" y="1644"/>
                    <a:pt x="1058" y="1644"/>
                  </a:cubicBezTo>
                  <a:cubicBezTo>
                    <a:pt x="1379" y="1644"/>
                    <a:pt x="1658" y="1430"/>
                    <a:pt x="1741" y="1080"/>
                  </a:cubicBezTo>
                  <a:cubicBezTo>
                    <a:pt x="1853" y="630"/>
                    <a:pt x="1629" y="153"/>
                    <a:pt x="1264" y="41"/>
                  </a:cubicBezTo>
                  <a:cubicBezTo>
                    <a:pt x="1158" y="14"/>
                    <a:pt x="1050" y="0"/>
                    <a:pt x="946" y="0"/>
                  </a:cubicBezTo>
                  <a:close/>
                </a:path>
              </a:pathLst>
            </a:custGeom>
            <a:solidFill>
              <a:srgbClr val="FF9580"/>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02" name="Google Shape;1493;p32">
              <a:extLst>
                <a:ext uri="{FF2B5EF4-FFF2-40B4-BE49-F238E27FC236}">
                  <a16:creationId xmlns:a16="http://schemas.microsoft.com/office/drawing/2014/main" id="{A9085912-1245-4A33-BBF0-185F4DF86DE4}"/>
                </a:ext>
              </a:extLst>
            </p:cNvPr>
            <p:cNvSpPr/>
            <p:nvPr/>
          </p:nvSpPr>
          <p:spPr>
            <a:xfrm>
              <a:off x="6757400" y="1052250"/>
              <a:ext cx="210600" cy="140400"/>
            </a:xfrm>
            <a:custGeom>
              <a:avLst/>
              <a:gdLst/>
              <a:ahLst/>
              <a:cxnLst/>
              <a:rect l="l" t="t" r="r" b="b"/>
              <a:pathLst>
                <a:path w="8424" h="5616" extrusionOk="0">
                  <a:moveTo>
                    <a:pt x="7609" y="2331"/>
                  </a:moveTo>
                  <a:cubicBezTo>
                    <a:pt x="7609" y="2471"/>
                    <a:pt x="7497" y="2696"/>
                    <a:pt x="7384" y="2808"/>
                  </a:cubicBezTo>
                  <a:cubicBezTo>
                    <a:pt x="7721" y="2696"/>
                    <a:pt x="7946" y="2584"/>
                    <a:pt x="8198" y="2471"/>
                  </a:cubicBezTo>
                  <a:lnTo>
                    <a:pt x="8198" y="2471"/>
                  </a:lnTo>
                  <a:cubicBezTo>
                    <a:pt x="8198" y="2584"/>
                    <a:pt x="8086" y="2696"/>
                    <a:pt x="8086" y="2808"/>
                  </a:cubicBezTo>
                  <a:cubicBezTo>
                    <a:pt x="8198" y="2584"/>
                    <a:pt x="8311" y="2471"/>
                    <a:pt x="8423" y="2331"/>
                  </a:cubicBezTo>
                  <a:cubicBezTo>
                    <a:pt x="8311" y="2331"/>
                    <a:pt x="8198" y="2331"/>
                    <a:pt x="8086" y="2471"/>
                  </a:cubicBezTo>
                  <a:lnTo>
                    <a:pt x="7721" y="2471"/>
                  </a:lnTo>
                  <a:lnTo>
                    <a:pt x="7609" y="2331"/>
                  </a:lnTo>
                  <a:close/>
                  <a:moveTo>
                    <a:pt x="6317" y="1"/>
                  </a:moveTo>
                  <a:lnTo>
                    <a:pt x="6317" y="1"/>
                  </a:lnTo>
                  <a:cubicBezTo>
                    <a:pt x="5840" y="226"/>
                    <a:pt x="5503" y="590"/>
                    <a:pt x="5138" y="1068"/>
                  </a:cubicBezTo>
                  <a:cubicBezTo>
                    <a:pt x="4914" y="1180"/>
                    <a:pt x="4801" y="1405"/>
                    <a:pt x="4577" y="1629"/>
                  </a:cubicBezTo>
                  <a:cubicBezTo>
                    <a:pt x="4100" y="1994"/>
                    <a:pt x="3622" y="2471"/>
                    <a:pt x="3033" y="2921"/>
                  </a:cubicBezTo>
                  <a:cubicBezTo>
                    <a:pt x="2106" y="3875"/>
                    <a:pt x="1067" y="4689"/>
                    <a:pt x="1" y="5616"/>
                  </a:cubicBezTo>
                  <a:lnTo>
                    <a:pt x="3875" y="4802"/>
                  </a:lnTo>
                  <a:cubicBezTo>
                    <a:pt x="4100" y="4689"/>
                    <a:pt x="4324" y="4437"/>
                    <a:pt x="4436" y="4324"/>
                  </a:cubicBezTo>
                  <a:cubicBezTo>
                    <a:pt x="5026" y="3875"/>
                    <a:pt x="5503" y="3398"/>
                    <a:pt x="5981" y="3033"/>
                  </a:cubicBezTo>
                  <a:cubicBezTo>
                    <a:pt x="6205" y="2808"/>
                    <a:pt x="6317" y="2584"/>
                    <a:pt x="6542" y="2471"/>
                  </a:cubicBezTo>
                  <a:cubicBezTo>
                    <a:pt x="6907" y="2107"/>
                    <a:pt x="7244" y="1770"/>
                    <a:pt x="7609" y="1517"/>
                  </a:cubicBezTo>
                  <a:cubicBezTo>
                    <a:pt x="7721" y="1292"/>
                    <a:pt x="7946" y="1068"/>
                    <a:pt x="8086" y="815"/>
                  </a:cubicBezTo>
                  <a:lnTo>
                    <a:pt x="8086" y="815"/>
                  </a:lnTo>
                  <a:cubicBezTo>
                    <a:pt x="7833" y="1068"/>
                    <a:pt x="7609" y="1180"/>
                    <a:pt x="7384" y="1292"/>
                  </a:cubicBezTo>
                  <a:cubicBezTo>
                    <a:pt x="7244" y="1292"/>
                    <a:pt x="6682" y="1405"/>
                    <a:pt x="6682" y="1405"/>
                  </a:cubicBezTo>
                  <a:cubicBezTo>
                    <a:pt x="6682" y="1292"/>
                    <a:pt x="6795" y="1180"/>
                    <a:pt x="6795" y="1068"/>
                  </a:cubicBezTo>
                  <a:lnTo>
                    <a:pt x="6795" y="1068"/>
                  </a:lnTo>
                  <a:cubicBezTo>
                    <a:pt x="6542" y="1180"/>
                    <a:pt x="6317" y="1292"/>
                    <a:pt x="5981" y="1405"/>
                  </a:cubicBezTo>
                  <a:cubicBezTo>
                    <a:pt x="6205" y="1068"/>
                    <a:pt x="6430" y="590"/>
                    <a:pt x="6317" y="1"/>
                  </a:cubicBezTo>
                  <a:close/>
                </a:path>
              </a:pathLst>
            </a:custGeom>
            <a:solidFill>
              <a:srgbClr val="DCDCDC"/>
            </a:solidFill>
            <a:ln w="9525" cap="flat" cmpd="sng">
              <a:solidFill>
                <a:srgbClr val="DCDCDC"/>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03" name="Google Shape;1494;p32">
              <a:extLst>
                <a:ext uri="{FF2B5EF4-FFF2-40B4-BE49-F238E27FC236}">
                  <a16:creationId xmlns:a16="http://schemas.microsoft.com/office/drawing/2014/main" id="{435A2B11-5194-4837-A4E2-E417AB444509}"/>
                </a:ext>
              </a:extLst>
            </p:cNvPr>
            <p:cNvSpPr/>
            <p:nvPr/>
          </p:nvSpPr>
          <p:spPr>
            <a:xfrm>
              <a:off x="6854250" y="1090150"/>
              <a:ext cx="113750" cy="82150"/>
            </a:xfrm>
            <a:custGeom>
              <a:avLst/>
              <a:gdLst/>
              <a:ahLst/>
              <a:cxnLst/>
              <a:rect l="l" t="t" r="r" b="b"/>
              <a:pathLst>
                <a:path w="4550" h="3286" extrusionOk="0">
                  <a:moveTo>
                    <a:pt x="4549" y="1994"/>
                  </a:moveTo>
                  <a:lnTo>
                    <a:pt x="4549" y="1994"/>
                  </a:lnTo>
                  <a:cubicBezTo>
                    <a:pt x="4543" y="2001"/>
                    <a:pt x="4536" y="2007"/>
                    <a:pt x="4530" y="2014"/>
                  </a:cubicBezTo>
                  <a:lnTo>
                    <a:pt x="4530" y="2014"/>
                  </a:lnTo>
                  <a:cubicBezTo>
                    <a:pt x="4537" y="2008"/>
                    <a:pt x="4543" y="2001"/>
                    <a:pt x="4549" y="1994"/>
                  </a:cubicBezTo>
                  <a:close/>
                  <a:moveTo>
                    <a:pt x="3735" y="1"/>
                  </a:moveTo>
                  <a:lnTo>
                    <a:pt x="3735" y="1"/>
                  </a:lnTo>
                  <a:cubicBezTo>
                    <a:pt x="3370" y="254"/>
                    <a:pt x="3033" y="591"/>
                    <a:pt x="2668" y="955"/>
                  </a:cubicBezTo>
                  <a:cubicBezTo>
                    <a:pt x="2443" y="1068"/>
                    <a:pt x="2331" y="1292"/>
                    <a:pt x="2107" y="1517"/>
                  </a:cubicBezTo>
                  <a:cubicBezTo>
                    <a:pt x="1629" y="1882"/>
                    <a:pt x="1152" y="2359"/>
                    <a:pt x="562" y="2808"/>
                  </a:cubicBezTo>
                  <a:cubicBezTo>
                    <a:pt x="450" y="2921"/>
                    <a:pt x="226" y="3173"/>
                    <a:pt x="1" y="3286"/>
                  </a:cubicBezTo>
                  <a:lnTo>
                    <a:pt x="4212" y="2472"/>
                  </a:lnTo>
                  <a:cubicBezTo>
                    <a:pt x="4318" y="2366"/>
                    <a:pt x="4424" y="2134"/>
                    <a:pt x="4530" y="2014"/>
                  </a:cubicBezTo>
                  <a:lnTo>
                    <a:pt x="4530" y="2014"/>
                  </a:lnTo>
                  <a:cubicBezTo>
                    <a:pt x="4194" y="2367"/>
                    <a:pt x="3724" y="2584"/>
                    <a:pt x="3145" y="2584"/>
                  </a:cubicBezTo>
                  <a:cubicBezTo>
                    <a:pt x="3510" y="2107"/>
                    <a:pt x="3847" y="1770"/>
                    <a:pt x="4212" y="1292"/>
                  </a:cubicBezTo>
                  <a:cubicBezTo>
                    <a:pt x="4212" y="1180"/>
                    <a:pt x="4324" y="1068"/>
                    <a:pt x="4324" y="955"/>
                  </a:cubicBezTo>
                  <a:lnTo>
                    <a:pt x="4324" y="955"/>
                  </a:lnTo>
                  <a:cubicBezTo>
                    <a:pt x="4072" y="1068"/>
                    <a:pt x="3847" y="1180"/>
                    <a:pt x="3510" y="1292"/>
                  </a:cubicBezTo>
                  <a:cubicBezTo>
                    <a:pt x="3623" y="1180"/>
                    <a:pt x="3735" y="955"/>
                    <a:pt x="3735" y="815"/>
                  </a:cubicBezTo>
                  <a:lnTo>
                    <a:pt x="3735" y="703"/>
                  </a:lnTo>
                  <a:lnTo>
                    <a:pt x="3370" y="703"/>
                  </a:lnTo>
                  <a:cubicBezTo>
                    <a:pt x="3510" y="478"/>
                    <a:pt x="3623" y="254"/>
                    <a:pt x="3735" y="1"/>
                  </a:cubicBezTo>
                  <a:close/>
                </a:path>
              </a:pathLst>
            </a:custGeom>
            <a:solidFill>
              <a:srgbClr val="DADADA"/>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04" name="Google Shape;1495;p32">
              <a:extLst>
                <a:ext uri="{FF2B5EF4-FFF2-40B4-BE49-F238E27FC236}">
                  <a16:creationId xmlns:a16="http://schemas.microsoft.com/office/drawing/2014/main" id="{0A4F795B-D01B-4D25-826D-2A1650157961}"/>
                </a:ext>
              </a:extLst>
            </p:cNvPr>
            <p:cNvSpPr/>
            <p:nvPr/>
          </p:nvSpPr>
          <p:spPr>
            <a:xfrm>
              <a:off x="6619825" y="1149125"/>
              <a:ext cx="421150" cy="347450"/>
            </a:xfrm>
            <a:custGeom>
              <a:avLst/>
              <a:gdLst/>
              <a:ahLst/>
              <a:cxnLst/>
              <a:rect l="l" t="t" r="r" b="b"/>
              <a:pathLst>
                <a:path w="16846" h="13898" extrusionOk="0">
                  <a:moveTo>
                    <a:pt x="15330" y="0"/>
                  </a:moveTo>
                  <a:lnTo>
                    <a:pt x="15330" y="0"/>
                  </a:lnTo>
                  <a:cubicBezTo>
                    <a:pt x="14740" y="225"/>
                    <a:pt x="14291" y="449"/>
                    <a:pt x="13701" y="702"/>
                  </a:cubicBezTo>
                  <a:cubicBezTo>
                    <a:pt x="13589" y="814"/>
                    <a:pt x="13336" y="927"/>
                    <a:pt x="13112" y="927"/>
                  </a:cubicBezTo>
                  <a:cubicBezTo>
                    <a:pt x="13112" y="927"/>
                    <a:pt x="13000" y="927"/>
                    <a:pt x="13000" y="814"/>
                  </a:cubicBezTo>
                  <a:cubicBezTo>
                    <a:pt x="13112" y="562"/>
                    <a:pt x="13336" y="337"/>
                    <a:pt x="13589" y="113"/>
                  </a:cubicBezTo>
                  <a:lnTo>
                    <a:pt x="13589" y="113"/>
                  </a:lnTo>
                  <a:lnTo>
                    <a:pt x="9378" y="927"/>
                  </a:lnTo>
                  <a:lnTo>
                    <a:pt x="5504" y="1741"/>
                  </a:lnTo>
                  <a:cubicBezTo>
                    <a:pt x="5279" y="1853"/>
                    <a:pt x="5167" y="2106"/>
                    <a:pt x="4914" y="2218"/>
                  </a:cubicBezTo>
                  <a:cubicBezTo>
                    <a:pt x="3286" y="3622"/>
                    <a:pt x="1657" y="5138"/>
                    <a:pt x="1" y="6542"/>
                  </a:cubicBezTo>
                  <a:lnTo>
                    <a:pt x="366" y="8760"/>
                  </a:lnTo>
                  <a:lnTo>
                    <a:pt x="1405" y="13897"/>
                  </a:lnTo>
                  <a:cubicBezTo>
                    <a:pt x="1770" y="13673"/>
                    <a:pt x="2107" y="13336"/>
                    <a:pt x="2472" y="12971"/>
                  </a:cubicBezTo>
                  <a:lnTo>
                    <a:pt x="4577" y="11230"/>
                  </a:lnTo>
                  <a:lnTo>
                    <a:pt x="3398" y="5475"/>
                  </a:lnTo>
                  <a:lnTo>
                    <a:pt x="13589" y="3510"/>
                  </a:lnTo>
                  <a:cubicBezTo>
                    <a:pt x="13701" y="3369"/>
                    <a:pt x="13814" y="3257"/>
                    <a:pt x="13926" y="3145"/>
                  </a:cubicBezTo>
                  <a:cubicBezTo>
                    <a:pt x="14403" y="2667"/>
                    <a:pt x="14740" y="2106"/>
                    <a:pt x="15330" y="1629"/>
                  </a:cubicBezTo>
                  <a:cubicBezTo>
                    <a:pt x="15695" y="1404"/>
                    <a:pt x="16397" y="562"/>
                    <a:pt x="16846" y="562"/>
                  </a:cubicBezTo>
                  <a:cubicBezTo>
                    <a:pt x="16144" y="562"/>
                    <a:pt x="15695" y="814"/>
                    <a:pt x="14993" y="1039"/>
                  </a:cubicBezTo>
                  <a:cubicBezTo>
                    <a:pt x="15105" y="927"/>
                    <a:pt x="15217" y="562"/>
                    <a:pt x="15330" y="562"/>
                  </a:cubicBezTo>
                  <a:lnTo>
                    <a:pt x="14993" y="562"/>
                  </a:lnTo>
                  <a:cubicBezTo>
                    <a:pt x="14853" y="337"/>
                    <a:pt x="15330" y="225"/>
                    <a:pt x="15330" y="0"/>
                  </a:cubicBezTo>
                  <a:close/>
                </a:path>
              </a:pathLst>
            </a:custGeom>
            <a:solidFill>
              <a:srgbClr val="DCDCDC"/>
            </a:solidFill>
            <a:ln w="9525" cap="flat" cmpd="sng">
              <a:solidFill>
                <a:srgbClr val="DCDCDC"/>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05" name="Google Shape;1496;p32">
              <a:extLst>
                <a:ext uri="{FF2B5EF4-FFF2-40B4-BE49-F238E27FC236}">
                  <a16:creationId xmlns:a16="http://schemas.microsoft.com/office/drawing/2014/main" id="{1A8D2AAD-B9F5-4D15-904C-A9995B80527C}"/>
                </a:ext>
              </a:extLst>
            </p:cNvPr>
            <p:cNvSpPr/>
            <p:nvPr/>
          </p:nvSpPr>
          <p:spPr>
            <a:xfrm>
              <a:off x="6704775" y="1236850"/>
              <a:ext cx="254800" cy="193050"/>
            </a:xfrm>
            <a:custGeom>
              <a:avLst/>
              <a:gdLst/>
              <a:ahLst/>
              <a:cxnLst/>
              <a:rect l="l" t="t" r="r" b="b"/>
              <a:pathLst>
                <a:path w="10192" h="7722" extrusionOk="0">
                  <a:moveTo>
                    <a:pt x="10191" y="1"/>
                  </a:moveTo>
                  <a:lnTo>
                    <a:pt x="0" y="1966"/>
                  </a:lnTo>
                  <a:lnTo>
                    <a:pt x="1179" y="7721"/>
                  </a:lnTo>
                  <a:cubicBezTo>
                    <a:pt x="1628" y="7244"/>
                    <a:pt x="2218" y="6767"/>
                    <a:pt x="2808" y="6317"/>
                  </a:cubicBezTo>
                  <a:cubicBezTo>
                    <a:pt x="4436" y="4914"/>
                    <a:pt x="6205" y="3370"/>
                    <a:pt x="7833" y="1966"/>
                  </a:cubicBezTo>
                  <a:cubicBezTo>
                    <a:pt x="8647" y="1264"/>
                    <a:pt x="9349" y="702"/>
                    <a:pt x="10191" y="1"/>
                  </a:cubicBezTo>
                  <a:close/>
                </a:path>
              </a:pathLst>
            </a:custGeom>
            <a:solidFill>
              <a:srgbClr val="ACBEDC"/>
            </a:solidFill>
            <a:ln w="9525" cap="flat" cmpd="sng">
              <a:solidFill>
                <a:srgbClr val="ACBEDC"/>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06" name="Google Shape;1497;p32">
              <a:extLst>
                <a:ext uri="{FF2B5EF4-FFF2-40B4-BE49-F238E27FC236}">
                  <a16:creationId xmlns:a16="http://schemas.microsoft.com/office/drawing/2014/main" id="{B92A1E1D-5C0C-41BF-9288-4B121DC3F4BA}"/>
                </a:ext>
              </a:extLst>
            </p:cNvPr>
            <p:cNvSpPr/>
            <p:nvPr/>
          </p:nvSpPr>
          <p:spPr>
            <a:xfrm>
              <a:off x="7854425" y="815725"/>
              <a:ext cx="602225" cy="309550"/>
            </a:xfrm>
            <a:custGeom>
              <a:avLst/>
              <a:gdLst/>
              <a:ahLst/>
              <a:cxnLst/>
              <a:rect l="l" t="t" r="r" b="b"/>
              <a:pathLst>
                <a:path w="24089" h="12382" extrusionOk="0">
                  <a:moveTo>
                    <a:pt x="2555" y="1"/>
                  </a:moveTo>
                  <a:cubicBezTo>
                    <a:pt x="2920" y="562"/>
                    <a:pt x="3847" y="562"/>
                    <a:pt x="3959" y="1152"/>
                  </a:cubicBezTo>
                  <a:cubicBezTo>
                    <a:pt x="3622" y="1264"/>
                    <a:pt x="3145" y="1404"/>
                    <a:pt x="2808" y="1404"/>
                  </a:cubicBezTo>
                  <a:cubicBezTo>
                    <a:pt x="3032" y="1517"/>
                    <a:pt x="3145" y="1629"/>
                    <a:pt x="3145" y="1854"/>
                  </a:cubicBezTo>
                  <a:cubicBezTo>
                    <a:pt x="2668" y="1966"/>
                    <a:pt x="2218" y="1966"/>
                    <a:pt x="1741" y="1966"/>
                  </a:cubicBezTo>
                  <a:cubicBezTo>
                    <a:pt x="2218" y="2331"/>
                    <a:pt x="2555" y="2668"/>
                    <a:pt x="2808" y="3033"/>
                  </a:cubicBezTo>
                  <a:lnTo>
                    <a:pt x="225" y="3033"/>
                  </a:lnTo>
                  <a:cubicBezTo>
                    <a:pt x="815" y="3370"/>
                    <a:pt x="1404" y="3847"/>
                    <a:pt x="1853" y="4324"/>
                  </a:cubicBezTo>
                  <a:cubicBezTo>
                    <a:pt x="1629" y="4324"/>
                    <a:pt x="1404" y="4437"/>
                    <a:pt x="1151" y="4549"/>
                  </a:cubicBezTo>
                  <a:cubicBezTo>
                    <a:pt x="1404" y="4661"/>
                    <a:pt x="1629" y="4914"/>
                    <a:pt x="1629" y="5138"/>
                  </a:cubicBezTo>
                  <a:cubicBezTo>
                    <a:pt x="1151" y="5251"/>
                    <a:pt x="562" y="5251"/>
                    <a:pt x="0" y="5475"/>
                  </a:cubicBezTo>
                  <a:cubicBezTo>
                    <a:pt x="562" y="5728"/>
                    <a:pt x="1151" y="5953"/>
                    <a:pt x="1629" y="6318"/>
                  </a:cubicBezTo>
                  <a:lnTo>
                    <a:pt x="2668" y="6065"/>
                  </a:lnTo>
                  <a:cubicBezTo>
                    <a:pt x="2668" y="6065"/>
                    <a:pt x="2555" y="6065"/>
                    <a:pt x="2555" y="5953"/>
                  </a:cubicBezTo>
                  <a:cubicBezTo>
                    <a:pt x="2808" y="5840"/>
                    <a:pt x="3032" y="5728"/>
                    <a:pt x="3257" y="5728"/>
                  </a:cubicBezTo>
                  <a:cubicBezTo>
                    <a:pt x="2808" y="5251"/>
                    <a:pt x="2218" y="4773"/>
                    <a:pt x="1629" y="4437"/>
                  </a:cubicBezTo>
                  <a:lnTo>
                    <a:pt x="4212" y="4437"/>
                  </a:lnTo>
                  <a:cubicBezTo>
                    <a:pt x="3959" y="4072"/>
                    <a:pt x="3622" y="3735"/>
                    <a:pt x="3145" y="3370"/>
                  </a:cubicBezTo>
                  <a:cubicBezTo>
                    <a:pt x="3622" y="3370"/>
                    <a:pt x="4071" y="3370"/>
                    <a:pt x="4549" y="3257"/>
                  </a:cubicBezTo>
                  <a:cubicBezTo>
                    <a:pt x="4549" y="3033"/>
                    <a:pt x="4436" y="2920"/>
                    <a:pt x="4212" y="2808"/>
                  </a:cubicBezTo>
                  <a:cubicBezTo>
                    <a:pt x="4549" y="2808"/>
                    <a:pt x="5026" y="2668"/>
                    <a:pt x="5363" y="2556"/>
                  </a:cubicBezTo>
                  <a:cubicBezTo>
                    <a:pt x="5250" y="1966"/>
                    <a:pt x="4324" y="1966"/>
                    <a:pt x="3959" y="1404"/>
                  </a:cubicBezTo>
                  <a:lnTo>
                    <a:pt x="4071" y="1404"/>
                  </a:lnTo>
                  <a:cubicBezTo>
                    <a:pt x="6065" y="1404"/>
                    <a:pt x="8170" y="2556"/>
                    <a:pt x="10051" y="3257"/>
                  </a:cubicBezTo>
                  <a:cubicBezTo>
                    <a:pt x="10865" y="3622"/>
                    <a:pt x="11679" y="3847"/>
                    <a:pt x="12494" y="4212"/>
                  </a:cubicBezTo>
                  <a:lnTo>
                    <a:pt x="14038" y="3847"/>
                  </a:lnTo>
                  <a:cubicBezTo>
                    <a:pt x="12269" y="3145"/>
                    <a:pt x="10388" y="2556"/>
                    <a:pt x="8647" y="1854"/>
                  </a:cubicBezTo>
                  <a:cubicBezTo>
                    <a:pt x="6766" y="1152"/>
                    <a:pt x="4661" y="1"/>
                    <a:pt x="2668" y="1"/>
                  </a:cubicBezTo>
                  <a:close/>
                  <a:moveTo>
                    <a:pt x="22807" y="7926"/>
                  </a:moveTo>
                  <a:cubicBezTo>
                    <a:pt x="22819" y="7946"/>
                    <a:pt x="22846" y="7946"/>
                    <a:pt x="22909" y="7946"/>
                  </a:cubicBezTo>
                  <a:cubicBezTo>
                    <a:pt x="22875" y="7939"/>
                    <a:pt x="22840" y="7933"/>
                    <a:pt x="22807" y="7926"/>
                  </a:cubicBezTo>
                  <a:close/>
                  <a:moveTo>
                    <a:pt x="15554" y="4437"/>
                  </a:moveTo>
                  <a:lnTo>
                    <a:pt x="15666" y="5251"/>
                  </a:lnTo>
                  <a:lnTo>
                    <a:pt x="16845" y="5026"/>
                  </a:lnTo>
                  <a:lnTo>
                    <a:pt x="16958" y="5840"/>
                  </a:lnTo>
                  <a:cubicBezTo>
                    <a:pt x="18474" y="6430"/>
                    <a:pt x="19990" y="6879"/>
                    <a:pt x="21393" y="7469"/>
                  </a:cubicBezTo>
                  <a:cubicBezTo>
                    <a:pt x="21842" y="7706"/>
                    <a:pt x="22267" y="7820"/>
                    <a:pt x="22807" y="7926"/>
                  </a:cubicBezTo>
                  <a:lnTo>
                    <a:pt x="22807" y="7926"/>
                  </a:lnTo>
                  <a:cubicBezTo>
                    <a:pt x="22797" y="7910"/>
                    <a:pt x="22797" y="7883"/>
                    <a:pt x="22797" y="7834"/>
                  </a:cubicBezTo>
                  <a:lnTo>
                    <a:pt x="22797" y="7834"/>
                  </a:lnTo>
                  <a:cubicBezTo>
                    <a:pt x="22797" y="7946"/>
                    <a:pt x="22909" y="7946"/>
                    <a:pt x="23022" y="7946"/>
                  </a:cubicBezTo>
                  <a:cubicBezTo>
                    <a:pt x="23387" y="7946"/>
                    <a:pt x="23864" y="7834"/>
                    <a:pt x="24089" y="7581"/>
                  </a:cubicBezTo>
                  <a:cubicBezTo>
                    <a:pt x="23724" y="7244"/>
                    <a:pt x="23274" y="7132"/>
                    <a:pt x="22685" y="7019"/>
                  </a:cubicBezTo>
                  <a:cubicBezTo>
                    <a:pt x="22460" y="6879"/>
                    <a:pt x="22208" y="6767"/>
                    <a:pt x="21871" y="6767"/>
                  </a:cubicBezTo>
                  <a:cubicBezTo>
                    <a:pt x="21281" y="6542"/>
                    <a:pt x="20691" y="6318"/>
                    <a:pt x="19990" y="6065"/>
                  </a:cubicBezTo>
                  <a:cubicBezTo>
                    <a:pt x="18586" y="5475"/>
                    <a:pt x="17070" y="5026"/>
                    <a:pt x="15554" y="4437"/>
                  </a:cubicBezTo>
                  <a:close/>
                  <a:moveTo>
                    <a:pt x="21983" y="12157"/>
                  </a:moveTo>
                  <a:lnTo>
                    <a:pt x="21983" y="12269"/>
                  </a:lnTo>
                  <a:lnTo>
                    <a:pt x="22095" y="12382"/>
                  </a:lnTo>
                  <a:lnTo>
                    <a:pt x="22460" y="12382"/>
                  </a:lnTo>
                  <a:cubicBezTo>
                    <a:pt x="22460" y="12382"/>
                    <a:pt x="22320" y="12269"/>
                    <a:pt x="22208" y="12269"/>
                  </a:cubicBezTo>
                  <a:cubicBezTo>
                    <a:pt x="22095" y="12269"/>
                    <a:pt x="22095" y="12157"/>
                    <a:pt x="21983" y="12157"/>
                  </a:cubicBezTo>
                  <a:close/>
                </a:path>
              </a:pathLst>
            </a:custGeom>
            <a:solidFill>
              <a:srgbClr val="DCDCDC"/>
            </a:solidFill>
            <a:ln w="9525" cap="flat" cmpd="sng">
              <a:solidFill>
                <a:srgbClr val="DCDCDC"/>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07" name="Google Shape;1498;p32">
              <a:extLst>
                <a:ext uri="{FF2B5EF4-FFF2-40B4-BE49-F238E27FC236}">
                  <a16:creationId xmlns:a16="http://schemas.microsoft.com/office/drawing/2014/main" id="{ECF2A05C-91CC-434E-BFBA-3095447EE8B3}"/>
                </a:ext>
              </a:extLst>
            </p:cNvPr>
            <p:cNvSpPr/>
            <p:nvPr/>
          </p:nvSpPr>
          <p:spPr>
            <a:xfrm>
              <a:off x="7895125" y="850825"/>
              <a:ext cx="564325" cy="315875"/>
            </a:xfrm>
            <a:custGeom>
              <a:avLst/>
              <a:gdLst/>
              <a:ahLst/>
              <a:cxnLst/>
              <a:rect l="l" t="t" r="r" b="b"/>
              <a:pathLst>
                <a:path w="22573" h="12635" extrusionOk="0">
                  <a:moveTo>
                    <a:pt x="2331" y="0"/>
                  </a:moveTo>
                  <a:cubicBezTo>
                    <a:pt x="2696" y="562"/>
                    <a:pt x="3622" y="562"/>
                    <a:pt x="3735" y="1152"/>
                  </a:cubicBezTo>
                  <a:cubicBezTo>
                    <a:pt x="3398" y="1264"/>
                    <a:pt x="2921" y="1404"/>
                    <a:pt x="2584" y="1404"/>
                  </a:cubicBezTo>
                  <a:cubicBezTo>
                    <a:pt x="2808" y="1516"/>
                    <a:pt x="2921" y="1629"/>
                    <a:pt x="2921" y="1853"/>
                  </a:cubicBezTo>
                  <a:cubicBezTo>
                    <a:pt x="2443" y="1966"/>
                    <a:pt x="1994" y="1966"/>
                    <a:pt x="1517" y="1966"/>
                  </a:cubicBezTo>
                  <a:cubicBezTo>
                    <a:pt x="1994" y="2331"/>
                    <a:pt x="2331" y="2668"/>
                    <a:pt x="2584" y="3033"/>
                  </a:cubicBezTo>
                  <a:lnTo>
                    <a:pt x="1" y="3033"/>
                  </a:lnTo>
                  <a:cubicBezTo>
                    <a:pt x="590" y="3369"/>
                    <a:pt x="1180" y="3847"/>
                    <a:pt x="1629" y="4324"/>
                  </a:cubicBezTo>
                  <a:cubicBezTo>
                    <a:pt x="1404" y="4324"/>
                    <a:pt x="1180" y="4436"/>
                    <a:pt x="927" y="4549"/>
                  </a:cubicBezTo>
                  <a:cubicBezTo>
                    <a:pt x="927" y="4661"/>
                    <a:pt x="1040" y="4661"/>
                    <a:pt x="1040" y="4661"/>
                  </a:cubicBezTo>
                  <a:lnTo>
                    <a:pt x="10866" y="2808"/>
                  </a:lnTo>
                  <a:cubicBezTo>
                    <a:pt x="10051" y="2443"/>
                    <a:pt x="9237" y="2218"/>
                    <a:pt x="8423" y="1853"/>
                  </a:cubicBezTo>
                  <a:cubicBezTo>
                    <a:pt x="6542" y="1152"/>
                    <a:pt x="4437" y="0"/>
                    <a:pt x="2443" y="0"/>
                  </a:cubicBezTo>
                  <a:close/>
                  <a:moveTo>
                    <a:pt x="15217" y="3622"/>
                  </a:moveTo>
                  <a:lnTo>
                    <a:pt x="14038" y="3847"/>
                  </a:lnTo>
                  <a:lnTo>
                    <a:pt x="15330" y="10641"/>
                  </a:lnTo>
                  <a:cubicBezTo>
                    <a:pt x="16031" y="10865"/>
                    <a:pt x="16733" y="11090"/>
                    <a:pt x="17323" y="11343"/>
                  </a:cubicBezTo>
                  <a:cubicBezTo>
                    <a:pt x="18025" y="11567"/>
                    <a:pt x="18727" y="11567"/>
                    <a:pt x="19428" y="11792"/>
                  </a:cubicBezTo>
                  <a:cubicBezTo>
                    <a:pt x="19742" y="11922"/>
                    <a:pt x="20687" y="12223"/>
                    <a:pt x="20998" y="12558"/>
                  </a:cubicBezTo>
                  <a:lnTo>
                    <a:pt x="20998" y="12558"/>
                  </a:lnTo>
                  <a:cubicBezTo>
                    <a:pt x="20644" y="12106"/>
                    <a:pt x="20217" y="11656"/>
                    <a:pt x="19765" y="11230"/>
                  </a:cubicBezTo>
                  <a:cubicBezTo>
                    <a:pt x="19878" y="11230"/>
                    <a:pt x="20243" y="11343"/>
                    <a:pt x="20355" y="11343"/>
                  </a:cubicBezTo>
                  <a:cubicBezTo>
                    <a:pt x="20243" y="11230"/>
                    <a:pt x="20243" y="11090"/>
                    <a:pt x="20130" y="10978"/>
                  </a:cubicBezTo>
                  <a:cubicBezTo>
                    <a:pt x="20130" y="10865"/>
                    <a:pt x="20243" y="10865"/>
                    <a:pt x="20243" y="10865"/>
                  </a:cubicBezTo>
                  <a:lnTo>
                    <a:pt x="20355" y="10865"/>
                  </a:lnTo>
                  <a:lnTo>
                    <a:pt x="20355" y="10753"/>
                  </a:lnTo>
                  <a:cubicBezTo>
                    <a:pt x="20467" y="10753"/>
                    <a:pt x="20467" y="10865"/>
                    <a:pt x="20580" y="10865"/>
                  </a:cubicBezTo>
                  <a:cubicBezTo>
                    <a:pt x="20243" y="10528"/>
                    <a:pt x="19765" y="10276"/>
                    <a:pt x="19428" y="9939"/>
                  </a:cubicBezTo>
                  <a:cubicBezTo>
                    <a:pt x="19176" y="9827"/>
                    <a:pt x="18951" y="9686"/>
                    <a:pt x="18951" y="9349"/>
                  </a:cubicBezTo>
                  <a:lnTo>
                    <a:pt x="18951" y="9349"/>
                  </a:lnTo>
                  <a:cubicBezTo>
                    <a:pt x="19428" y="9462"/>
                    <a:pt x="19990" y="9574"/>
                    <a:pt x="20467" y="9686"/>
                  </a:cubicBezTo>
                  <a:cubicBezTo>
                    <a:pt x="19990" y="9574"/>
                    <a:pt x="19541" y="9237"/>
                    <a:pt x="19288" y="8760"/>
                  </a:cubicBezTo>
                  <a:lnTo>
                    <a:pt x="19288" y="8760"/>
                  </a:lnTo>
                  <a:cubicBezTo>
                    <a:pt x="19990" y="8872"/>
                    <a:pt x="20832" y="8984"/>
                    <a:pt x="21534" y="9125"/>
                  </a:cubicBezTo>
                  <a:cubicBezTo>
                    <a:pt x="21534" y="8984"/>
                    <a:pt x="21394" y="8872"/>
                    <a:pt x="21281" y="8872"/>
                  </a:cubicBezTo>
                  <a:cubicBezTo>
                    <a:pt x="21169" y="8760"/>
                    <a:pt x="21057" y="8647"/>
                    <a:pt x="21057" y="8535"/>
                  </a:cubicBezTo>
                  <a:cubicBezTo>
                    <a:pt x="21057" y="8423"/>
                    <a:pt x="21057" y="8423"/>
                    <a:pt x="21169" y="8423"/>
                  </a:cubicBezTo>
                  <a:lnTo>
                    <a:pt x="21281" y="8423"/>
                  </a:lnTo>
                  <a:cubicBezTo>
                    <a:pt x="21169" y="8283"/>
                    <a:pt x="21057" y="8170"/>
                    <a:pt x="21057" y="7946"/>
                  </a:cubicBezTo>
                  <a:cubicBezTo>
                    <a:pt x="21534" y="7946"/>
                    <a:pt x="22096" y="8058"/>
                    <a:pt x="22573" y="8058"/>
                  </a:cubicBezTo>
                  <a:cubicBezTo>
                    <a:pt x="22348" y="7946"/>
                    <a:pt x="22096" y="7833"/>
                    <a:pt x="21983" y="7721"/>
                  </a:cubicBezTo>
                  <a:cubicBezTo>
                    <a:pt x="21871" y="7581"/>
                    <a:pt x="21534" y="7019"/>
                    <a:pt x="21394" y="7019"/>
                  </a:cubicBezTo>
                  <a:lnTo>
                    <a:pt x="21871" y="7019"/>
                  </a:lnTo>
                  <a:cubicBezTo>
                    <a:pt x="21646" y="6879"/>
                    <a:pt x="21394" y="6766"/>
                    <a:pt x="21281" y="6542"/>
                  </a:cubicBezTo>
                  <a:cubicBezTo>
                    <a:pt x="20692" y="6430"/>
                    <a:pt x="20243" y="6317"/>
                    <a:pt x="19765" y="6065"/>
                  </a:cubicBezTo>
                  <a:cubicBezTo>
                    <a:pt x="18362" y="5475"/>
                    <a:pt x="16846" y="5026"/>
                    <a:pt x="15330" y="4436"/>
                  </a:cubicBezTo>
                  <a:lnTo>
                    <a:pt x="15217" y="3622"/>
                  </a:lnTo>
                  <a:close/>
                  <a:moveTo>
                    <a:pt x="20998" y="12558"/>
                  </a:moveTo>
                  <a:lnTo>
                    <a:pt x="20998" y="12558"/>
                  </a:lnTo>
                  <a:cubicBezTo>
                    <a:pt x="21018" y="12584"/>
                    <a:pt x="21037" y="12609"/>
                    <a:pt x="21057" y="12634"/>
                  </a:cubicBezTo>
                  <a:cubicBezTo>
                    <a:pt x="21041" y="12609"/>
                    <a:pt x="21021" y="12583"/>
                    <a:pt x="20998" y="12558"/>
                  </a:cubicBezTo>
                  <a:close/>
                </a:path>
              </a:pathLst>
            </a:custGeom>
            <a:solidFill>
              <a:srgbClr val="DADADA"/>
            </a:solidFill>
            <a:ln w="9525" cap="flat" cmpd="sng">
              <a:solidFill>
                <a:srgbClr val="DCDCDC"/>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08" name="Google Shape;1499;p32">
              <a:extLst>
                <a:ext uri="{FF2B5EF4-FFF2-40B4-BE49-F238E27FC236}">
                  <a16:creationId xmlns:a16="http://schemas.microsoft.com/office/drawing/2014/main" id="{105938C2-7D47-44B4-9F6E-94E9D670B774}"/>
                </a:ext>
              </a:extLst>
            </p:cNvPr>
            <p:cNvSpPr/>
            <p:nvPr/>
          </p:nvSpPr>
          <p:spPr>
            <a:xfrm>
              <a:off x="7895125" y="911875"/>
              <a:ext cx="383250" cy="204975"/>
            </a:xfrm>
            <a:custGeom>
              <a:avLst/>
              <a:gdLst/>
              <a:ahLst/>
              <a:cxnLst/>
              <a:rect l="l" t="t" r="r" b="b"/>
              <a:pathLst>
                <a:path w="15330" h="8199" extrusionOk="0">
                  <a:moveTo>
                    <a:pt x="12410" y="1"/>
                  </a:moveTo>
                  <a:lnTo>
                    <a:pt x="10866" y="366"/>
                  </a:lnTo>
                  <a:lnTo>
                    <a:pt x="1040" y="2219"/>
                  </a:lnTo>
                  <a:lnTo>
                    <a:pt x="1" y="2472"/>
                  </a:lnTo>
                  <a:cubicBezTo>
                    <a:pt x="1040" y="2808"/>
                    <a:pt x="2219" y="3286"/>
                    <a:pt x="3285" y="3623"/>
                  </a:cubicBezTo>
                  <a:cubicBezTo>
                    <a:pt x="4100" y="3988"/>
                    <a:pt x="5026" y="4324"/>
                    <a:pt x="5953" y="4689"/>
                  </a:cubicBezTo>
                  <a:lnTo>
                    <a:pt x="10866" y="3623"/>
                  </a:lnTo>
                  <a:lnTo>
                    <a:pt x="11455" y="6683"/>
                  </a:lnTo>
                  <a:cubicBezTo>
                    <a:pt x="12269" y="7020"/>
                    <a:pt x="13224" y="7385"/>
                    <a:pt x="14150" y="7722"/>
                  </a:cubicBezTo>
                  <a:cubicBezTo>
                    <a:pt x="14515" y="7834"/>
                    <a:pt x="14965" y="7946"/>
                    <a:pt x="15330" y="8199"/>
                  </a:cubicBezTo>
                  <a:lnTo>
                    <a:pt x="14038" y="1405"/>
                  </a:lnTo>
                  <a:lnTo>
                    <a:pt x="13926" y="591"/>
                  </a:lnTo>
                  <a:lnTo>
                    <a:pt x="13813" y="591"/>
                  </a:lnTo>
                  <a:cubicBezTo>
                    <a:pt x="13336" y="366"/>
                    <a:pt x="12859" y="226"/>
                    <a:pt x="12410" y="1"/>
                  </a:cubicBezTo>
                  <a:close/>
                </a:path>
              </a:pathLst>
            </a:custGeom>
            <a:solidFill>
              <a:srgbClr val="DCDCDC"/>
            </a:solidFill>
            <a:ln w="9525" cap="flat" cmpd="sng">
              <a:solidFill>
                <a:srgbClr val="DCDCDC"/>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09" name="Google Shape;1500;p32">
              <a:extLst>
                <a:ext uri="{FF2B5EF4-FFF2-40B4-BE49-F238E27FC236}">
                  <a16:creationId xmlns:a16="http://schemas.microsoft.com/office/drawing/2014/main" id="{662F5CA6-B569-4F2D-9057-4E437691DF2D}"/>
                </a:ext>
              </a:extLst>
            </p:cNvPr>
            <p:cNvSpPr/>
            <p:nvPr/>
          </p:nvSpPr>
          <p:spPr>
            <a:xfrm>
              <a:off x="8043925" y="1002425"/>
              <a:ext cx="137600" cy="76525"/>
            </a:xfrm>
            <a:custGeom>
              <a:avLst/>
              <a:gdLst/>
              <a:ahLst/>
              <a:cxnLst/>
              <a:rect l="l" t="t" r="r" b="b"/>
              <a:pathLst>
                <a:path w="5504" h="3061" extrusionOk="0">
                  <a:moveTo>
                    <a:pt x="4914" y="1"/>
                  </a:moveTo>
                  <a:lnTo>
                    <a:pt x="1" y="1067"/>
                  </a:lnTo>
                  <a:cubicBezTo>
                    <a:pt x="590" y="1292"/>
                    <a:pt x="1180" y="1404"/>
                    <a:pt x="1882" y="1657"/>
                  </a:cubicBezTo>
                  <a:cubicBezTo>
                    <a:pt x="3061" y="2106"/>
                    <a:pt x="4212" y="2583"/>
                    <a:pt x="5503" y="3061"/>
                  </a:cubicBezTo>
                  <a:lnTo>
                    <a:pt x="4914" y="1"/>
                  </a:lnTo>
                  <a:close/>
                </a:path>
              </a:pathLst>
            </a:custGeom>
            <a:solidFill>
              <a:srgbClr val="ACBEDC"/>
            </a:solidFill>
            <a:ln w="9525" cap="flat" cmpd="sng">
              <a:solidFill>
                <a:srgbClr val="ACBEDC"/>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510" name="Google Shape;1501;p32">
              <a:extLst>
                <a:ext uri="{FF2B5EF4-FFF2-40B4-BE49-F238E27FC236}">
                  <a16:creationId xmlns:a16="http://schemas.microsoft.com/office/drawing/2014/main" id="{200E5A74-ED0F-42CA-A8D8-AE7F36489E7D}"/>
                </a:ext>
              </a:extLst>
            </p:cNvPr>
            <p:cNvGrpSpPr/>
            <p:nvPr/>
          </p:nvGrpSpPr>
          <p:grpSpPr>
            <a:xfrm>
              <a:off x="7997316" y="1871640"/>
              <a:ext cx="520404" cy="1137353"/>
              <a:chOff x="7997600" y="1686750"/>
              <a:chExt cx="605050" cy="1322350"/>
            </a:xfrm>
          </p:grpSpPr>
          <p:sp>
            <p:nvSpPr>
              <p:cNvPr id="511" name="Google Shape;1502;p32">
                <a:extLst>
                  <a:ext uri="{FF2B5EF4-FFF2-40B4-BE49-F238E27FC236}">
                    <a16:creationId xmlns:a16="http://schemas.microsoft.com/office/drawing/2014/main" id="{7434EA76-F51C-4E15-A69F-D0C6F0DA49BE}"/>
                  </a:ext>
                </a:extLst>
              </p:cNvPr>
              <p:cNvSpPr/>
              <p:nvPr/>
            </p:nvSpPr>
            <p:spPr>
              <a:xfrm>
                <a:off x="8486100" y="1686750"/>
                <a:ext cx="20375" cy="195850"/>
              </a:xfrm>
              <a:custGeom>
                <a:avLst/>
                <a:gdLst/>
                <a:ahLst/>
                <a:cxnLst/>
                <a:rect l="l" t="t" r="r" b="b"/>
                <a:pathLst>
                  <a:path w="815" h="7834" extrusionOk="0">
                    <a:moveTo>
                      <a:pt x="562" y="0"/>
                    </a:moveTo>
                    <a:cubicBezTo>
                      <a:pt x="450" y="0"/>
                      <a:pt x="338" y="113"/>
                      <a:pt x="338" y="253"/>
                    </a:cubicBezTo>
                    <a:lnTo>
                      <a:pt x="1" y="7609"/>
                    </a:lnTo>
                    <a:cubicBezTo>
                      <a:pt x="1" y="7721"/>
                      <a:pt x="113" y="7833"/>
                      <a:pt x="225" y="7833"/>
                    </a:cubicBezTo>
                    <a:cubicBezTo>
                      <a:pt x="338" y="7833"/>
                      <a:pt x="338" y="7721"/>
                      <a:pt x="338" y="7721"/>
                    </a:cubicBezTo>
                    <a:lnTo>
                      <a:pt x="815" y="253"/>
                    </a:lnTo>
                    <a:cubicBezTo>
                      <a:pt x="815" y="113"/>
                      <a:pt x="703" y="0"/>
                      <a:pt x="562" y="0"/>
                    </a:cubicBezTo>
                    <a:close/>
                  </a:path>
                </a:pathLst>
              </a:custGeom>
              <a:solidFill>
                <a:srgbClr val="F4F4F4"/>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12" name="Google Shape;1503;p32">
                <a:extLst>
                  <a:ext uri="{FF2B5EF4-FFF2-40B4-BE49-F238E27FC236}">
                    <a16:creationId xmlns:a16="http://schemas.microsoft.com/office/drawing/2014/main" id="{9811BE55-2C06-44C0-A10E-267A4DB0BA9C}"/>
                  </a:ext>
                </a:extLst>
              </p:cNvPr>
              <p:cNvSpPr/>
              <p:nvPr/>
            </p:nvSpPr>
            <p:spPr>
              <a:xfrm>
                <a:off x="8547175" y="1801150"/>
                <a:ext cx="47050" cy="93375"/>
              </a:xfrm>
              <a:custGeom>
                <a:avLst/>
                <a:gdLst/>
                <a:ahLst/>
                <a:cxnLst/>
                <a:rect l="l" t="t" r="r" b="b"/>
                <a:pathLst>
                  <a:path w="1882" h="3735" extrusionOk="0">
                    <a:moveTo>
                      <a:pt x="1628" y="1"/>
                    </a:moveTo>
                    <a:cubicBezTo>
                      <a:pt x="1516" y="1"/>
                      <a:pt x="1516" y="113"/>
                      <a:pt x="1404" y="113"/>
                    </a:cubicBezTo>
                    <a:lnTo>
                      <a:pt x="0" y="3510"/>
                    </a:lnTo>
                    <a:cubicBezTo>
                      <a:pt x="0" y="3510"/>
                      <a:pt x="0" y="3622"/>
                      <a:pt x="112" y="3735"/>
                    </a:cubicBezTo>
                    <a:lnTo>
                      <a:pt x="225" y="3735"/>
                    </a:lnTo>
                    <a:cubicBezTo>
                      <a:pt x="225" y="3735"/>
                      <a:pt x="365" y="3735"/>
                      <a:pt x="365" y="3622"/>
                    </a:cubicBezTo>
                    <a:lnTo>
                      <a:pt x="1881" y="338"/>
                    </a:lnTo>
                    <a:cubicBezTo>
                      <a:pt x="1881" y="225"/>
                      <a:pt x="1881" y="113"/>
                      <a:pt x="1769" y="1"/>
                    </a:cubicBezTo>
                    <a:close/>
                  </a:path>
                </a:pathLst>
              </a:custGeom>
              <a:solidFill>
                <a:srgbClr val="F4F4F4"/>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13" name="Google Shape;1504;p32">
                <a:extLst>
                  <a:ext uri="{FF2B5EF4-FFF2-40B4-BE49-F238E27FC236}">
                    <a16:creationId xmlns:a16="http://schemas.microsoft.com/office/drawing/2014/main" id="{0225A4B7-0E7B-43B3-A4F6-21482104499C}"/>
                  </a:ext>
                </a:extLst>
              </p:cNvPr>
              <p:cNvSpPr/>
              <p:nvPr/>
            </p:nvSpPr>
            <p:spPr>
              <a:xfrm>
                <a:off x="8366075" y="2303700"/>
                <a:ext cx="26000" cy="24625"/>
              </a:xfrm>
              <a:custGeom>
                <a:avLst/>
                <a:gdLst/>
                <a:ahLst/>
                <a:cxnLst/>
                <a:rect l="l" t="t" r="r" b="b"/>
                <a:pathLst>
                  <a:path w="1040" h="985" extrusionOk="0">
                    <a:moveTo>
                      <a:pt x="450" y="0"/>
                    </a:moveTo>
                    <a:cubicBezTo>
                      <a:pt x="113" y="0"/>
                      <a:pt x="1" y="365"/>
                      <a:pt x="1" y="590"/>
                    </a:cubicBezTo>
                    <a:cubicBezTo>
                      <a:pt x="93" y="797"/>
                      <a:pt x="260" y="984"/>
                      <a:pt x="456" y="984"/>
                    </a:cubicBezTo>
                    <a:cubicBezTo>
                      <a:pt x="499" y="984"/>
                      <a:pt x="544" y="975"/>
                      <a:pt x="590" y="955"/>
                    </a:cubicBezTo>
                    <a:cubicBezTo>
                      <a:pt x="927" y="955"/>
                      <a:pt x="1040" y="702"/>
                      <a:pt x="1040" y="365"/>
                    </a:cubicBezTo>
                    <a:cubicBezTo>
                      <a:pt x="927" y="141"/>
                      <a:pt x="703" y="0"/>
                      <a:pt x="450" y="0"/>
                    </a:cubicBezTo>
                    <a:close/>
                  </a:path>
                </a:pathLst>
              </a:custGeom>
              <a:solidFill>
                <a:srgbClr val="F660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14" name="Google Shape;1505;p32">
                <a:extLst>
                  <a:ext uri="{FF2B5EF4-FFF2-40B4-BE49-F238E27FC236}">
                    <a16:creationId xmlns:a16="http://schemas.microsoft.com/office/drawing/2014/main" id="{3AC667AB-013F-4D76-95C3-A1F835E34720}"/>
                  </a:ext>
                </a:extLst>
              </p:cNvPr>
              <p:cNvSpPr/>
              <p:nvPr/>
            </p:nvSpPr>
            <p:spPr>
              <a:xfrm>
                <a:off x="7997600" y="2175250"/>
                <a:ext cx="432375" cy="833750"/>
              </a:xfrm>
              <a:custGeom>
                <a:avLst/>
                <a:gdLst/>
                <a:ahLst/>
                <a:cxnLst/>
                <a:rect l="l" t="t" r="r" b="b"/>
                <a:pathLst>
                  <a:path w="17295" h="33350" extrusionOk="0">
                    <a:moveTo>
                      <a:pt x="11680" y="1"/>
                    </a:moveTo>
                    <a:cubicBezTo>
                      <a:pt x="11680" y="1"/>
                      <a:pt x="1" y="25043"/>
                      <a:pt x="4801" y="31697"/>
                    </a:cubicBezTo>
                    <a:cubicBezTo>
                      <a:pt x="5603" y="32819"/>
                      <a:pt x="6441" y="33350"/>
                      <a:pt x="7290" y="33350"/>
                    </a:cubicBezTo>
                    <a:cubicBezTo>
                      <a:pt x="11494" y="33350"/>
                      <a:pt x="15940" y="20317"/>
                      <a:pt x="17295" y="1629"/>
                    </a:cubicBezTo>
                    <a:lnTo>
                      <a:pt x="17295" y="1629"/>
                    </a:lnTo>
                    <a:cubicBezTo>
                      <a:pt x="17295" y="1629"/>
                      <a:pt x="17069" y="1655"/>
                      <a:pt x="16690" y="1655"/>
                    </a:cubicBezTo>
                    <a:cubicBezTo>
                      <a:pt x="15657" y="1655"/>
                      <a:pt x="13488" y="1460"/>
                      <a:pt x="11680" y="1"/>
                    </a:cubicBezTo>
                    <a:close/>
                  </a:path>
                </a:pathLst>
              </a:custGeom>
              <a:solidFill>
                <a:srgbClr val="8AB7D7"/>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15" name="Google Shape;1506;p32">
                <a:extLst>
                  <a:ext uri="{FF2B5EF4-FFF2-40B4-BE49-F238E27FC236}">
                    <a16:creationId xmlns:a16="http://schemas.microsoft.com/office/drawing/2014/main" id="{882F9C41-AF9C-40CE-A062-68A0DF862681}"/>
                  </a:ext>
                </a:extLst>
              </p:cNvPr>
              <p:cNvSpPr/>
              <p:nvPr/>
            </p:nvSpPr>
            <p:spPr>
              <a:xfrm>
                <a:off x="8085325" y="2669375"/>
                <a:ext cx="277975" cy="339725"/>
              </a:xfrm>
              <a:custGeom>
                <a:avLst/>
                <a:gdLst/>
                <a:ahLst/>
                <a:cxnLst/>
                <a:rect l="l" t="t" r="r" b="b"/>
                <a:pathLst>
                  <a:path w="11119" h="13589" extrusionOk="0">
                    <a:moveTo>
                      <a:pt x="11119" y="0"/>
                    </a:moveTo>
                    <a:lnTo>
                      <a:pt x="11119" y="0"/>
                    </a:lnTo>
                    <a:cubicBezTo>
                      <a:pt x="9350" y="3509"/>
                      <a:pt x="6767" y="6205"/>
                      <a:pt x="1994" y="6205"/>
                    </a:cubicBezTo>
                    <a:cubicBezTo>
                      <a:pt x="1292" y="6205"/>
                      <a:pt x="703" y="5615"/>
                      <a:pt x="226" y="4801"/>
                    </a:cubicBezTo>
                    <a:lnTo>
                      <a:pt x="226" y="4801"/>
                    </a:lnTo>
                    <a:cubicBezTo>
                      <a:pt x="1" y="7131"/>
                      <a:pt x="113" y="9124"/>
                      <a:pt x="703" y="10640"/>
                    </a:cubicBezTo>
                    <a:cubicBezTo>
                      <a:pt x="815" y="11118"/>
                      <a:pt x="1040" y="11595"/>
                      <a:pt x="1292" y="11932"/>
                    </a:cubicBezTo>
                    <a:cubicBezTo>
                      <a:pt x="2107" y="13111"/>
                      <a:pt x="2921" y="13588"/>
                      <a:pt x="3735" y="13588"/>
                    </a:cubicBezTo>
                    <a:cubicBezTo>
                      <a:pt x="6430" y="13588"/>
                      <a:pt x="9125" y="8423"/>
                      <a:pt x="11119" y="0"/>
                    </a:cubicBezTo>
                    <a:close/>
                  </a:path>
                </a:pathLst>
              </a:custGeom>
              <a:solidFill>
                <a:srgbClr val="1E547B"/>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16" name="Google Shape;1507;p32">
                <a:extLst>
                  <a:ext uri="{FF2B5EF4-FFF2-40B4-BE49-F238E27FC236}">
                    <a16:creationId xmlns:a16="http://schemas.microsoft.com/office/drawing/2014/main" id="{B1E96DA8-A615-4BF7-875D-8FB08572DF49}"/>
                  </a:ext>
                </a:extLst>
              </p:cNvPr>
              <p:cNvSpPr/>
              <p:nvPr/>
            </p:nvSpPr>
            <p:spPr>
              <a:xfrm>
                <a:off x="8236950" y="1862225"/>
                <a:ext cx="365700" cy="338575"/>
              </a:xfrm>
              <a:custGeom>
                <a:avLst/>
                <a:gdLst/>
                <a:ahLst/>
                <a:cxnLst/>
                <a:rect l="l" t="t" r="r" b="b"/>
                <a:pathLst>
                  <a:path w="14628" h="13543" extrusionOk="0">
                    <a:moveTo>
                      <a:pt x="8086" y="0"/>
                    </a:moveTo>
                    <a:cubicBezTo>
                      <a:pt x="7721" y="4099"/>
                      <a:pt x="4099" y="2920"/>
                      <a:pt x="1993" y="5980"/>
                    </a:cubicBezTo>
                    <a:cubicBezTo>
                      <a:pt x="0" y="8900"/>
                      <a:pt x="2808" y="11820"/>
                      <a:pt x="2808" y="11820"/>
                    </a:cubicBezTo>
                    <a:cubicBezTo>
                      <a:pt x="2677" y="12227"/>
                      <a:pt x="4117" y="13542"/>
                      <a:pt x="6106" y="13542"/>
                    </a:cubicBezTo>
                    <a:cubicBezTo>
                      <a:pt x="7543" y="13542"/>
                      <a:pt x="9268" y="12855"/>
                      <a:pt x="10893" y="10641"/>
                    </a:cubicBezTo>
                    <a:cubicBezTo>
                      <a:pt x="14627" y="5391"/>
                      <a:pt x="8086" y="0"/>
                      <a:pt x="8086" y="0"/>
                    </a:cubicBezTo>
                    <a:close/>
                  </a:path>
                </a:pathLst>
              </a:custGeom>
              <a:solidFill>
                <a:srgbClr val="4D83AB"/>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17" name="Google Shape;1508;p32">
                <a:extLst>
                  <a:ext uri="{FF2B5EF4-FFF2-40B4-BE49-F238E27FC236}">
                    <a16:creationId xmlns:a16="http://schemas.microsoft.com/office/drawing/2014/main" id="{F90184D9-03FB-4082-8A7A-C2E8077B5918}"/>
                  </a:ext>
                </a:extLst>
              </p:cNvPr>
              <p:cNvSpPr/>
              <p:nvPr/>
            </p:nvSpPr>
            <p:spPr>
              <a:xfrm>
                <a:off x="8509275" y="2128225"/>
                <a:ext cx="25" cy="25"/>
              </a:xfrm>
              <a:custGeom>
                <a:avLst/>
                <a:gdLst/>
                <a:ahLst/>
                <a:cxnLst/>
                <a:rect l="l" t="t" r="r" b="b"/>
                <a:pathLst>
                  <a:path w="1" h="1" extrusionOk="0">
                    <a:moveTo>
                      <a:pt x="0" y="1"/>
                    </a:moveTo>
                    <a:lnTo>
                      <a:pt x="0" y="1"/>
                    </a:lnTo>
                    <a:lnTo>
                      <a:pt x="0" y="1"/>
                    </a:lnTo>
                    <a:close/>
                    <a:moveTo>
                      <a:pt x="0" y="1"/>
                    </a:moveTo>
                    <a:lnTo>
                      <a:pt x="0" y="1"/>
                    </a:lnTo>
                    <a:close/>
                  </a:path>
                </a:pathLst>
              </a:custGeom>
              <a:solidFill>
                <a:srgbClr val="FAAF9D"/>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18" name="Google Shape;1509;p32">
                <a:extLst>
                  <a:ext uri="{FF2B5EF4-FFF2-40B4-BE49-F238E27FC236}">
                    <a16:creationId xmlns:a16="http://schemas.microsoft.com/office/drawing/2014/main" id="{59BAD16C-19BF-46D5-BCF7-445E371C0B72}"/>
                  </a:ext>
                </a:extLst>
              </p:cNvPr>
              <p:cNvSpPr/>
              <p:nvPr/>
            </p:nvSpPr>
            <p:spPr>
              <a:xfrm>
                <a:off x="8509275" y="2128225"/>
                <a:ext cx="25" cy="25"/>
              </a:xfrm>
              <a:custGeom>
                <a:avLst/>
                <a:gdLst/>
                <a:ahLst/>
                <a:cxnLst/>
                <a:rect l="l" t="t" r="r" b="b"/>
                <a:pathLst>
                  <a:path w="1" h="1" extrusionOk="0">
                    <a:moveTo>
                      <a:pt x="0" y="1"/>
                    </a:moveTo>
                    <a:lnTo>
                      <a:pt x="0" y="1"/>
                    </a:lnTo>
                    <a:lnTo>
                      <a:pt x="0" y="1"/>
                    </a:lnTo>
                    <a:close/>
                    <a:moveTo>
                      <a:pt x="0" y="1"/>
                    </a:moveTo>
                    <a:lnTo>
                      <a:pt x="0" y="1"/>
                    </a:lnTo>
                    <a:lnTo>
                      <a:pt x="0" y="1"/>
                    </a:lnTo>
                    <a:close/>
                    <a:moveTo>
                      <a:pt x="0" y="1"/>
                    </a:moveTo>
                    <a:lnTo>
                      <a:pt x="0" y="1"/>
                    </a:lnTo>
                    <a:close/>
                  </a:path>
                </a:pathLst>
              </a:custGeom>
              <a:solidFill>
                <a:srgbClr val="EFA896"/>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19" name="Google Shape;1510;p32">
                <a:extLst>
                  <a:ext uri="{FF2B5EF4-FFF2-40B4-BE49-F238E27FC236}">
                    <a16:creationId xmlns:a16="http://schemas.microsoft.com/office/drawing/2014/main" id="{60E8F982-B5B3-4A55-A193-BEF5309BE37E}"/>
                  </a:ext>
                </a:extLst>
              </p:cNvPr>
              <p:cNvSpPr/>
              <p:nvPr/>
            </p:nvSpPr>
            <p:spPr>
              <a:xfrm>
                <a:off x="8479775" y="2134550"/>
                <a:ext cx="23900" cy="25975"/>
              </a:xfrm>
              <a:custGeom>
                <a:avLst/>
                <a:gdLst/>
                <a:ahLst/>
                <a:cxnLst/>
                <a:rect l="l" t="t" r="r" b="b"/>
                <a:pathLst>
                  <a:path w="956" h="1039" extrusionOk="0">
                    <a:moveTo>
                      <a:pt x="956" y="0"/>
                    </a:moveTo>
                    <a:cubicBezTo>
                      <a:pt x="703" y="337"/>
                      <a:pt x="366" y="702"/>
                      <a:pt x="1" y="1039"/>
                    </a:cubicBezTo>
                    <a:lnTo>
                      <a:pt x="1" y="1039"/>
                    </a:lnTo>
                    <a:cubicBezTo>
                      <a:pt x="366" y="702"/>
                      <a:pt x="703" y="337"/>
                      <a:pt x="956" y="0"/>
                    </a:cubicBezTo>
                    <a:close/>
                  </a:path>
                </a:pathLst>
              </a:custGeom>
              <a:solidFill>
                <a:srgbClr val="EFA896"/>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20" name="Google Shape;1511;p32">
                <a:extLst>
                  <a:ext uri="{FF2B5EF4-FFF2-40B4-BE49-F238E27FC236}">
                    <a16:creationId xmlns:a16="http://schemas.microsoft.com/office/drawing/2014/main" id="{793E4D8A-A563-4496-A698-95EDDD0A0272}"/>
                  </a:ext>
                </a:extLst>
              </p:cNvPr>
              <p:cNvSpPr/>
              <p:nvPr/>
            </p:nvSpPr>
            <p:spPr>
              <a:xfrm>
                <a:off x="8462250" y="2160500"/>
                <a:ext cx="17550" cy="14775"/>
              </a:xfrm>
              <a:custGeom>
                <a:avLst/>
                <a:gdLst/>
                <a:ahLst/>
                <a:cxnLst/>
                <a:rect l="l" t="t" r="r" b="b"/>
                <a:pathLst>
                  <a:path w="702" h="591" extrusionOk="0">
                    <a:moveTo>
                      <a:pt x="702" y="1"/>
                    </a:moveTo>
                    <a:cubicBezTo>
                      <a:pt x="477" y="254"/>
                      <a:pt x="253" y="478"/>
                      <a:pt x="0" y="591"/>
                    </a:cubicBezTo>
                    <a:lnTo>
                      <a:pt x="0" y="591"/>
                    </a:lnTo>
                    <a:cubicBezTo>
                      <a:pt x="253" y="478"/>
                      <a:pt x="477" y="254"/>
                      <a:pt x="702" y="1"/>
                    </a:cubicBezTo>
                    <a:close/>
                  </a:path>
                </a:pathLst>
              </a:custGeom>
              <a:solidFill>
                <a:srgbClr val="FAAF9D"/>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21" name="Google Shape;1512;p32">
                <a:extLst>
                  <a:ext uri="{FF2B5EF4-FFF2-40B4-BE49-F238E27FC236}">
                    <a16:creationId xmlns:a16="http://schemas.microsoft.com/office/drawing/2014/main" id="{D6B7978F-50F0-4DEC-B66C-9F404B035E39}"/>
                  </a:ext>
                </a:extLst>
              </p:cNvPr>
              <p:cNvSpPr/>
              <p:nvPr/>
            </p:nvSpPr>
            <p:spPr>
              <a:xfrm>
                <a:off x="8269225" y="2026450"/>
                <a:ext cx="272350" cy="151625"/>
              </a:xfrm>
              <a:custGeom>
                <a:avLst/>
                <a:gdLst/>
                <a:ahLst/>
                <a:cxnLst/>
                <a:rect l="l" t="t" r="r" b="b"/>
                <a:pathLst>
                  <a:path w="10894" h="6065" extrusionOk="0">
                    <a:moveTo>
                      <a:pt x="10781" y="1"/>
                    </a:moveTo>
                    <a:cubicBezTo>
                      <a:pt x="10192" y="1152"/>
                      <a:pt x="9378" y="1966"/>
                      <a:pt x="8311" y="2555"/>
                    </a:cubicBezTo>
                    <a:cubicBezTo>
                      <a:pt x="7019" y="3145"/>
                      <a:pt x="5728" y="3510"/>
                      <a:pt x="4464" y="3510"/>
                    </a:cubicBezTo>
                    <a:cubicBezTo>
                      <a:pt x="2808" y="3510"/>
                      <a:pt x="1292" y="2920"/>
                      <a:pt x="1" y="1629"/>
                    </a:cubicBezTo>
                    <a:lnTo>
                      <a:pt x="1" y="1629"/>
                    </a:lnTo>
                    <a:cubicBezTo>
                      <a:pt x="1" y="2555"/>
                      <a:pt x="366" y="3370"/>
                      <a:pt x="702" y="4072"/>
                    </a:cubicBezTo>
                    <a:cubicBezTo>
                      <a:pt x="955" y="4212"/>
                      <a:pt x="1067" y="4436"/>
                      <a:pt x="1292" y="4549"/>
                    </a:cubicBezTo>
                    <a:cubicBezTo>
                      <a:pt x="1769" y="5026"/>
                      <a:pt x="2583" y="5251"/>
                      <a:pt x="3285" y="5475"/>
                    </a:cubicBezTo>
                    <a:cubicBezTo>
                      <a:pt x="4099" y="5728"/>
                      <a:pt x="5026" y="5953"/>
                      <a:pt x="5868" y="6065"/>
                    </a:cubicBezTo>
                    <a:lnTo>
                      <a:pt x="7272" y="6065"/>
                    </a:lnTo>
                    <a:cubicBezTo>
                      <a:pt x="7384" y="6065"/>
                      <a:pt x="7497" y="5953"/>
                      <a:pt x="7609" y="5953"/>
                    </a:cubicBezTo>
                    <a:lnTo>
                      <a:pt x="7721" y="5953"/>
                    </a:lnTo>
                    <a:cubicBezTo>
                      <a:pt x="7974" y="5840"/>
                      <a:pt x="8198" y="5616"/>
                      <a:pt x="8423" y="5363"/>
                    </a:cubicBezTo>
                    <a:cubicBezTo>
                      <a:pt x="8788" y="5026"/>
                      <a:pt x="9125" y="4661"/>
                      <a:pt x="9378" y="4324"/>
                    </a:cubicBezTo>
                    <a:cubicBezTo>
                      <a:pt x="9490" y="4212"/>
                      <a:pt x="9490" y="4212"/>
                      <a:pt x="9490" y="4072"/>
                    </a:cubicBezTo>
                    <a:lnTo>
                      <a:pt x="9602" y="4072"/>
                    </a:lnTo>
                    <a:cubicBezTo>
                      <a:pt x="10529" y="2668"/>
                      <a:pt x="10894" y="1264"/>
                      <a:pt x="10781" y="1"/>
                    </a:cubicBezTo>
                    <a:close/>
                  </a:path>
                </a:pathLst>
              </a:custGeom>
              <a:solidFill>
                <a:srgbClr val="1E547B"/>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22" name="Google Shape;1513;p32">
                <a:extLst>
                  <a:ext uri="{FF2B5EF4-FFF2-40B4-BE49-F238E27FC236}">
                    <a16:creationId xmlns:a16="http://schemas.microsoft.com/office/drawing/2014/main" id="{6ED98741-6E39-4E00-B0B9-5BE3199EE61B}"/>
                  </a:ext>
                </a:extLst>
              </p:cNvPr>
              <p:cNvSpPr/>
              <p:nvPr/>
            </p:nvSpPr>
            <p:spPr>
              <a:xfrm>
                <a:off x="8266425" y="2126800"/>
                <a:ext cx="204975" cy="94350"/>
              </a:xfrm>
              <a:custGeom>
                <a:avLst/>
                <a:gdLst/>
                <a:ahLst/>
                <a:cxnLst/>
                <a:rect l="l" t="t" r="r" b="b"/>
                <a:pathLst>
                  <a:path w="8199" h="3774" extrusionOk="0">
                    <a:moveTo>
                      <a:pt x="596" y="0"/>
                    </a:moveTo>
                    <a:cubicBezTo>
                      <a:pt x="284" y="0"/>
                      <a:pt x="113" y="389"/>
                      <a:pt x="113" y="759"/>
                    </a:cubicBezTo>
                    <a:cubicBezTo>
                      <a:pt x="0" y="1237"/>
                      <a:pt x="365" y="1826"/>
                      <a:pt x="702" y="2163"/>
                    </a:cubicBezTo>
                    <a:cubicBezTo>
                      <a:pt x="1516" y="3005"/>
                      <a:pt x="2920" y="3567"/>
                      <a:pt x="3734" y="3707"/>
                    </a:cubicBezTo>
                    <a:cubicBezTo>
                      <a:pt x="4148" y="3740"/>
                      <a:pt x="4604" y="3773"/>
                      <a:pt x="5064" y="3773"/>
                    </a:cubicBezTo>
                    <a:cubicBezTo>
                      <a:pt x="6164" y="3773"/>
                      <a:pt x="7292" y="3584"/>
                      <a:pt x="7945" y="2753"/>
                    </a:cubicBezTo>
                    <a:cubicBezTo>
                      <a:pt x="8086" y="2528"/>
                      <a:pt x="8198" y="2303"/>
                      <a:pt x="8086" y="2163"/>
                    </a:cubicBezTo>
                    <a:cubicBezTo>
                      <a:pt x="8004" y="2032"/>
                      <a:pt x="7854" y="1977"/>
                      <a:pt x="7699" y="1977"/>
                    </a:cubicBezTo>
                    <a:cubicBezTo>
                      <a:pt x="7589" y="1977"/>
                      <a:pt x="7477" y="2004"/>
                      <a:pt x="7384" y="2051"/>
                    </a:cubicBezTo>
                    <a:lnTo>
                      <a:pt x="5980" y="2051"/>
                    </a:lnTo>
                    <a:cubicBezTo>
                      <a:pt x="5138" y="1939"/>
                      <a:pt x="4211" y="1714"/>
                      <a:pt x="3397" y="1461"/>
                    </a:cubicBezTo>
                    <a:cubicBezTo>
                      <a:pt x="2695" y="1237"/>
                      <a:pt x="1881" y="1012"/>
                      <a:pt x="1404" y="535"/>
                    </a:cubicBezTo>
                    <a:cubicBezTo>
                      <a:pt x="1179" y="310"/>
                      <a:pt x="1067" y="58"/>
                      <a:pt x="814" y="58"/>
                    </a:cubicBezTo>
                    <a:cubicBezTo>
                      <a:pt x="735" y="18"/>
                      <a:pt x="662" y="0"/>
                      <a:pt x="596" y="0"/>
                    </a:cubicBezTo>
                    <a:close/>
                  </a:path>
                </a:pathLst>
              </a:custGeom>
              <a:solidFill>
                <a:srgbClr val="451E7B"/>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23" name="Google Shape;1514;p32">
                <a:extLst>
                  <a:ext uri="{FF2B5EF4-FFF2-40B4-BE49-F238E27FC236}">
                    <a16:creationId xmlns:a16="http://schemas.microsoft.com/office/drawing/2014/main" id="{3E209A52-E937-47BB-ACE8-228EDC781020}"/>
                  </a:ext>
                </a:extLst>
              </p:cNvPr>
              <p:cNvSpPr/>
              <p:nvPr/>
            </p:nvSpPr>
            <p:spPr>
              <a:xfrm>
                <a:off x="8283975" y="2180875"/>
                <a:ext cx="25" cy="25"/>
              </a:xfrm>
              <a:custGeom>
                <a:avLst/>
                <a:gdLst/>
                <a:ahLst/>
                <a:cxnLst/>
                <a:rect l="l" t="t" r="r" b="b"/>
                <a:pathLst>
                  <a:path w="1" h="1" extrusionOk="0">
                    <a:moveTo>
                      <a:pt x="0" y="0"/>
                    </a:moveTo>
                    <a:lnTo>
                      <a:pt x="0" y="0"/>
                    </a:lnTo>
                    <a:close/>
                  </a:path>
                </a:pathLst>
              </a:custGeom>
              <a:solidFill>
                <a:srgbClr val="1263E5"/>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24" name="Google Shape;1515;p32">
                <a:extLst>
                  <a:ext uri="{FF2B5EF4-FFF2-40B4-BE49-F238E27FC236}">
                    <a16:creationId xmlns:a16="http://schemas.microsoft.com/office/drawing/2014/main" id="{424311F5-9101-425C-B696-F6B7C2629327}"/>
                  </a:ext>
                </a:extLst>
              </p:cNvPr>
              <p:cNvSpPr/>
              <p:nvPr/>
            </p:nvSpPr>
            <p:spPr>
              <a:xfrm>
                <a:off x="8429950" y="2192800"/>
                <a:ext cx="35125" cy="23175"/>
              </a:xfrm>
              <a:custGeom>
                <a:avLst/>
                <a:gdLst/>
                <a:ahLst/>
                <a:cxnLst/>
                <a:rect l="l" t="t" r="r" b="b"/>
                <a:pathLst>
                  <a:path w="1405" h="927" extrusionOk="0">
                    <a:moveTo>
                      <a:pt x="1404" y="113"/>
                    </a:moveTo>
                    <a:cubicBezTo>
                      <a:pt x="955" y="590"/>
                      <a:pt x="478" y="815"/>
                      <a:pt x="1" y="927"/>
                    </a:cubicBezTo>
                    <a:lnTo>
                      <a:pt x="1" y="927"/>
                    </a:lnTo>
                    <a:cubicBezTo>
                      <a:pt x="478" y="815"/>
                      <a:pt x="955" y="590"/>
                      <a:pt x="1404" y="113"/>
                    </a:cubicBezTo>
                    <a:close/>
                    <a:moveTo>
                      <a:pt x="1404" y="113"/>
                    </a:moveTo>
                    <a:lnTo>
                      <a:pt x="1404" y="113"/>
                    </a:lnTo>
                    <a:lnTo>
                      <a:pt x="1404" y="113"/>
                    </a:lnTo>
                    <a:close/>
                    <a:moveTo>
                      <a:pt x="1404" y="113"/>
                    </a:moveTo>
                    <a:lnTo>
                      <a:pt x="1404" y="113"/>
                    </a:lnTo>
                    <a:lnTo>
                      <a:pt x="1404" y="113"/>
                    </a:lnTo>
                    <a:close/>
                    <a:moveTo>
                      <a:pt x="1404" y="113"/>
                    </a:moveTo>
                    <a:lnTo>
                      <a:pt x="1404" y="113"/>
                    </a:lnTo>
                    <a:lnTo>
                      <a:pt x="1404" y="113"/>
                    </a:lnTo>
                    <a:close/>
                    <a:moveTo>
                      <a:pt x="1404" y="113"/>
                    </a:moveTo>
                    <a:lnTo>
                      <a:pt x="1404" y="113"/>
                    </a:lnTo>
                    <a:lnTo>
                      <a:pt x="1404" y="113"/>
                    </a:lnTo>
                    <a:close/>
                    <a:moveTo>
                      <a:pt x="1404" y="0"/>
                    </a:moveTo>
                    <a:lnTo>
                      <a:pt x="1404" y="0"/>
                    </a:lnTo>
                    <a:lnTo>
                      <a:pt x="1404" y="0"/>
                    </a:lnTo>
                    <a:close/>
                    <a:moveTo>
                      <a:pt x="1404" y="0"/>
                    </a:moveTo>
                    <a:lnTo>
                      <a:pt x="1404" y="0"/>
                    </a:lnTo>
                    <a:close/>
                  </a:path>
                </a:pathLst>
              </a:custGeom>
              <a:solidFill>
                <a:srgbClr val="FEEDE5"/>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25" name="Google Shape;1516;p32">
                <a:extLst>
                  <a:ext uri="{FF2B5EF4-FFF2-40B4-BE49-F238E27FC236}">
                    <a16:creationId xmlns:a16="http://schemas.microsoft.com/office/drawing/2014/main" id="{AFE995D4-F1F5-4496-8CD0-48A129C90141}"/>
                  </a:ext>
                </a:extLst>
              </p:cNvPr>
              <p:cNvSpPr/>
              <p:nvPr/>
            </p:nvSpPr>
            <p:spPr>
              <a:xfrm>
                <a:off x="8359775" y="2215950"/>
                <a:ext cx="70200" cy="6350"/>
              </a:xfrm>
              <a:custGeom>
                <a:avLst/>
                <a:gdLst/>
                <a:ahLst/>
                <a:cxnLst/>
                <a:rect l="l" t="t" r="r" b="b"/>
                <a:pathLst>
                  <a:path w="2808" h="254" extrusionOk="0">
                    <a:moveTo>
                      <a:pt x="1404" y="254"/>
                    </a:moveTo>
                    <a:lnTo>
                      <a:pt x="1404" y="254"/>
                    </a:lnTo>
                    <a:lnTo>
                      <a:pt x="1404" y="254"/>
                    </a:lnTo>
                    <a:lnTo>
                      <a:pt x="1404" y="254"/>
                    </a:lnTo>
                    <a:close/>
                    <a:moveTo>
                      <a:pt x="141" y="141"/>
                    </a:moveTo>
                    <a:lnTo>
                      <a:pt x="141" y="141"/>
                    </a:lnTo>
                    <a:lnTo>
                      <a:pt x="141" y="141"/>
                    </a:lnTo>
                    <a:close/>
                    <a:moveTo>
                      <a:pt x="0" y="141"/>
                    </a:moveTo>
                    <a:lnTo>
                      <a:pt x="0" y="141"/>
                    </a:lnTo>
                    <a:lnTo>
                      <a:pt x="0" y="141"/>
                    </a:lnTo>
                    <a:close/>
                    <a:moveTo>
                      <a:pt x="2808" y="1"/>
                    </a:moveTo>
                    <a:cubicBezTo>
                      <a:pt x="2358" y="141"/>
                      <a:pt x="1881" y="254"/>
                      <a:pt x="1404" y="254"/>
                    </a:cubicBezTo>
                    <a:cubicBezTo>
                      <a:pt x="1881" y="254"/>
                      <a:pt x="2358" y="141"/>
                      <a:pt x="2808" y="1"/>
                    </a:cubicBezTo>
                    <a:close/>
                  </a:path>
                </a:pathLst>
              </a:custGeom>
              <a:solidFill>
                <a:srgbClr val="FEC439"/>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26" name="Google Shape;1517;p32">
                <a:extLst>
                  <a:ext uri="{FF2B5EF4-FFF2-40B4-BE49-F238E27FC236}">
                    <a16:creationId xmlns:a16="http://schemas.microsoft.com/office/drawing/2014/main" id="{CFF0CA65-3A1D-45E2-95E4-2FEED6356AE8}"/>
                  </a:ext>
                </a:extLst>
              </p:cNvPr>
              <p:cNvSpPr/>
              <p:nvPr/>
            </p:nvSpPr>
            <p:spPr>
              <a:xfrm>
                <a:off x="8269225" y="2154900"/>
                <a:ext cx="202175" cy="67400"/>
              </a:xfrm>
              <a:custGeom>
                <a:avLst/>
                <a:gdLst/>
                <a:ahLst/>
                <a:cxnLst/>
                <a:rect l="l" t="t" r="r" b="b"/>
                <a:pathLst>
                  <a:path w="8087" h="2696" extrusionOk="0">
                    <a:moveTo>
                      <a:pt x="1" y="0"/>
                    </a:moveTo>
                    <a:lnTo>
                      <a:pt x="1" y="0"/>
                    </a:lnTo>
                    <a:cubicBezTo>
                      <a:pt x="113" y="337"/>
                      <a:pt x="366" y="702"/>
                      <a:pt x="590" y="1039"/>
                    </a:cubicBezTo>
                    <a:cubicBezTo>
                      <a:pt x="1404" y="1881"/>
                      <a:pt x="2808" y="2443"/>
                      <a:pt x="3622" y="2583"/>
                    </a:cubicBezTo>
                    <a:lnTo>
                      <a:pt x="3763" y="2583"/>
                    </a:lnTo>
                    <a:cubicBezTo>
                      <a:pt x="4212" y="2583"/>
                      <a:pt x="4577" y="2696"/>
                      <a:pt x="5026" y="2696"/>
                    </a:cubicBezTo>
                    <a:cubicBezTo>
                      <a:pt x="5503" y="2696"/>
                      <a:pt x="5980" y="2583"/>
                      <a:pt x="6430" y="2443"/>
                    </a:cubicBezTo>
                    <a:cubicBezTo>
                      <a:pt x="6907" y="2331"/>
                      <a:pt x="7384" y="2106"/>
                      <a:pt x="7833" y="1629"/>
                    </a:cubicBezTo>
                    <a:lnTo>
                      <a:pt x="7833" y="1516"/>
                    </a:lnTo>
                    <a:cubicBezTo>
                      <a:pt x="7974" y="1404"/>
                      <a:pt x="8086" y="1292"/>
                      <a:pt x="7974" y="1179"/>
                    </a:cubicBezTo>
                    <a:lnTo>
                      <a:pt x="7974" y="1179"/>
                    </a:lnTo>
                    <a:cubicBezTo>
                      <a:pt x="7019" y="1881"/>
                      <a:pt x="6093" y="2443"/>
                      <a:pt x="4914" y="2443"/>
                    </a:cubicBezTo>
                    <a:cubicBezTo>
                      <a:pt x="4324" y="2443"/>
                      <a:pt x="3763" y="2331"/>
                      <a:pt x="3061" y="2106"/>
                    </a:cubicBezTo>
                    <a:cubicBezTo>
                      <a:pt x="1882" y="1516"/>
                      <a:pt x="955" y="815"/>
                      <a:pt x="1" y="0"/>
                    </a:cubicBezTo>
                    <a:close/>
                  </a:path>
                </a:pathLst>
              </a:custGeom>
              <a:solidFill>
                <a:srgbClr val="451E7B"/>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27" name="Google Shape;1518;p32">
                <a:extLst>
                  <a:ext uri="{FF2B5EF4-FFF2-40B4-BE49-F238E27FC236}">
                    <a16:creationId xmlns:a16="http://schemas.microsoft.com/office/drawing/2014/main" id="{E2D0D1D7-B9A4-41E6-BB6D-C0D8ED744EDC}"/>
                  </a:ext>
                </a:extLst>
              </p:cNvPr>
              <p:cNvSpPr/>
              <p:nvPr/>
            </p:nvSpPr>
            <p:spPr>
              <a:xfrm>
                <a:off x="8316250" y="2633275"/>
                <a:ext cx="47050" cy="41425"/>
              </a:xfrm>
              <a:custGeom>
                <a:avLst/>
                <a:gdLst/>
                <a:ahLst/>
                <a:cxnLst/>
                <a:rect l="l" t="t" r="r" b="b"/>
                <a:pathLst>
                  <a:path w="1882" h="1657" extrusionOk="0">
                    <a:moveTo>
                      <a:pt x="911" y="0"/>
                    </a:moveTo>
                    <a:cubicBezTo>
                      <a:pt x="606" y="0"/>
                      <a:pt x="285" y="152"/>
                      <a:pt x="113" y="518"/>
                    </a:cubicBezTo>
                    <a:cubicBezTo>
                      <a:pt x="1" y="995"/>
                      <a:pt x="225" y="1444"/>
                      <a:pt x="702" y="1556"/>
                    </a:cubicBezTo>
                    <a:cubicBezTo>
                      <a:pt x="794" y="1625"/>
                      <a:pt x="897" y="1657"/>
                      <a:pt x="1001" y="1657"/>
                    </a:cubicBezTo>
                    <a:cubicBezTo>
                      <a:pt x="1281" y="1657"/>
                      <a:pt x="1578" y="1434"/>
                      <a:pt x="1741" y="1107"/>
                    </a:cubicBezTo>
                    <a:cubicBezTo>
                      <a:pt x="1882" y="630"/>
                      <a:pt x="1629" y="153"/>
                      <a:pt x="1180" y="40"/>
                    </a:cubicBezTo>
                    <a:cubicBezTo>
                      <a:pt x="1095" y="14"/>
                      <a:pt x="1004" y="0"/>
                      <a:pt x="911" y="0"/>
                    </a:cubicBezTo>
                    <a:close/>
                  </a:path>
                </a:pathLst>
              </a:custGeom>
              <a:solidFill>
                <a:srgbClr val="FF9580"/>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28" name="Google Shape;1519;p32">
                <a:extLst>
                  <a:ext uri="{FF2B5EF4-FFF2-40B4-BE49-F238E27FC236}">
                    <a16:creationId xmlns:a16="http://schemas.microsoft.com/office/drawing/2014/main" id="{32A68E4D-63C3-4D45-9E97-EC2A94CF22B7}"/>
                  </a:ext>
                </a:extLst>
              </p:cNvPr>
              <p:cNvSpPr/>
              <p:nvPr/>
            </p:nvSpPr>
            <p:spPr>
              <a:xfrm>
                <a:off x="8307125" y="2601975"/>
                <a:ext cx="38625" cy="21100"/>
              </a:xfrm>
              <a:custGeom>
                <a:avLst/>
                <a:gdLst/>
                <a:ahLst/>
                <a:cxnLst/>
                <a:rect l="l" t="t" r="r" b="b"/>
                <a:pathLst>
                  <a:path w="1545" h="844" extrusionOk="0">
                    <a:moveTo>
                      <a:pt x="843" y="1"/>
                    </a:moveTo>
                    <a:cubicBezTo>
                      <a:pt x="478" y="1"/>
                      <a:pt x="141" y="254"/>
                      <a:pt x="141" y="254"/>
                    </a:cubicBezTo>
                    <a:cubicBezTo>
                      <a:pt x="1" y="254"/>
                      <a:pt x="1" y="366"/>
                      <a:pt x="141" y="478"/>
                    </a:cubicBezTo>
                    <a:cubicBezTo>
                      <a:pt x="141" y="534"/>
                      <a:pt x="169" y="562"/>
                      <a:pt x="211" y="562"/>
                    </a:cubicBezTo>
                    <a:cubicBezTo>
                      <a:pt x="253" y="562"/>
                      <a:pt x="309" y="534"/>
                      <a:pt x="366" y="478"/>
                    </a:cubicBezTo>
                    <a:cubicBezTo>
                      <a:pt x="366" y="478"/>
                      <a:pt x="465" y="428"/>
                      <a:pt x="565" y="428"/>
                    </a:cubicBezTo>
                    <a:cubicBezTo>
                      <a:pt x="615" y="428"/>
                      <a:pt x="665" y="441"/>
                      <a:pt x="702" y="478"/>
                    </a:cubicBezTo>
                    <a:cubicBezTo>
                      <a:pt x="955" y="478"/>
                      <a:pt x="1067" y="591"/>
                      <a:pt x="1180" y="703"/>
                    </a:cubicBezTo>
                    <a:cubicBezTo>
                      <a:pt x="1180" y="843"/>
                      <a:pt x="1292" y="843"/>
                      <a:pt x="1404" y="843"/>
                    </a:cubicBezTo>
                    <a:cubicBezTo>
                      <a:pt x="1545" y="703"/>
                      <a:pt x="1545" y="591"/>
                      <a:pt x="1545" y="478"/>
                    </a:cubicBezTo>
                    <a:cubicBezTo>
                      <a:pt x="1292" y="254"/>
                      <a:pt x="1067" y="141"/>
                      <a:pt x="843" y="1"/>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29" name="Google Shape;1520;p32">
                <a:extLst>
                  <a:ext uri="{FF2B5EF4-FFF2-40B4-BE49-F238E27FC236}">
                    <a16:creationId xmlns:a16="http://schemas.microsoft.com/office/drawing/2014/main" id="{2323F1DC-B529-46BB-B91F-E43E54EC38B3}"/>
                  </a:ext>
                </a:extLst>
              </p:cNvPr>
              <p:cNvSpPr/>
              <p:nvPr/>
            </p:nvSpPr>
            <p:spPr>
              <a:xfrm>
                <a:off x="8187800" y="2577650"/>
                <a:ext cx="37925" cy="21550"/>
              </a:xfrm>
              <a:custGeom>
                <a:avLst/>
                <a:gdLst/>
                <a:ahLst/>
                <a:cxnLst/>
                <a:rect l="l" t="t" r="r" b="b"/>
                <a:pathLst>
                  <a:path w="1517" h="862" extrusionOk="0">
                    <a:moveTo>
                      <a:pt x="721" y="1"/>
                    </a:moveTo>
                    <a:cubicBezTo>
                      <a:pt x="548" y="1"/>
                      <a:pt x="351" y="80"/>
                      <a:pt x="113" y="160"/>
                    </a:cubicBezTo>
                    <a:cubicBezTo>
                      <a:pt x="1" y="160"/>
                      <a:pt x="1" y="272"/>
                      <a:pt x="1" y="412"/>
                    </a:cubicBezTo>
                    <a:cubicBezTo>
                      <a:pt x="113" y="525"/>
                      <a:pt x="225" y="525"/>
                      <a:pt x="225" y="525"/>
                    </a:cubicBezTo>
                    <a:cubicBezTo>
                      <a:pt x="450" y="412"/>
                      <a:pt x="703" y="412"/>
                      <a:pt x="815" y="412"/>
                    </a:cubicBezTo>
                    <a:cubicBezTo>
                      <a:pt x="927" y="525"/>
                      <a:pt x="1040" y="637"/>
                      <a:pt x="1040" y="749"/>
                    </a:cubicBezTo>
                    <a:cubicBezTo>
                      <a:pt x="1040" y="749"/>
                      <a:pt x="1152" y="862"/>
                      <a:pt x="1264" y="862"/>
                    </a:cubicBezTo>
                    <a:lnTo>
                      <a:pt x="1264" y="749"/>
                    </a:lnTo>
                    <a:cubicBezTo>
                      <a:pt x="1405" y="749"/>
                      <a:pt x="1517" y="637"/>
                      <a:pt x="1405" y="525"/>
                    </a:cubicBezTo>
                    <a:cubicBezTo>
                      <a:pt x="1405" y="525"/>
                      <a:pt x="1264" y="160"/>
                      <a:pt x="927" y="48"/>
                    </a:cubicBezTo>
                    <a:cubicBezTo>
                      <a:pt x="862" y="15"/>
                      <a:pt x="793" y="1"/>
                      <a:pt x="721" y="1"/>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30" name="Google Shape;1521;p32">
                <a:extLst>
                  <a:ext uri="{FF2B5EF4-FFF2-40B4-BE49-F238E27FC236}">
                    <a16:creationId xmlns:a16="http://schemas.microsoft.com/office/drawing/2014/main" id="{B56DD5DE-6420-4C90-955C-655A5BDC8F34}"/>
                  </a:ext>
                </a:extLst>
              </p:cNvPr>
              <p:cNvSpPr/>
              <p:nvPr/>
            </p:nvSpPr>
            <p:spPr>
              <a:xfrm>
                <a:off x="8210975" y="2637075"/>
                <a:ext cx="90550" cy="68875"/>
              </a:xfrm>
              <a:custGeom>
                <a:avLst/>
                <a:gdLst/>
                <a:ahLst/>
                <a:cxnLst/>
                <a:rect l="l" t="t" r="r" b="b"/>
                <a:pathLst>
                  <a:path w="3622" h="2755" extrusionOk="0">
                    <a:moveTo>
                      <a:pt x="0" y="1"/>
                    </a:moveTo>
                    <a:lnTo>
                      <a:pt x="0" y="1"/>
                    </a:lnTo>
                    <a:cubicBezTo>
                      <a:pt x="82" y="2089"/>
                      <a:pt x="581" y="2754"/>
                      <a:pt x="1184" y="2754"/>
                    </a:cubicBezTo>
                    <a:cubicBezTo>
                      <a:pt x="2243" y="2754"/>
                      <a:pt x="3622" y="703"/>
                      <a:pt x="3622" y="703"/>
                    </a:cubicBezTo>
                    <a:lnTo>
                      <a:pt x="3622" y="703"/>
                    </a:lnTo>
                    <a:cubicBezTo>
                      <a:pt x="3341" y="843"/>
                      <a:pt x="3028" y="899"/>
                      <a:pt x="2706" y="899"/>
                    </a:cubicBezTo>
                    <a:cubicBezTo>
                      <a:pt x="1420" y="899"/>
                      <a:pt x="1" y="1"/>
                      <a:pt x="0" y="1"/>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31" name="Google Shape;1522;p32">
                <a:extLst>
                  <a:ext uri="{FF2B5EF4-FFF2-40B4-BE49-F238E27FC236}">
                    <a16:creationId xmlns:a16="http://schemas.microsoft.com/office/drawing/2014/main" id="{1C523D8C-7558-40D8-A131-4047AF27C6D4}"/>
                  </a:ext>
                </a:extLst>
              </p:cNvPr>
              <p:cNvSpPr/>
              <p:nvPr/>
            </p:nvSpPr>
            <p:spPr>
              <a:xfrm>
                <a:off x="8213775" y="2675675"/>
                <a:ext cx="58275" cy="29950"/>
              </a:xfrm>
              <a:custGeom>
                <a:avLst/>
                <a:gdLst/>
                <a:ahLst/>
                <a:cxnLst/>
                <a:rect l="l" t="t" r="r" b="b"/>
                <a:pathLst>
                  <a:path w="2331" h="1198" extrusionOk="0">
                    <a:moveTo>
                      <a:pt x="1" y="1"/>
                    </a:moveTo>
                    <a:cubicBezTo>
                      <a:pt x="243" y="886"/>
                      <a:pt x="632" y="1198"/>
                      <a:pt x="1061" y="1198"/>
                    </a:cubicBezTo>
                    <a:cubicBezTo>
                      <a:pt x="1477" y="1198"/>
                      <a:pt x="1931" y="907"/>
                      <a:pt x="2331" y="562"/>
                    </a:cubicBezTo>
                    <a:cubicBezTo>
                      <a:pt x="1629" y="225"/>
                      <a:pt x="815" y="1"/>
                      <a:pt x="1" y="1"/>
                    </a:cubicBezTo>
                    <a:close/>
                  </a:path>
                </a:pathLst>
              </a:custGeom>
              <a:solidFill>
                <a:srgbClr val="FF633E"/>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32" name="Google Shape;1523;p32">
                <a:extLst>
                  <a:ext uri="{FF2B5EF4-FFF2-40B4-BE49-F238E27FC236}">
                    <a16:creationId xmlns:a16="http://schemas.microsoft.com/office/drawing/2014/main" id="{0C51DCD9-517B-46B9-8613-409AB0ADD36A}"/>
                  </a:ext>
                </a:extLst>
              </p:cNvPr>
              <p:cNvSpPr/>
              <p:nvPr/>
            </p:nvSpPr>
            <p:spPr>
              <a:xfrm>
                <a:off x="8175875" y="2531800"/>
                <a:ext cx="55475" cy="21075"/>
              </a:xfrm>
              <a:custGeom>
                <a:avLst/>
                <a:gdLst/>
                <a:ahLst/>
                <a:cxnLst/>
                <a:rect l="l" t="t" r="r" b="b"/>
                <a:pathLst>
                  <a:path w="2219" h="843" extrusionOk="0">
                    <a:moveTo>
                      <a:pt x="927" y="0"/>
                    </a:moveTo>
                    <a:cubicBezTo>
                      <a:pt x="478" y="0"/>
                      <a:pt x="113" y="478"/>
                      <a:pt x="113" y="478"/>
                    </a:cubicBezTo>
                    <a:cubicBezTo>
                      <a:pt x="1" y="590"/>
                      <a:pt x="113" y="702"/>
                      <a:pt x="113" y="702"/>
                    </a:cubicBezTo>
                    <a:cubicBezTo>
                      <a:pt x="169" y="773"/>
                      <a:pt x="225" y="808"/>
                      <a:pt x="285" y="808"/>
                    </a:cubicBezTo>
                    <a:cubicBezTo>
                      <a:pt x="345" y="808"/>
                      <a:pt x="408" y="773"/>
                      <a:pt x="478" y="702"/>
                    </a:cubicBezTo>
                    <a:cubicBezTo>
                      <a:pt x="478" y="702"/>
                      <a:pt x="590" y="478"/>
                      <a:pt x="927" y="365"/>
                    </a:cubicBezTo>
                    <a:cubicBezTo>
                      <a:pt x="1292" y="365"/>
                      <a:pt x="1517" y="478"/>
                      <a:pt x="1882" y="843"/>
                    </a:cubicBezTo>
                    <a:lnTo>
                      <a:pt x="2106" y="843"/>
                    </a:lnTo>
                    <a:cubicBezTo>
                      <a:pt x="2219" y="702"/>
                      <a:pt x="2219" y="590"/>
                      <a:pt x="2106" y="478"/>
                    </a:cubicBezTo>
                    <a:cubicBezTo>
                      <a:pt x="1741" y="141"/>
                      <a:pt x="1292" y="0"/>
                      <a:pt x="927" y="0"/>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33" name="Google Shape;1524;p32">
                <a:extLst>
                  <a:ext uri="{FF2B5EF4-FFF2-40B4-BE49-F238E27FC236}">
                    <a16:creationId xmlns:a16="http://schemas.microsoft.com/office/drawing/2014/main" id="{6E6E379E-8021-46D8-B6FA-EE1457434AE3}"/>
                  </a:ext>
                </a:extLst>
              </p:cNvPr>
              <p:cNvSpPr/>
              <p:nvPr/>
            </p:nvSpPr>
            <p:spPr>
              <a:xfrm>
                <a:off x="8310625" y="2559425"/>
                <a:ext cx="49175" cy="28550"/>
              </a:xfrm>
              <a:custGeom>
                <a:avLst/>
                <a:gdLst/>
                <a:ahLst/>
                <a:cxnLst/>
                <a:rect l="l" t="t" r="r" b="b"/>
                <a:pathLst>
                  <a:path w="1967" h="1142" extrusionOk="0">
                    <a:moveTo>
                      <a:pt x="903" y="1"/>
                    </a:moveTo>
                    <a:cubicBezTo>
                      <a:pt x="649" y="1"/>
                      <a:pt x="376" y="55"/>
                      <a:pt x="113" y="187"/>
                    </a:cubicBezTo>
                    <a:cubicBezTo>
                      <a:pt x="1" y="187"/>
                      <a:pt x="1" y="299"/>
                      <a:pt x="1" y="440"/>
                    </a:cubicBezTo>
                    <a:cubicBezTo>
                      <a:pt x="1" y="552"/>
                      <a:pt x="113" y="552"/>
                      <a:pt x="226" y="552"/>
                    </a:cubicBezTo>
                    <a:cubicBezTo>
                      <a:pt x="419" y="407"/>
                      <a:pt x="621" y="345"/>
                      <a:pt x="801" y="345"/>
                    </a:cubicBezTo>
                    <a:cubicBezTo>
                      <a:pt x="935" y="345"/>
                      <a:pt x="1056" y="380"/>
                      <a:pt x="1152" y="440"/>
                    </a:cubicBezTo>
                    <a:cubicBezTo>
                      <a:pt x="1517" y="552"/>
                      <a:pt x="1629" y="1001"/>
                      <a:pt x="1629" y="1001"/>
                    </a:cubicBezTo>
                    <a:cubicBezTo>
                      <a:pt x="1629" y="1001"/>
                      <a:pt x="1742" y="1141"/>
                      <a:pt x="1854" y="1141"/>
                    </a:cubicBezTo>
                    <a:cubicBezTo>
                      <a:pt x="1966" y="1141"/>
                      <a:pt x="1966" y="1001"/>
                      <a:pt x="1966" y="889"/>
                    </a:cubicBezTo>
                    <a:cubicBezTo>
                      <a:pt x="1966" y="889"/>
                      <a:pt x="1854" y="299"/>
                      <a:pt x="1405" y="75"/>
                    </a:cubicBezTo>
                    <a:cubicBezTo>
                      <a:pt x="1254" y="28"/>
                      <a:pt x="1083" y="1"/>
                      <a:pt x="903" y="1"/>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34" name="Google Shape;1525;p32">
                <a:extLst>
                  <a:ext uri="{FF2B5EF4-FFF2-40B4-BE49-F238E27FC236}">
                    <a16:creationId xmlns:a16="http://schemas.microsoft.com/office/drawing/2014/main" id="{6A7F4918-6DDC-45AB-8128-1FA932E1FDE4}"/>
                  </a:ext>
                </a:extLst>
              </p:cNvPr>
              <p:cNvSpPr/>
              <p:nvPr/>
            </p:nvSpPr>
            <p:spPr>
              <a:xfrm>
                <a:off x="8246075" y="1751325"/>
                <a:ext cx="55450" cy="146000"/>
              </a:xfrm>
              <a:custGeom>
                <a:avLst/>
                <a:gdLst/>
                <a:ahLst/>
                <a:cxnLst/>
                <a:rect l="l" t="t" r="r" b="b"/>
                <a:pathLst>
                  <a:path w="2218" h="5840" extrusionOk="0">
                    <a:moveTo>
                      <a:pt x="225" y="0"/>
                    </a:moveTo>
                    <a:cubicBezTo>
                      <a:pt x="112" y="0"/>
                      <a:pt x="0" y="113"/>
                      <a:pt x="112" y="225"/>
                    </a:cubicBezTo>
                    <a:lnTo>
                      <a:pt x="1881" y="5728"/>
                    </a:lnTo>
                    <a:cubicBezTo>
                      <a:pt x="1881" y="5840"/>
                      <a:pt x="1993" y="5840"/>
                      <a:pt x="1993" y="5840"/>
                    </a:cubicBezTo>
                    <a:lnTo>
                      <a:pt x="2106" y="5840"/>
                    </a:lnTo>
                    <a:cubicBezTo>
                      <a:pt x="2218" y="5840"/>
                      <a:pt x="2218" y="5728"/>
                      <a:pt x="2218" y="5615"/>
                    </a:cubicBezTo>
                    <a:lnTo>
                      <a:pt x="477" y="113"/>
                    </a:lnTo>
                    <a:cubicBezTo>
                      <a:pt x="337" y="0"/>
                      <a:pt x="225" y="0"/>
                      <a:pt x="225" y="0"/>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35" name="Google Shape;1526;p32">
                <a:extLst>
                  <a:ext uri="{FF2B5EF4-FFF2-40B4-BE49-F238E27FC236}">
                    <a16:creationId xmlns:a16="http://schemas.microsoft.com/office/drawing/2014/main" id="{B5EEE669-0CE4-4013-9383-0744F51E51D4}"/>
                  </a:ext>
                </a:extLst>
              </p:cNvPr>
              <p:cNvSpPr/>
              <p:nvPr/>
            </p:nvSpPr>
            <p:spPr>
              <a:xfrm>
                <a:off x="8386450" y="1789225"/>
                <a:ext cx="11950" cy="87750"/>
              </a:xfrm>
              <a:custGeom>
                <a:avLst/>
                <a:gdLst/>
                <a:ahLst/>
                <a:cxnLst/>
                <a:rect l="l" t="t" r="r" b="b"/>
                <a:pathLst>
                  <a:path w="478" h="3510" extrusionOk="0">
                    <a:moveTo>
                      <a:pt x="337" y="0"/>
                    </a:moveTo>
                    <a:cubicBezTo>
                      <a:pt x="225" y="0"/>
                      <a:pt x="112" y="113"/>
                      <a:pt x="112" y="225"/>
                    </a:cubicBezTo>
                    <a:lnTo>
                      <a:pt x="0" y="3285"/>
                    </a:lnTo>
                    <a:cubicBezTo>
                      <a:pt x="0" y="3397"/>
                      <a:pt x="112" y="3510"/>
                      <a:pt x="225" y="3510"/>
                    </a:cubicBezTo>
                    <a:cubicBezTo>
                      <a:pt x="337" y="3397"/>
                      <a:pt x="477" y="3397"/>
                      <a:pt x="477" y="3285"/>
                    </a:cubicBezTo>
                    <a:lnTo>
                      <a:pt x="477" y="225"/>
                    </a:lnTo>
                    <a:cubicBezTo>
                      <a:pt x="477" y="113"/>
                      <a:pt x="337" y="0"/>
                      <a:pt x="337" y="0"/>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36" name="Google Shape;1527;p32">
                <a:extLst>
                  <a:ext uri="{FF2B5EF4-FFF2-40B4-BE49-F238E27FC236}">
                    <a16:creationId xmlns:a16="http://schemas.microsoft.com/office/drawing/2014/main" id="{DE40E36A-6928-49DB-A8C9-DC3492B1D0D3}"/>
                  </a:ext>
                </a:extLst>
              </p:cNvPr>
              <p:cNvSpPr/>
              <p:nvPr/>
            </p:nvSpPr>
            <p:spPr>
              <a:xfrm>
                <a:off x="8486100" y="1686750"/>
                <a:ext cx="20375" cy="195850"/>
              </a:xfrm>
              <a:custGeom>
                <a:avLst/>
                <a:gdLst/>
                <a:ahLst/>
                <a:cxnLst/>
                <a:rect l="l" t="t" r="r" b="b"/>
                <a:pathLst>
                  <a:path w="815" h="7834" extrusionOk="0">
                    <a:moveTo>
                      <a:pt x="562" y="0"/>
                    </a:moveTo>
                    <a:cubicBezTo>
                      <a:pt x="450" y="0"/>
                      <a:pt x="338" y="113"/>
                      <a:pt x="338" y="253"/>
                    </a:cubicBezTo>
                    <a:lnTo>
                      <a:pt x="1" y="7609"/>
                    </a:lnTo>
                    <a:cubicBezTo>
                      <a:pt x="1" y="7721"/>
                      <a:pt x="113" y="7833"/>
                      <a:pt x="225" y="7833"/>
                    </a:cubicBezTo>
                    <a:cubicBezTo>
                      <a:pt x="338" y="7833"/>
                      <a:pt x="338" y="7721"/>
                      <a:pt x="338" y="7721"/>
                    </a:cubicBezTo>
                    <a:lnTo>
                      <a:pt x="815" y="253"/>
                    </a:lnTo>
                    <a:cubicBezTo>
                      <a:pt x="815" y="113"/>
                      <a:pt x="703" y="0"/>
                      <a:pt x="562" y="0"/>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37" name="Google Shape;1528;p32">
                <a:extLst>
                  <a:ext uri="{FF2B5EF4-FFF2-40B4-BE49-F238E27FC236}">
                    <a16:creationId xmlns:a16="http://schemas.microsoft.com/office/drawing/2014/main" id="{B29BA355-E95C-4C59-9D72-60C11DB0740F}"/>
                  </a:ext>
                </a:extLst>
              </p:cNvPr>
              <p:cNvSpPr/>
              <p:nvPr/>
            </p:nvSpPr>
            <p:spPr>
              <a:xfrm>
                <a:off x="8547175" y="1801150"/>
                <a:ext cx="47050" cy="93375"/>
              </a:xfrm>
              <a:custGeom>
                <a:avLst/>
                <a:gdLst/>
                <a:ahLst/>
                <a:cxnLst/>
                <a:rect l="l" t="t" r="r" b="b"/>
                <a:pathLst>
                  <a:path w="1882" h="3735" extrusionOk="0">
                    <a:moveTo>
                      <a:pt x="1769" y="1"/>
                    </a:moveTo>
                    <a:cubicBezTo>
                      <a:pt x="1628" y="1"/>
                      <a:pt x="1516" y="1"/>
                      <a:pt x="1404" y="113"/>
                    </a:cubicBezTo>
                    <a:lnTo>
                      <a:pt x="0" y="3510"/>
                    </a:lnTo>
                    <a:cubicBezTo>
                      <a:pt x="0" y="3510"/>
                      <a:pt x="0" y="3622"/>
                      <a:pt x="112" y="3735"/>
                    </a:cubicBezTo>
                    <a:lnTo>
                      <a:pt x="225" y="3735"/>
                    </a:lnTo>
                    <a:cubicBezTo>
                      <a:pt x="225" y="3735"/>
                      <a:pt x="365" y="3735"/>
                      <a:pt x="365" y="3622"/>
                    </a:cubicBezTo>
                    <a:lnTo>
                      <a:pt x="1881" y="338"/>
                    </a:lnTo>
                    <a:cubicBezTo>
                      <a:pt x="1881" y="225"/>
                      <a:pt x="1881" y="113"/>
                      <a:pt x="1769" y="1"/>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538" name="Google Shape;1529;p32">
            <a:extLst>
              <a:ext uri="{FF2B5EF4-FFF2-40B4-BE49-F238E27FC236}">
                <a16:creationId xmlns:a16="http://schemas.microsoft.com/office/drawing/2014/main" id="{95DDA8F2-D08F-42F8-8B2D-AD6DDC3B39B2}"/>
              </a:ext>
            </a:extLst>
          </p:cNvPr>
          <p:cNvGrpSpPr/>
          <p:nvPr/>
        </p:nvGrpSpPr>
        <p:grpSpPr>
          <a:xfrm>
            <a:off x="5798417" y="2725267"/>
            <a:ext cx="3123800" cy="3599200"/>
            <a:chOff x="4342350" y="2043950"/>
            <a:chExt cx="2342850" cy="2699400"/>
          </a:xfrm>
        </p:grpSpPr>
        <p:sp>
          <p:nvSpPr>
            <p:cNvPr id="539" name="Google Shape;1530;p32">
              <a:extLst>
                <a:ext uri="{FF2B5EF4-FFF2-40B4-BE49-F238E27FC236}">
                  <a16:creationId xmlns:a16="http://schemas.microsoft.com/office/drawing/2014/main" id="{864D86F4-C68D-4E07-B0D9-9A41A2DD1C7D}"/>
                </a:ext>
              </a:extLst>
            </p:cNvPr>
            <p:cNvSpPr/>
            <p:nvPr/>
          </p:nvSpPr>
          <p:spPr>
            <a:xfrm>
              <a:off x="4342350" y="2189925"/>
              <a:ext cx="2228450" cy="2506400"/>
            </a:xfrm>
            <a:custGeom>
              <a:avLst/>
              <a:gdLst/>
              <a:ahLst/>
              <a:cxnLst/>
              <a:rect l="l" t="t" r="r" b="b"/>
              <a:pathLst>
                <a:path w="89138" h="100256" extrusionOk="0">
                  <a:moveTo>
                    <a:pt x="25633" y="1"/>
                  </a:moveTo>
                  <a:lnTo>
                    <a:pt x="1" y="79789"/>
                  </a:lnTo>
                  <a:lnTo>
                    <a:pt x="63534" y="100256"/>
                  </a:lnTo>
                  <a:lnTo>
                    <a:pt x="89138" y="20496"/>
                  </a:lnTo>
                  <a:lnTo>
                    <a:pt x="25633" y="1"/>
                  </a:lnTo>
                  <a:close/>
                </a:path>
              </a:pathLst>
            </a:custGeom>
            <a:solidFill>
              <a:srgbClr val="7B1E7A"/>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40" name="Google Shape;1531;p32">
              <a:extLst>
                <a:ext uri="{FF2B5EF4-FFF2-40B4-BE49-F238E27FC236}">
                  <a16:creationId xmlns:a16="http://schemas.microsoft.com/office/drawing/2014/main" id="{264D668E-41A6-415C-B9E3-93CE59D87F66}"/>
                </a:ext>
              </a:extLst>
            </p:cNvPr>
            <p:cNvSpPr/>
            <p:nvPr/>
          </p:nvSpPr>
          <p:spPr>
            <a:xfrm>
              <a:off x="4550100" y="2295225"/>
              <a:ext cx="1912625" cy="1991925"/>
            </a:xfrm>
            <a:custGeom>
              <a:avLst/>
              <a:gdLst/>
              <a:ahLst/>
              <a:cxnLst/>
              <a:rect l="l" t="t" r="r" b="b"/>
              <a:pathLst>
                <a:path w="76505" h="79677" extrusionOk="0">
                  <a:moveTo>
                    <a:pt x="19765" y="0"/>
                  </a:moveTo>
                  <a:lnTo>
                    <a:pt x="1" y="61428"/>
                  </a:lnTo>
                  <a:lnTo>
                    <a:pt x="56740" y="79676"/>
                  </a:lnTo>
                  <a:lnTo>
                    <a:pt x="76504" y="18249"/>
                  </a:lnTo>
                  <a:lnTo>
                    <a:pt x="19765" y="0"/>
                  </a:ln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41" name="Google Shape;1532;p32">
              <a:extLst>
                <a:ext uri="{FF2B5EF4-FFF2-40B4-BE49-F238E27FC236}">
                  <a16:creationId xmlns:a16="http://schemas.microsoft.com/office/drawing/2014/main" id="{99CA8086-731D-405D-B565-1972229BAF7F}"/>
                </a:ext>
              </a:extLst>
            </p:cNvPr>
            <p:cNvSpPr/>
            <p:nvPr/>
          </p:nvSpPr>
          <p:spPr>
            <a:xfrm>
              <a:off x="4366225" y="2415225"/>
              <a:ext cx="2318975" cy="2328125"/>
            </a:xfrm>
            <a:custGeom>
              <a:avLst/>
              <a:gdLst/>
              <a:ahLst/>
              <a:cxnLst/>
              <a:rect l="l" t="t" r="r" b="b"/>
              <a:pathLst>
                <a:path w="92759" h="93125" extrusionOk="0">
                  <a:moveTo>
                    <a:pt x="18108" y="1"/>
                  </a:moveTo>
                  <a:cubicBezTo>
                    <a:pt x="18108" y="113"/>
                    <a:pt x="17996" y="254"/>
                    <a:pt x="17996" y="254"/>
                  </a:cubicBezTo>
                  <a:cubicBezTo>
                    <a:pt x="17996" y="254"/>
                    <a:pt x="18108" y="113"/>
                    <a:pt x="18249" y="1"/>
                  </a:cubicBezTo>
                  <a:close/>
                  <a:moveTo>
                    <a:pt x="18698" y="1405"/>
                  </a:moveTo>
                  <a:cubicBezTo>
                    <a:pt x="18473" y="1517"/>
                    <a:pt x="18249" y="1517"/>
                    <a:pt x="17996" y="1657"/>
                  </a:cubicBezTo>
                  <a:cubicBezTo>
                    <a:pt x="17884" y="1882"/>
                    <a:pt x="17771" y="1994"/>
                    <a:pt x="17771" y="2107"/>
                  </a:cubicBezTo>
                  <a:cubicBezTo>
                    <a:pt x="17996" y="1994"/>
                    <a:pt x="18361" y="1882"/>
                    <a:pt x="18698" y="1882"/>
                  </a:cubicBezTo>
                  <a:lnTo>
                    <a:pt x="18698" y="1405"/>
                  </a:lnTo>
                  <a:close/>
                  <a:moveTo>
                    <a:pt x="19063" y="1994"/>
                  </a:moveTo>
                  <a:cubicBezTo>
                    <a:pt x="18586" y="2696"/>
                    <a:pt x="18249" y="3286"/>
                    <a:pt x="17884" y="3988"/>
                  </a:cubicBezTo>
                  <a:cubicBezTo>
                    <a:pt x="18108" y="3875"/>
                    <a:pt x="18473" y="3763"/>
                    <a:pt x="18810" y="3510"/>
                  </a:cubicBezTo>
                  <a:cubicBezTo>
                    <a:pt x="18951" y="3061"/>
                    <a:pt x="19175" y="2472"/>
                    <a:pt x="19400" y="1994"/>
                  </a:cubicBezTo>
                  <a:close/>
                  <a:moveTo>
                    <a:pt x="85853" y="2584"/>
                  </a:moveTo>
                  <a:lnTo>
                    <a:pt x="85853" y="2584"/>
                  </a:lnTo>
                  <a:cubicBezTo>
                    <a:pt x="85740" y="2808"/>
                    <a:pt x="85740" y="3173"/>
                    <a:pt x="85740" y="3398"/>
                  </a:cubicBezTo>
                  <a:cubicBezTo>
                    <a:pt x="85853" y="3763"/>
                    <a:pt x="86077" y="4100"/>
                    <a:pt x="86189" y="4465"/>
                  </a:cubicBezTo>
                  <a:cubicBezTo>
                    <a:pt x="86077" y="3988"/>
                    <a:pt x="85740" y="2921"/>
                    <a:pt x="85853" y="2584"/>
                  </a:cubicBezTo>
                  <a:close/>
                  <a:moveTo>
                    <a:pt x="21168" y="1882"/>
                  </a:moveTo>
                  <a:cubicBezTo>
                    <a:pt x="20467" y="2472"/>
                    <a:pt x="19652" y="3061"/>
                    <a:pt x="18810" y="3510"/>
                  </a:cubicBezTo>
                  <a:cubicBezTo>
                    <a:pt x="19063" y="3398"/>
                    <a:pt x="19400" y="3398"/>
                    <a:pt x="19652" y="3286"/>
                  </a:cubicBezTo>
                  <a:lnTo>
                    <a:pt x="19652" y="3988"/>
                  </a:lnTo>
                  <a:cubicBezTo>
                    <a:pt x="19765" y="3875"/>
                    <a:pt x="19989" y="3875"/>
                    <a:pt x="20214" y="3875"/>
                  </a:cubicBezTo>
                  <a:lnTo>
                    <a:pt x="20354" y="3875"/>
                  </a:lnTo>
                  <a:cubicBezTo>
                    <a:pt x="20102" y="4324"/>
                    <a:pt x="19877" y="4914"/>
                    <a:pt x="19765" y="5391"/>
                  </a:cubicBezTo>
                  <a:cubicBezTo>
                    <a:pt x="19877" y="5391"/>
                    <a:pt x="19989" y="5279"/>
                    <a:pt x="20102" y="5167"/>
                  </a:cubicBezTo>
                  <a:lnTo>
                    <a:pt x="21168" y="1882"/>
                  </a:lnTo>
                  <a:close/>
                  <a:moveTo>
                    <a:pt x="86189" y="4465"/>
                  </a:moveTo>
                  <a:lnTo>
                    <a:pt x="86189" y="4465"/>
                  </a:lnTo>
                  <a:cubicBezTo>
                    <a:pt x="86442" y="5504"/>
                    <a:pt x="86779" y="6683"/>
                    <a:pt x="87144" y="7722"/>
                  </a:cubicBezTo>
                  <a:cubicBezTo>
                    <a:pt x="87846" y="9939"/>
                    <a:pt x="88435" y="12045"/>
                    <a:pt x="88997" y="14291"/>
                  </a:cubicBezTo>
                  <a:cubicBezTo>
                    <a:pt x="89474" y="15807"/>
                    <a:pt x="89951" y="17323"/>
                    <a:pt x="90401" y="18839"/>
                  </a:cubicBezTo>
                  <a:cubicBezTo>
                    <a:pt x="90878" y="20608"/>
                    <a:pt x="91468" y="22236"/>
                    <a:pt x="91804" y="23977"/>
                  </a:cubicBezTo>
                  <a:cubicBezTo>
                    <a:pt x="91355" y="23640"/>
                    <a:pt x="90878" y="23275"/>
                    <a:pt x="90541" y="22826"/>
                  </a:cubicBezTo>
                  <a:cubicBezTo>
                    <a:pt x="90401" y="23050"/>
                    <a:pt x="90288" y="23275"/>
                    <a:pt x="90401" y="23528"/>
                  </a:cubicBezTo>
                  <a:cubicBezTo>
                    <a:pt x="90176" y="23528"/>
                    <a:pt x="89951" y="23415"/>
                    <a:pt x="89699" y="23163"/>
                  </a:cubicBezTo>
                  <a:cubicBezTo>
                    <a:pt x="89699" y="23864"/>
                    <a:pt x="89587" y="24566"/>
                    <a:pt x="89699" y="25156"/>
                  </a:cubicBezTo>
                  <a:cubicBezTo>
                    <a:pt x="89250" y="24566"/>
                    <a:pt x="88660" y="23864"/>
                    <a:pt x="88183" y="23163"/>
                  </a:cubicBezTo>
                  <a:cubicBezTo>
                    <a:pt x="87958" y="23640"/>
                    <a:pt x="87958" y="24117"/>
                    <a:pt x="87958" y="24566"/>
                  </a:cubicBezTo>
                  <a:cubicBezTo>
                    <a:pt x="87593" y="24229"/>
                    <a:pt x="87369" y="23864"/>
                    <a:pt x="87032" y="23640"/>
                  </a:cubicBezTo>
                  <a:cubicBezTo>
                    <a:pt x="86891" y="23752"/>
                    <a:pt x="86779" y="23977"/>
                    <a:pt x="86891" y="24117"/>
                  </a:cubicBezTo>
                  <a:cubicBezTo>
                    <a:pt x="86554" y="23864"/>
                    <a:pt x="86189" y="23640"/>
                    <a:pt x="85965" y="23415"/>
                  </a:cubicBezTo>
                  <a:lnTo>
                    <a:pt x="85965" y="23415"/>
                  </a:lnTo>
                  <a:cubicBezTo>
                    <a:pt x="85488" y="23864"/>
                    <a:pt x="86077" y="24679"/>
                    <a:pt x="85853" y="25268"/>
                  </a:cubicBezTo>
                  <a:lnTo>
                    <a:pt x="85740" y="25156"/>
                  </a:lnTo>
                  <a:lnTo>
                    <a:pt x="85740" y="25156"/>
                  </a:lnTo>
                  <a:cubicBezTo>
                    <a:pt x="85965" y="25858"/>
                    <a:pt x="86330" y="26560"/>
                    <a:pt x="86779" y="27149"/>
                  </a:cubicBezTo>
                  <a:cubicBezTo>
                    <a:pt x="87032" y="26560"/>
                    <a:pt x="86442" y="25746"/>
                    <a:pt x="86891" y="25268"/>
                  </a:cubicBezTo>
                  <a:lnTo>
                    <a:pt x="86891" y="25268"/>
                  </a:lnTo>
                  <a:cubicBezTo>
                    <a:pt x="87144" y="25521"/>
                    <a:pt x="87481" y="25746"/>
                    <a:pt x="87846" y="25970"/>
                  </a:cubicBezTo>
                  <a:cubicBezTo>
                    <a:pt x="87734" y="25858"/>
                    <a:pt x="87846" y="25633"/>
                    <a:pt x="87958" y="25521"/>
                  </a:cubicBezTo>
                  <a:cubicBezTo>
                    <a:pt x="88295" y="25746"/>
                    <a:pt x="88548" y="26082"/>
                    <a:pt x="88885" y="26447"/>
                  </a:cubicBezTo>
                  <a:cubicBezTo>
                    <a:pt x="88885" y="25970"/>
                    <a:pt x="88885" y="25521"/>
                    <a:pt x="89137" y="25044"/>
                  </a:cubicBezTo>
                  <a:cubicBezTo>
                    <a:pt x="89587" y="25746"/>
                    <a:pt x="90176" y="26447"/>
                    <a:pt x="90653" y="27037"/>
                  </a:cubicBezTo>
                  <a:cubicBezTo>
                    <a:pt x="90541" y="26447"/>
                    <a:pt x="90653" y="25746"/>
                    <a:pt x="90653" y="25044"/>
                  </a:cubicBezTo>
                  <a:cubicBezTo>
                    <a:pt x="90878" y="25268"/>
                    <a:pt x="91103" y="25381"/>
                    <a:pt x="91355" y="25381"/>
                  </a:cubicBezTo>
                  <a:cubicBezTo>
                    <a:pt x="91243" y="25156"/>
                    <a:pt x="91355" y="24931"/>
                    <a:pt x="91468" y="24679"/>
                  </a:cubicBezTo>
                  <a:cubicBezTo>
                    <a:pt x="91804" y="25156"/>
                    <a:pt x="92282" y="25521"/>
                    <a:pt x="92759" y="25858"/>
                  </a:cubicBezTo>
                  <a:cubicBezTo>
                    <a:pt x="92394" y="24117"/>
                    <a:pt x="91804" y="22461"/>
                    <a:pt x="91355" y="20720"/>
                  </a:cubicBezTo>
                  <a:cubicBezTo>
                    <a:pt x="90878" y="19204"/>
                    <a:pt x="90401" y="17660"/>
                    <a:pt x="89951" y="16144"/>
                  </a:cubicBezTo>
                  <a:cubicBezTo>
                    <a:pt x="89699" y="15217"/>
                    <a:pt x="89474" y="14291"/>
                    <a:pt x="89137" y="13336"/>
                  </a:cubicBezTo>
                  <a:cubicBezTo>
                    <a:pt x="88772" y="12045"/>
                    <a:pt x="88435" y="10894"/>
                    <a:pt x="88070" y="9603"/>
                  </a:cubicBezTo>
                  <a:cubicBezTo>
                    <a:pt x="87734" y="8536"/>
                    <a:pt x="87369" y="7385"/>
                    <a:pt x="87144" y="6318"/>
                  </a:cubicBezTo>
                  <a:cubicBezTo>
                    <a:pt x="86891" y="5616"/>
                    <a:pt x="86442" y="5026"/>
                    <a:pt x="86189" y="4465"/>
                  </a:cubicBezTo>
                  <a:close/>
                  <a:moveTo>
                    <a:pt x="84561" y="22713"/>
                  </a:moveTo>
                  <a:lnTo>
                    <a:pt x="70047" y="67745"/>
                  </a:lnTo>
                  <a:cubicBezTo>
                    <a:pt x="70187" y="67970"/>
                    <a:pt x="70187" y="68195"/>
                    <a:pt x="70187" y="68447"/>
                  </a:cubicBezTo>
                  <a:cubicBezTo>
                    <a:pt x="70187" y="68560"/>
                    <a:pt x="70299" y="68672"/>
                    <a:pt x="70299" y="68784"/>
                  </a:cubicBezTo>
                  <a:cubicBezTo>
                    <a:pt x="70411" y="70076"/>
                    <a:pt x="70299" y="71255"/>
                    <a:pt x="70047" y="72546"/>
                  </a:cubicBezTo>
                  <a:lnTo>
                    <a:pt x="72405" y="65527"/>
                  </a:lnTo>
                  <a:lnTo>
                    <a:pt x="78722" y="66229"/>
                  </a:lnTo>
                  <a:cubicBezTo>
                    <a:pt x="78834" y="66229"/>
                    <a:pt x="78834" y="66229"/>
                    <a:pt x="78834" y="66089"/>
                  </a:cubicBezTo>
                  <a:cubicBezTo>
                    <a:pt x="78834" y="65977"/>
                    <a:pt x="78834" y="65864"/>
                    <a:pt x="78722" y="65864"/>
                  </a:cubicBezTo>
                  <a:lnTo>
                    <a:pt x="72517" y="65162"/>
                  </a:lnTo>
                  <a:lnTo>
                    <a:pt x="73107" y="63422"/>
                  </a:lnTo>
                  <a:lnTo>
                    <a:pt x="75802" y="62130"/>
                  </a:lnTo>
                  <a:cubicBezTo>
                    <a:pt x="75914" y="62018"/>
                    <a:pt x="75914" y="61878"/>
                    <a:pt x="75914" y="61765"/>
                  </a:cubicBezTo>
                  <a:cubicBezTo>
                    <a:pt x="75802" y="61765"/>
                    <a:pt x="75802" y="61653"/>
                    <a:pt x="75661" y="61653"/>
                  </a:cubicBezTo>
                  <a:lnTo>
                    <a:pt x="75549" y="61765"/>
                  </a:lnTo>
                  <a:lnTo>
                    <a:pt x="73219" y="62945"/>
                  </a:lnTo>
                  <a:lnTo>
                    <a:pt x="74960" y="57442"/>
                  </a:lnTo>
                  <a:lnTo>
                    <a:pt x="76139" y="56263"/>
                  </a:lnTo>
                  <a:lnTo>
                    <a:pt x="76139" y="56038"/>
                  </a:lnTo>
                  <a:cubicBezTo>
                    <a:pt x="76026" y="55926"/>
                    <a:pt x="76026" y="55926"/>
                    <a:pt x="75914" y="55926"/>
                  </a:cubicBezTo>
                  <a:lnTo>
                    <a:pt x="75802" y="56038"/>
                  </a:lnTo>
                  <a:lnTo>
                    <a:pt x="75212" y="56628"/>
                  </a:lnTo>
                  <a:lnTo>
                    <a:pt x="85488" y="24819"/>
                  </a:lnTo>
                  <a:cubicBezTo>
                    <a:pt x="85151" y="24117"/>
                    <a:pt x="84786" y="23415"/>
                    <a:pt x="84561" y="22713"/>
                  </a:cubicBezTo>
                  <a:close/>
                  <a:moveTo>
                    <a:pt x="449" y="71255"/>
                  </a:moveTo>
                  <a:lnTo>
                    <a:pt x="0" y="72658"/>
                  </a:lnTo>
                  <a:lnTo>
                    <a:pt x="63505" y="93125"/>
                  </a:lnTo>
                  <a:lnTo>
                    <a:pt x="68895" y="76392"/>
                  </a:lnTo>
                  <a:lnTo>
                    <a:pt x="68895" y="76392"/>
                  </a:lnTo>
                  <a:cubicBezTo>
                    <a:pt x="68194" y="77908"/>
                    <a:pt x="67239" y="79200"/>
                    <a:pt x="66088" y="80267"/>
                  </a:cubicBezTo>
                  <a:lnTo>
                    <a:pt x="62579" y="91244"/>
                  </a:lnTo>
                  <a:lnTo>
                    <a:pt x="449" y="71255"/>
                  </a:lnTo>
                  <a:close/>
                </a:path>
              </a:pathLst>
            </a:custGeom>
            <a:solidFill>
              <a:srgbClr val="F4F4F4"/>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42" name="Google Shape;1533;p32">
              <a:extLst>
                <a:ext uri="{FF2B5EF4-FFF2-40B4-BE49-F238E27FC236}">
                  <a16:creationId xmlns:a16="http://schemas.microsoft.com/office/drawing/2014/main" id="{89FE5187-8E97-45F2-B75D-7F57BB670A89}"/>
                </a:ext>
              </a:extLst>
            </p:cNvPr>
            <p:cNvSpPr/>
            <p:nvPr/>
          </p:nvSpPr>
          <p:spPr>
            <a:xfrm>
              <a:off x="5167050" y="2064300"/>
              <a:ext cx="169875" cy="204975"/>
            </a:xfrm>
            <a:custGeom>
              <a:avLst/>
              <a:gdLst/>
              <a:ahLst/>
              <a:cxnLst/>
              <a:rect l="l" t="t" r="r" b="b"/>
              <a:pathLst>
                <a:path w="6795" h="8199" extrusionOk="0">
                  <a:moveTo>
                    <a:pt x="1994" y="1"/>
                  </a:moveTo>
                  <a:cubicBezTo>
                    <a:pt x="1994" y="113"/>
                    <a:pt x="1881" y="253"/>
                    <a:pt x="1881" y="253"/>
                  </a:cubicBezTo>
                  <a:lnTo>
                    <a:pt x="1994" y="253"/>
                  </a:lnTo>
                  <a:lnTo>
                    <a:pt x="1994" y="1"/>
                  </a:lnTo>
                  <a:close/>
                  <a:moveTo>
                    <a:pt x="3622" y="815"/>
                  </a:moveTo>
                  <a:cubicBezTo>
                    <a:pt x="3397" y="955"/>
                    <a:pt x="3285" y="1067"/>
                    <a:pt x="3061" y="1180"/>
                  </a:cubicBezTo>
                  <a:cubicBezTo>
                    <a:pt x="2920" y="1180"/>
                    <a:pt x="2583" y="1292"/>
                    <a:pt x="2359" y="1292"/>
                  </a:cubicBezTo>
                  <a:cubicBezTo>
                    <a:pt x="2106" y="1517"/>
                    <a:pt x="1881" y="1882"/>
                    <a:pt x="1657" y="2106"/>
                  </a:cubicBezTo>
                  <a:cubicBezTo>
                    <a:pt x="2106" y="2106"/>
                    <a:pt x="2696" y="1882"/>
                    <a:pt x="3061" y="1517"/>
                  </a:cubicBezTo>
                  <a:lnTo>
                    <a:pt x="3061" y="1517"/>
                  </a:lnTo>
                  <a:cubicBezTo>
                    <a:pt x="2696" y="1994"/>
                    <a:pt x="2359" y="2359"/>
                    <a:pt x="1994" y="2808"/>
                  </a:cubicBezTo>
                  <a:lnTo>
                    <a:pt x="2218" y="2808"/>
                  </a:lnTo>
                  <a:cubicBezTo>
                    <a:pt x="2359" y="2808"/>
                    <a:pt x="2583" y="2696"/>
                    <a:pt x="2696" y="2696"/>
                  </a:cubicBezTo>
                  <a:cubicBezTo>
                    <a:pt x="2920" y="2583"/>
                    <a:pt x="3173" y="2471"/>
                    <a:pt x="3285" y="2471"/>
                  </a:cubicBezTo>
                  <a:cubicBezTo>
                    <a:pt x="3173" y="2359"/>
                    <a:pt x="3173" y="2218"/>
                    <a:pt x="3285" y="2106"/>
                  </a:cubicBezTo>
                  <a:lnTo>
                    <a:pt x="2808" y="2106"/>
                  </a:lnTo>
                  <a:cubicBezTo>
                    <a:pt x="3061" y="1769"/>
                    <a:pt x="3397" y="1292"/>
                    <a:pt x="3622" y="815"/>
                  </a:cubicBezTo>
                  <a:close/>
                  <a:moveTo>
                    <a:pt x="5278" y="3875"/>
                  </a:moveTo>
                  <a:lnTo>
                    <a:pt x="5278" y="3875"/>
                  </a:lnTo>
                  <a:cubicBezTo>
                    <a:pt x="4801" y="4099"/>
                    <a:pt x="4212" y="4324"/>
                    <a:pt x="3622" y="4577"/>
                  </a:cubicBezTo>
                  <a:cubicBezTo>
                    <a:pt x="3622" y="4577"/>
                    <a:pt x="3510" y="4689"/>
                    <a:pt x="3397" y="4689"/>
                  </a:cubicBezTo>
                  <a:cubicBezTo>
                    <a:pt x="3173" y="4801"/>
                    <a:pt x="3061" y="5026"/>
                    <a:pt x="2808" y="5166"/>
                  </a:cubicBezTo>
                  <a:cubicBezTo>
                    <a:pt x="1881" y="5868"/>
                    <a:pt x="1067" y="6570"/>
                    <a:pt x="113" y="7272"/>
                  </a:cubicBezTo>
                  <a:cubicBezTo>
                    <a:pt x="113" y="7384"/>
                    <a:pt x="0" y="7384"/>
                    <a:pt x="0" y="7384"/>
                  </a:cubicBezTo>
                  <a:lnTo>
                    <a:pt x="2359" y="8198"/>
                  </a:lnTo>
                  <a:cubicBezTo>
                    <a:pt x="2808" y="7721"/>
                    <a:pt x="3285" y="7384"/>
                    <a:pt x="3762" y="7019"/>
                  </a:cubicBezTo>
                  <a:cubicBezTo>
                    <a:pt x="4324" y="6570"/>
                    <a:pt x="4689" y="5980"/>
                    <a:pt x="5278" y="5503"/>
                  </a:cubicBezTo>
                  <a:cubicBezTo>
                    <a:pt x="5615" y="5279"/>
                    <a:pt x="6317" y="4577"/>
                    <a:pt x="6794" y="4464"/>
                  </a:cubicBezTo>
                  <a:lnTo>
                    <a:pt x="6794" y="4464"/>
                  </a:lnTo>
                  <a:cubicBezTo>
                    <a:pt x="6205" y="4577"/>
                    <a:pt x="5615" y="4801"/>
                    <a:pt x="5026" y="4914"/>
                  </a:cubicBezTo>
                  <a:cubicBezTo>
                    <a:pt x="5026" y="4801"/>
                    <a:pt x="5278" y="4464"/>
                    <a:pt x="5278" y="4464"/>
                  </a:cubicBezTo>
                  <a:lnTo>
                    <a:pt x="4913" y="4464"/>
                  </a:lnTo>
                  <a:cubicBezTo>
                    <a:pt x="4801" y="4212"/>
                    <a:pt x="5278" y="4099"/>
                    <a:pt x="5278" y="3875"/>
                  </a:cubicBezTo>
                  <a:close/>
                </a:path>
              </a:pathLst>
            </a:custGeom>
            <a:solidFill>
              <a:srgbClr val="F4F4F4"/>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43" name="Google Shape;1534;p32">
              <a:extLst>
                <a:ext uri="{FF2B5EF4-FFF2-40B4-BE49-F238E27FC236}">
                  <a16:creationId xmlns:a16="http://schemas.microsoft.com/office/drawing/2014/main" id="{A5AA3872-FF4A-419B-A5EF-18F1BD5F9FE1}"/>
                </a:ext>
              </a:extLst>
            </p:cNvPr>
            <p:cNvSpPr/>
            <p:nvPr/>
          </p:nvSpPr>
          <p:spPr>
            <a:xfrm>
              <a:off x="5600100" y="3698950"/>
              <a:ext cx="105300" cy="102500"/>
            </a:xfrm>
            <a:custGeom>
              <a:avLst/>
              <a:gdLst/>
              <a:ahLst/>
              <a:cxnLst/>
              <a:rect l="l" t="t" r="r" b="b"/>
              <a:pathLst>
                <a:path w="4212" h="4100" extrusionOk="0">
                  <a:moveTo>
                    <a:pt x="1039" y="1"/>
                  </a:moveTo>
                  <a:lnTo>
                    <a:pt x="1180" y="1404"/>
                  </a:lnTo>
                  <a:lnTo>
                    <a:pt x="0" y="2359"/>
                  </a:lnTo>
                  <a:lnTo>
                    <a:pt x="1404" y="2696"/>
                  </a:lnTo>
                  <a:lnTo>
                    <a:pt x="1994" y="4100"/>
                  </a:lnTo>
                  <a:lnTo>
                    <a:pt x="2696" y="2808"/>
                  </a:lnTo>
                  <a:lnTo>
                    <a:pt x="4212" y="2696"/>
                  </a:lnTo>
                  <a:lnTo>
                    <a:pt x="3285" y="1657"/>
                  </a:lnTo>
                  <a:lnTo>
                    <a:pt x="3622" y="253"/>
                  </a:lnTo>
                  <a:lnTo>
                    <a:pt x="2331" y="703"/>
                  </a:lnTo>
                  <a:lnTo>
                    <a:pt x="1039" y="1"/>
                  </a:lnTo>
                  <a:close/>
                </a:path>
              </a:pathLst>
            </a:custGeom>
            <a:solidFill>
              <a:srgbClr val="EFEFE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44" name="Google Shape;1535;p32">
              <a:extLst>
                <a:ext uri="{FF2B5EF4-FFF2-40B4-BE49-F238E27FC236}">
                  <a16:creationId xmlns:a16="http://schemas.microsoft.com/office/drawing/2014/main" id="{7685B54E-F785-402F-A999-2278A87B5793}"/>
                </a:ext>
              </a:extLst>
            </p:cNvPr>
            <p:cNvSpPr/>
            <p:nvPr/>
          </p:nvSpPr>
          <p:spPr>
            <a:xfrm>
              <a:off x="6134925" y="3131850"/>
              <a:ext cx="105300" cy="102500"/>
            </a:xfrm>
            <a:custGeom>
              <a:avLst/>
              <a:gdLst/>
              <a:ahLst/>
              <a:cxnLst/>
              <a:rect l="l" t="t" r="r" b="b"/>
              <a:pathLst>
                <a:path w="4212" h="4100" extrusionOk="0">
                  <a:moveTo>
                    <a:pt x="1180" y="0"/>
                  </a:moveTo>
                  <a:lnTo>
                    <a:pt x="1180" y="1404"/>
                  </a:lnTo>
                  <a:lnTo>
                    <a:pt x="0" y="2330"/>
                  </a:lnTo>
                  <a:lnTo>
                    <a:pt x="1404" y="2695"/>
                  </a:lnTo>
                  <a:lnTo>
                    <a:pt x="1881" y="4099"/>
                  </a:lnTo>
                  <a:lnTo>
                    <a:pt x="2696" y="2920"/>
                  </a:lnTo>
                  <a:lnTo>
                    <a:pt x="4212" y="2920"/>
                  </a:lnTo>
                  <a:lnTo>
                    <a:pt x="3285" y="1769"/>
                  </a:lnTo>
                  <a:lnTo>
                    <a:pt x="3762" y="365"/>
                  </a:lnTo>
                  <a:lnTo>
                    <a:pt x="2359" y="814"/>
                  </a:lnTo>
                  <a:lnTo>
                    <a:pt x="1180" y="0"/>
                  </a:ln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45" name="Google Shape;1536;p32">
              <a:extLst>
                <a:ext uri="{FF2B5EF4-FFF2-40B4-BE49-F238E27FC236}">
                  <a16:creationId xmlns:a16="http://schemas.microsoft.com/office/drawing/2014/main" id="{BF933890-61D5-4870-9F59-74255CE6DC89}"/>
                </a:ext>
              </a:extLst>
            </p:cNvPr>
            <p:cNvSpPr/>
            <p:nvPr/>
          </p:nvSpPr>
          <p:spPr>
            <a:xfrm>
              <a:off x="5009125" y="3605600"/>
              <a:ext cx="47050" cy="47050"/>
            </a:xfrm>
            <a:custGeom>
              <a:avLst/>
              <a:gdLst/>
              <a:ahLst/>
              <a:cxnLst/>
              <a:rect l="l" t="t" r="r" b="b"/>
              <a:pathLst>
                <a:path w="1882" h="1882" extrusionOk="0">
                  <a:moveTo>
                    <a:pt x="366" y="1"/>
                  </a:moveTo>
                  <a:lnTo>
                    <a:pt x="478" y="703"/>
                  </a:lnTo>
                  <a:lnTo>
                    <a:pt x="1" y="1180"/>
                  </a:lnTo>
                  <a:lnTo>
                    <a:pt x="590" y="1292"/>
                  </a:lnTo>
                  <a:lnTo>
                    <a:pt x="815" y="1882"/>
                  </a:lnTo>
                  <a:lnTo>
                    <a:pt x="1180" y="1292"/>
                  </a:lnTo>
                  <a:lnTo>
                    <a:pt x="1882" y="1180"/>
                  </a:lnTo>
                  <a:lnTo>
                    <a:pt x="1404" y="703"/>
                  </a:lnTo>
                  <a:lnTo>
                    <a:pt x="1517" y="113"/>
                  </a:lnTo>
                  <a:lnTo>
                    <a:pt x="1517" y="113"/>
                  </a:lnTo>
                  <a:lnTo>
                    <a:pt x="955" y="366"/>
                  </a:lnTo>
                  <a:lnTo>
                    <a:pt x="366" y="1"/>
                  </a:lnTo>
                  <a:close/>
                </a:path>
              </a:pathLst>
            </a:custGeom>
            <a:solidFill>
              <a:srgbClr val="EFEFE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46" name="Google Shape;1537;p32">
              <a:extLst>
                <a:ext uri="{FF2B5EF4-FFF2-40B4-BE49-F238E27FC236}">
                  <a16:creationId xmlns:a16="http://schemas.microsoft.com/office/drawing/2014/main" id="{3A80E177-E887-4190-BE39-DA534A9789DD}"/>
                </a:ext>
              </a:extLst>
            </p:cNvPr>
            <p:cNvSpPr/>
            <p:nvPr/>
          </p:nvSpPr>
          <p:spPr>
            <a:xfrm>
              <a:off x="5793125" y="3465225"/>
              <a:ext cx="47025" cy="49875"/>
            </a:xfrm>
            <a:custGeom>
              <a:avLst/>
              <a:gdLst/>
              <a:ahLst/>
              <a:cxnLst/>
              <a:rect l="l" t="t" r="r" b="b"/>
              <a:pathLst>
                <a:path w="1881" h="1995" extrusionOk="0">
                  <a:moveTo>
                    <a:pt x="702" y="1"/>
                  </a:moveTo>
                  <a:lnTo>
                    <a:pt x="590" y="703"/>
                  </a:lnTo>
                  <a:lnTo>
                    <a:pt x="0" y="1068"/>
                  </a:lnTo>
                  <a:lnTo>
                    <a:pt x="702" y="1292"/>
                  </a:lnTo>
                  <a:lnTo>
                    <a:pt x="814" y="1994"/>
                  </a:lnTo>
                  <a:lnTo>
                    <a:pt x="1179" y="1517"/>
                  </a:lnTo>
                  <a:lnTo>
                    <a:pt x="1881" y="1517"/>
                  </a:lnTo>
                  <a:lnTo>
                    <a:pt x="1516" y="927"/>
                  </a:lnTo>
                  <a:lnTo>
                    <a:pt x="1881" y="366"/>
                  </a:lnTo>
                  <a:lnTo>
                    <a:pt x="1179" y="478"/>
                  </a:lnTo>
                  <a:lnTo>
                    <a:pt x="702" y="1"/>
                  </a:lnTo>
                  <a:close/>
                </a:path>
              </a:pathLst>
            </a:custGeom>
            <a:solidFill>
              <a:srgbClr val="EFEFE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47" name="Google Shape;1538;p32">
              <a:extLst>
                <a:ext uri="{FF2B5EF4-FFF2-40B4-BE49-F238E27FC236}">
                  <a16:creationId xmlns:a16="http://schemas.microsoft.com/office/drawing/2014/main" id="{39E39763-E7A1-4E1F-B0E2-40CCD284AD4C}"/>
                </a:ext>
              </a:extLst>
            </p:cNvPr>
            <p:cNvSpPr/>
            <p:nvPr/>
          </p:nvSpPr>
          <p:spPr>
            <a:xfrm>
              <a:off x="5722925" y="2790025"/>
              <a:ext cx="47050" cy="46350"/>
            </a:xfrm>
            <a:custGeom>
              <a:avLst/>
              <a:gdLst/>
              <a:ahLst/>
              <a:cxnLst/>
              <a:rect l="l" t="t" r="r" b="b"/>
              <a:pathLst>
                <a:path w="1882" h="1854" extrusionOk="0">
                  <a:moveTo>
                    <a:pt x="1180" y="1"/>
                  </a:moveTo>
                  <a:lnTo>
                    <a:pt x="702" y="450"/>
                  </a:lnTo>
                  <a:lnTo>
                    <a:pt x="1" y="450"/>
                  </a:lnTo>
                  <a:lnTo>
                    <a:pt x="337" y="927"/>
                  </a:lnTo>
                  <a:lnTo>
                    <a:pt x="113" y="1629"/>
                  </a:lnTo>
                  <a:lnTo>
                    <a:pt x="702" y="1405"/>
                  </a:lnTo>
                  <a:lnTo>
                    <a:pt x="1180" y="1854"/>
                  </a:lnTo>
                  <a:lnTo>
                    <a:pt x="1292" y="1264"/>
                  </a:lnTo>
                  <a:lnTo>
                    <a:pt x="1882" y="927"/>
                  </a:lnTo>
                  <a:lnTo>
                    <a:pt x="1292" y="703"/>
                  </a:lnTo>
                  <a:lnTo>
                    <a:pt x="1180" y="1"/>
                  </a:lnTo>
                  <a:close/>
                </a:path>
              </a:pathLst>
            </a:custGeom>
            <a:solidFill>
              <a:srgbClr val="EFEFE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48" name="Google Shape;1539;p32">
              <a:extLst>
                <a:ext uri="{FF2B5EF4-FFF2-40B4-BE49-F238E27FC236}">
                  <a16:creationId xmlns:a16="http://schemas.microsoft.com/office/drawing/2014/main" id="{273B349C-F9D2-4F44-AB15-5803A90C6BE6}"/>
                </a:ext>
              </a:extLst>
            </p:cNvPr>
            <p:cNvSpPr/>
            <p:nvPr/>
          </p:nvSpPr>
          <p:spPr>
            <a:xfrm>
              <a:off x="5216875" y="2439100"/>
              <a:ext cx="47050" cy="46350"/>
            </a:xfrm>
            <a:custGeom>
              <a:avLst/>
              <a:gdLst/>
              <a:ahLst/>
              <a:cxnLst/>
              <a:rect l="l" t="t" r="r" b="b"/>
              <a:pathLst>
                <a:path w="1882" h="1854" extrusionOk="0">
                  <a:moveTo>
                    <a:pt x="590" y="0"/>
                  </a:moveTo>
                  <a:lnTo>
                    <a:pt x="590" y="702"/>
                  </a:lnTo>
                  <a:lnTo>
                    <a:pt x="1" y="1039"/>
                  </a:lnTo>
                  <a:lnTo>
                    <a:pt x="590" y="1264"/>
                  </a:lnTo>
                  <a:lnTo>
                    <a:pt x="703" y="1853"/>
                  </a:lnTo>
                  <a:lnTo>
                    <a:pt x="1180" y="1404"/>
                  </a:lnTo>
                  <a:lnTo>
                    <a:pt x="1882" y="1517"/>
                  </a:lnTo>
                  <a:lnTo>
                    <a:pt x="1882" y="1517"/>
                  </a:lnTo>
                  <a:lnTo>
                    <a:pt x="1517" y="927"/>
                  </a:lnTo>
                  <a:lnTo>
                    <a:pt x="1769" y="337"/>
                  </a:lnTo>
                  <a:lnTo>
                    <a:pt x="1769" y="337"/>
                  </a:lnTo>
                  <a:lnTo>
                    <a:pt x="1180" y="450"/>
                  </a:lnTo>
                  <a:lnTo>
                    <a:pt x="590" y="0"/>
                  </a:ln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49" name="Google Shape;1540;p32">
              <a:extLst>
                <a:ext uri="{FF2B5EF4-FFF2-40B4-BE49-F238E27FC236}">
                  <a16:creationId xmlns:a16="http://schemas.microsoft.com/office/drawing/2014/main" id="{25E4F3B4-10B9-4A13-B317-BB01471C79A7}"/>
                </a:ext>
              </a:extLst>
            </p:cNvPr>
            <p:cNvSpPr/>
            <p:nvPr/>
          </p:nvSpPr>
          <p:spPr>
            <a:xfrm>
              <a:off x="6003675" y="3991625"/>
              <a:ext cx="26000" cy="24600"/>
            </a:xfrm>
            <a:custGeom>
              <a:avLst/>
              <a:gdLst/>
              <a:ahLst/>
              <a:cxnLst/>
              <a:rect l="l" t="t" r="r" b="b"/>
              <a:pathLst>
                <a:path w="1040" h="984" extrusionOk="0">
                  <a:moveTo>
                    <a:pt x="702" y="1"/>
                  </a:moveTo>
                  <a:cubicBezTo>
                    <a:pt x="478" y="1"/>
                    <a:pt x="113" y="113"/>
                    <a:pt x="113" y="366"/>
                  </a:cubicBezTo>
                  <a:cubicBezTo>
                    <a:pt x="0" y="590"/>
                    <a:pt x="113" y="927"/>
                    <a:pt x="337" y="927"/>
                  </a:cubicBezTo>
                  <a:cubicBezTo>
                    <a:pt x="407" y="966"/>
                    <a:pt x="484" y="984"/>
                    <a:pt x="558" y="984"/>
                  </a:cubicBezTo>
                  <a:cubicBezTo>
                    <a:pt x="751" y="984"/>
                    <a:pt x="927" y="865"/>
                    <a:pt x="927" y="703"/>
                  </a:cubicBezTo>
                  <a:cubicBezTo>
                    <a:pt x="1039" y="366"/>
                    <a:pt x="927" y="113"/>
                    <a:pt x="702" y="1"/>
                  </a:cubicBezTo>
                  <a:close/>
                </a:path>
              </a:pathLst>
            </a:custGeom>
            <a:solidFill>
              <a:srgbClr val="A672CD"/>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50" name="Google Shape;1541;p32">
              <a:extLst>
                <a:ext uri="{FF2B5EF4-FFF2-40B4-BE49-F238E27FC236}">
                  <a16:creationId xmlns:a16="http://schemas.microsoft.com/office/drawing/2014/main" id="{D73D96F2-01D5-41C6-BA38-52DDC5BA692B}"/>
                </a:ext>
              </a:extLst>
            </p:cNvPr>
            <p:cNvSpPr/>
            <p:nvPr/>
          </p:nvSpPr>
          <p:spPr>
            <a:xfrm>
              <a:off x="5415500" y="3096000"/>
              <a:ext cx="26700" cy="25300"/>
            </a:xfrm>
            <a:custGeom>
              <a:avLst/>
              <a:gdLst/>
              <a:ahLst/>
              <a:cxnLst/>
              <a:rect l="l" t="t" r="r" b="b"/>
              <a:pathLst>
                <a:path w="1068" h="1012" extrusionOk="0">
                  <a:moveTo>
                    <a:pt x="530" y="1"/>
                  </a:moveTo>
                  <a:cubicBezTo>
                    <a:pt x="287" y="1"/>
                    <a:pt x="116" y="189"/>
                    <a:pt x="1" y="396"/>
                  </a:cubicBezTo>
                  <a:cubicBezTo>
                    <a:pt x="1" y="620"/>
                    <a:pt x="141" y="845"/>
                    <a:pt x="366" y="957"/>
                  </a:cubicBezTo>
                  <a:cubicBezTo>
                    <a:pt x="424" y="994"/>
                    <a:pt x="492" y="1011"/>
                    <a:pt x="561" y="1011"/>
                  </a:cubicBezTo>
                  <a:cubicBezTo>
                    <a:pt x="756" y="1011"/>
                    <a:pt x="955" y="869"/>
                    <a:pt x="955" y="620"/>
                  </a:cubicBezTo>
                  <a:cubicBezTo>
                    <a:pt x="1068" y="396"/>
                    <a:pt x="955" y="143"/>
                    <a:pt x="703" y="31"/>
                  </a:cubicBezTo>
                  <a:cubicBezTo>
                    <a:pt x="641" y="10"/>
                    <a:pt x="584" y="1"/>
                    <a:pt x="530"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51" name="Google Shape;1542;p32">
              <a:extLst>
                <a:ext uri="{FF2B5EF4-FFF2-40B4-BE49-F238E27FC236}">
                  <a16:creationId xmlns:a16="http://schemas.microsoft.com/office/drawing/2014/main" id="{83393B93-1D65-4B0F-B0D3-85153955667C}"/>
                </a:ext>
              </a:extLst>
            </p:cNvPr>
            <p:cNvSpPr/>
            <p:nvPr/>
          </p:nvSpPr>
          <p:spPr>
            <a:xfrm>
              <a:off x="6061925" y="3066175"/>
              <a:ext cx="26700" cy="24975"/>
            </a:xfrm>
            <a:custGeom>
              <a:avLst/>
              <a:gdLst/>
              <a:ahLst/>
              <a:cxnLst/>
              <a:rect l="l" t="t" r="r" b="b"/>
              <a:pathLst>
                <a:path w="1068" h="999" extrusionOk="0">
                  <a:moveTo>
                    <a:pt x="527" y="1"/>
                  </a:moveTo>
                  <a:cubicBezTo>
                    <a:pt x="366" y="1"/>
                    <a:pt x="216" y="111"/>
                    <a:pt x="113" y="297"/>
                  </a:cubicBezTo>
                  <a:cubicBezTo>
                    <a:pt x="1" y="634"/>
                    <a:pt x="113" y="887"/>
                    <a:pt x="478" y="999"/>
                  </a:cubicBezTo>
                  <a:cubicBezTo>
                    <a:pt x="702" y="999"/>
                    <a:pt x="955" y="887"/>
                    <a:pt x="1067" y="634"/>
                  </a:cubicBezTo>
                  <a:cubicBezTo>
                    <a:pt x="1067" y="409"/>
                    <a:pt x="955" y="44"/>
                    <a:pt x="702" y="44"/>
                  </a:cubicBezTo>
                  <a:cubicBezTo>
                    <a:pt x="643" y="15"/>
                    <a:pt x="584" y="1"/>
                    <a:pt x="527" y="1"/>
                  </a:cubicBezTo>
                  <a:close/>
                </a:path>
              </a:pathLst>
            </a:custGeom>
            <a:solidFill>
              <a:srgbClr val="EFEFE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52" name="Google Shape;1543;p32">
              <a:extLst>
                <a:ext uri="{FF2B5EF4-FFF2-40B4-BE49-F238E27FC236}">
                  <a16:creationId xmlns:a16="http://schemas.microsoft.com/office/drawing/2014/main" id="{BEFF8B63-0B3C-44FD-958B-B370ADC1B243}"/>
                </a:ext>
              </a:extLst>
            </p:cNvPr>
            <p:cNvSpPr/>
            <p:nvPr/>
          </p:nvSpPr>
          <p:spPr>
            <a:xfrm>
              <a:off x="5026675" y="3882375"/>
              <a:ext cx="14750" cy="13125"/>
            </a:xfrm>
            <a:custGeom>
              <a:avLst/>
              <a:gdLst/>
              <a:ahLst/>
              <a:cxnLst/>
              <a:rect l="l" t="t" r="r" b="b"/>
              <a:pathLst>
                <a:path w="590" h="525" extrusionOk="0">
                  <a:moveTo>
                    <a:pt x="261" y="1"/>
                  </a:moveTo>
                  <a:cubicBezTo>
                    <a:pt x="173" y="1"/>
                    <a:pt x="80" y="80"/>
                    <a:pt x="0" y="160"/>
                  </a:cubicBezTo>
                  <a:cubicBezTo>
                    <a:pt x="0" y="272"/>
                    <a:pt x="0" y="384"/>
                    <a:pt x="253" y="525"/>
                  </a:cubicBezTo>
                  <a:cubicBezTo>
                    <a:pt x="365" y="525"/>
                    <a:pt x="478" y="384"/>
                    <a:pt x="478" y="272"/>
                  </a:cubicBezTo>
                  <a:cubicBezTo>
                    <a:pt x="590" y="160"/>
                    <a:pt x="478" y="47"/>
                    <a:pt x="365" y="47"/>
                  </a:cubicBezTo>
                  <a:cubicBezTo>
                    <a:pt x="333" y="14"/>
                    <a:pt x="297" y="1"/>
                    <a:pt x="261"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53" name="Google Shape;1544;p32">
              <a:extLst>
                <a:ext uri="{FF2B5EF4-FFF2-40B4-BE49-F238E27FC236}">
                  <a16:creationId xmlns:a16="http://schemas.microsoft.com/office/drawing/2014/main" id="{CAB3501D-8081-4BF4-BB85-EBB0C7567809}"/>
                </a:ext>
              </a:extLst>
            </p:cNvPr>
            <p:cNvSpPr/>
            <p:nvPr/>
          </p:nvSpPr>
          <p:spPr>
            <a:xfrm>
              <a:off x="5372000" y="3814525"/>
              <a:ext cx="795225" cy="709600"/>
            </a:xfrm>
            <a:custGeom>
              <a:avLst/>
              <a:gdLst/>
              <a:ahLst/>
              <a:cxnLst/>
              <a:rect l="l" t="t" r="r" b="b"/>
              <a:pathLst>
                <a:path w="31809" h="28384" extrusionOk="0">
                  <a:moveTo>
                    <a:pt x="15951" y="0"/>
                  </a:moveTo>
                  <a:cubicBezTo>
                    <a:pt x="9918" y="0"/>
                    <a:pt x="4330" y="3824"/>
                    <a:pt x="2330" y="9892"/>
                  </a:cubicBezTo>
                  <a:cubicBezTo>
                    <a:pt x="0" y="17388"/>
                    <a:pt x="4099" y="25333"/>
                    <a:pt x="11567" y="27664"/>
                  </a:cubicBezTo>
                  <a:cubicBezTo>
                    <a:pt x="13047" y="28151"/>
                    <a:pt x="14545" y="28383"/>
                    <a:pt x="16013" y="28383"/>
                  </a:cubicBezTo>
                  <a:cubicBezTo>
                    <a:pt x="21983" y="28383"/>
                    <a:pt x="27474" y="24555"/>
                    <a:pt x="29366" y="18539"/>
                  </a:cubicBezTo>
                  <a:cubicBezTo>
                    <a:pt x="31809" y="11071"/>
                    <a:pt x="27710" y="3098"/>
                    <a:pt x="20242" y="656"/>
                  </a:cubicBezTo>
                  <a:cubicBezTo>
                    <a:pt x="18814" y="212"/>
                    <a:pt x="17371" y="0"/>
                    <a:pt x="15951" y="0"/>
                  </a:cubicBezTo>
                  <a:close/>
                </a:path>
              </a:pathLst>
            </a:custGeom>
            <a:solidFill>
              <a:srgbClr val="7F5DA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54" name="Google Shape;1545;p32">
              <a:extLst>
                <a:ext uri="{FF2B5EF4-FFF2-40B4-BE49-F238E27FC236}">
                  <a16:creationId xmlns:a16="http://schemas.microsoft.com/office/drawing/2014/main" id="{35267994-4A7F-47BF-8152-0664D3A39EFE}"/>
                </a:ext>
              </a:extLst>
            </p:cNvPr>
            <p:cNvSpPr/>
            <p:nvPr/>
          </p:nvSpPr>
          <p:spPr>
            <a:xfrm>
              <a:off x="5430250" y="3851250"/>
              <a:ext cx="184625" cy="207800"/>
            </a:xfrm>
            <a:custGeom>
              <a:avLst/>
              <a:gdLst/>
              <a:ahLst/>
              <a:cxnLst/>
              <a:rect l="l" t="t" r="r" b="b"/>
              <a:pathLst>
                <a:path w="7385" h="8312" extrusionOk="0">
                  <a:moveTo>
                    <a:pt x="0" y="8311"/>
                  </a:moveTo>
                  <a:lnTo>
                    <a:pt x="0" y="8311"/>
                  </a:lnTo>
                  <a:lnTo>
                    <a:pt x="0" y="8311"/>
                  </a:lnTo>
                  <a:close/>
                  <a:moveTo>
                    <a:pt x="113" y="8311"/>
                  </a:moveTo>
                  <a:lnTo>
                    <a:pt x="113" y="8311"/>
                  </a:lnTo>
                  <a:lnTo>
                    <a:pt x="113" y="8311"/>
                  </a:lnTo>
                  <a:close/>
                  <a:moveTo>
                    <a:pt x="113" y="8311"/>
                  </a:moveTo>
                  <a:lnTo>
                    <a:pt x="113" y="8311"/>
                  </a:lnTo>
                  <a:lnTo>
                    <a:pt x="113" y="8311"/>
                  </a:lnTo>
                  <a:close/>
                  <a:moveTo>
                    <a:pt x="113" y="8199"/>
                  </a:moveTo>
                  <a:lnTo>
                    <a:pt x="113" y="8199"/>
                  </a:lnTo>
                  <a:lnTo>
                    <a:pt x="113" y="8199"/>
                  </a:lnTo>
                  <a:close/>
                  <a:moveTo>
                    <a:pt x="113" y="8199"/>
                  </a:moveTo>
                  <a:lnTo>
                    <a:pt x="113" y="8199"/>
                  </a:lnTo>
                  <a:lnTo>
                    <a:pt x="113" y="8199"/>
                  </a:lnTo>
                  <a:close/>
                  <a:moveTo>
                    <a:pt x="113" y="8199"/>
                  </a:moveTo>
                  <a:lnTo>
                    <a:pt x="113" y="8199"/>
                  </a:lnTo>
                  <a:lnTo>
                    <a:pt x="113" y="8199"/>
                  </a:lnTo>
                  <a:close/>
                  <a:moveTo>
                    <a:pt x="113" y="8086"/>
                  </a:moveTo>
                  <a:lnTo>
                    <a:pt x="113" y="8086"/>
                  </a:lnTo>
                  <a:lnTo>
                    <a:pt x="113" y="8086"/>
                  </a:lnTo>
                  <a:close/>
                  <a:moveTo>
                    <a:pt x="590" y="6907"/>
                  </a:moveTo>
                  <a:lnTo>
                    <a:pt x="590" y="6907"/>
                  </a:lnTo>
                  <a:lnTo>
                    <a:pt x="590" y="6907"/>
                  </a:lnTo>
                  <a:close/>
                  <a:moveTo>
                    <a:pt x="702" y="6795"/>
                  </a:moveTo>
                  <a:lnTo>
                    <a:pt x="702" y="6795"/>
                  </a:lnTo>
                  <a:lnTo>
                    <a:pt x="702" y="6795"/>
                  </a:lnTo>
                  <a:close/>
                  <a:moveTo>
                    <a:pt x="702" y="6795"/>
                  </a:moveTo>
                  <a:lnTo>
                    <a:pt x="702" y="6795"/>
                  </a:lnTo>
                  <a:lnTo>
                    <a:pt x="702" y="6795"/>
                  </a:lnTo>
                  <a:close/>
                  <a:moveTo>
                    <a:pt x="702" y="6683"/>
                  </a:moveTo>
                  <a:lnTo>
                    <a:pt x="702" y="6683"/>
                  </a:lnTo>
                  <a:lnTo>
                    <a:pt x="702" y="6683"/>
                  </a:lnTo>
                  <a:close/>
                  <a:moveTo>
                    <a:pt x="702" y="6683"/>
                  </a:moveTo>
                  <a:lnTo>
                    <a:pt x="702" y="6683"/>
                  </a:lnTo>
                  <a:lnTo>
                    <a:pt x="702" y="6683"/>
                  </a:lnTo>
                  <a:close/>
                  <a:moveTo>
                    <a:pt x="702" y="6542"/>
                  </a:moveTo>
                  <a:lnTo>
                    <a:pt x="702" y="6542"/>
                  </a:lnTo>
                  <a:lnTo>
                    <a:pt x="702" y="6542"/>
                  </a:lnTo>
                  <a:close/>
                  <a:moveTo>
                    <a:pt x="815" y="6542"/>
                  </a:moveTo>
                  <a:lnTo>
                    <a:pt x="815" y="6542"/>
                  </a:lnTo>
                  <a:lnTo>
                    <a:pt x="815" y="6542"/>
                  </a:lnTo>
                  <a:close/>
                  <a:moveTo>
                    <a:pt x="815" y="6542"/>
                  </a:moveTo>
                  <a:lnTo>
                    <a:pt x="815" y="6542"/>
                  </a:lnTo>
                  <a:lnTo>
                    <a:pt x="815" y="6542"/>
                  </a:lnTo>
                  <a:close/>
                  <a:moveTo>
                    <a:pt x="815" y="6430"/>
                  </a:moveTo>
                  <a:lnTo>
                    <a:pt x="815" y="6430"/>
                  </a:lnTo>
                  <a:lnTo>
                    <a:pt x="815" y="6430"/>
                  </a:lnTo>
                  <a:close/>
                  <a:moveTo>
                    <a:pt x="815" y="6430"/>
                  </a:moveTo>
                  <a:lnTo>
                    <a:pt x="815" y="6430"/>
                  </a:lnTo>
                  <a:lnTo>
                    <a:pt x="815" y="6430"/>
                  </a:lnTo>
                  <a:close/>
                  <a:moveTo>
                    <a:pt x="815" y="6430"/>
                  </a:moveTo>
                  <a:lnTo>
                    <a:pt x="815" y="6430"/>
                  </a:lnTo>
                  <a:lnTo>
                    <a:pt x="815" y="6430"/>
                  </a:lnTo>
                  <a:close/>
                  <a:moveTo>
                    <a:pt x="815" y="6430"/>
                  </a:moveTo>
                  <a:lnTo>
                    <a:pt x="815" y="6430"/>
                  </a:lnTo>
                  <a:lnTo>
                    <a:pt x="815" y="6430"/>
                  </a:lnTo>
                  <a:close/>
                  <a:moveTo>
                    <a:pt x="815" y="6318"/>
                  </a:moveTo>
                  <a:lnTo>
                    <a:pt x="815" y="6430"/>
                  </a:lnTo>
                  <a:lnTo>
                    <a:pt x="815" y="6318"/>
                  </a:lnTo>
                  <a:close/>
                  <a:moveTo>
                    <a:pt x="815" y="6318"/>
                  </a:moveTo>
                  <a:lnTo>
                    <a:pt x="815" y="6318"/>
                  </a:lnTo>
                  <a:lnTo>
                    <a:pt x="815" y="6318"/>
                  </a:lnTo>
                  <a:close/>
                  <a:moveTo>
                    <a:pt x="955" y="6318"/>
                  </a:moveTo>
                  <a:lnTo>
                    <a:pt x="955" y="6318"/>
                  </a:lnTo>
                  <a:lnTo>
                    <a:pt x="955" y="6318"/>
                  </a:lnTo>
                  <a:close/>
                  <a:moveTo>
                    <a:pt x="955" y="6318"/>
                  </a:moveTo>
                  <a:lnTo>
                    <a:pt x="955" y="6318"/>
                  </a:lnTo>
                  <a:lnTo>
                    <a:pt x="955" y="6318"/>
                  </a:lnTo>
                  <a:close/>
                  <a:moveTo>
                    <a:pt x="955" y="6205"/>
                  </a:moveTo>
                  <a:lnTo>
                    <a:pt x="955" y="6318"/>
                  </a:lnTo>
                  <a:lnTo>
                    <a:pt x="955" y="6205"/>
                  </a:lnTo>
                  <a:close/>
                  <a:moveTo>
                    <a:pt x="955" y="6205"/>
                  </a:moveTo>
                  <a:lnTo>
                    <a:pt x="955" y="6205"/>
                  </a:lnTo>
                  <a:lnTo>
                    <a:pt x="955" y="6205"/>
                  </a:lnTo>
                  <a:close/>
                  <a:moveTo>
                    <a:pt x="955" y="6205"/>
                  </a:moveTo>
                  <a:lnTo>
                    <a:pt x="955" y="6205"/>
                  </a:lnTo>
                  <a:lnTo>
                    <a:pt x="955" y="6205"/>
                  </a:lnTo>
                  <a:close/>
                  <a:moveTo>
                    <a:pt x="955" y="6205"/>
                  </a:moveTo>
                  <a:lnTo>
                    <a:pt x="955" y="6205"/>
                  </a:lnTo>
                  <a:lnTo>
                    <a:pt x="955" y="6205"/>
                  </a:lnTo>
                  <a:close/>
                  <a:moveTo>
                    <a:pt x="955" y="6205"/>
                  </a:moveTo>
                  <a:lnTo>
                    <a:pt x="955" y="6205"/>
                  </a:lnTo>
                  <a:lnTo>
                    <a:pt x="955" y="6205"/>
                  </a:lnTo>
                  <a:close/>
                  <a:moveTo>
                    <a:pt x="955" y="6093"/>
                  </a:moveTo>
                  <a:lnTo>
                    <a:pt x="955" y="6093"/>
                  </a:lnTo>
                  <a:lnTo>
                    <a:pt x="955" y="6093"/>
                  </a:lnTo>
                  <a:close/>
                  <a:moveTo>
                    <a:pt x="1067" y="6093"/>
                  </a:moveTo>
                  <a:lnTo>
                    <a:pt x="1067" y="6093"/>
                  </a:lnTo>
                  <a:lnTo>
                    <a:pt x="1067" y="6093"/>
                  </a:lnTo>
                  <a:close/>
                  <a:moveTo>
                    <a:pt x="1067" y="6093"/>
                  </a:moveTo>
                  <a:lnTo>
                    <a:pt x="1067" y="6093"/>
                  </a:lnTo>
                  <a:lnTo>
                    <a:pt x="1067" y="6093"/>
                  </a:lnTo>
                  <a:close/>
                  <a:moveTo>
                    <a:pt x="1067" y="6093"/>
                  </a:moveTo>
                  <a:lnTo>
                    <a:pt x="1067" y="6093"/>
                  </a:lnTo>
                  <a:lnTo>
                    <a:pt x="1067" y="6093"/>
                  </a:lnTo>
                  <a:close/>
                  <a:moveTo>
                    <a:pt x="1067" y="5981"/>
                  </a:moveTo>
                  <a:lnTo>
                    <a:pt x="1067" y="5981"/>
                  </a:lnTo>
                  <a:lnTo>
                    <a:pt x="1067" y="5981"/>
                  </a:lnTo>
                  <a:close/>
                  <a:moveTo>
                    <a:pt x="1067" y="5981"/>
                  </a:moveTo>
                  <a:lnTo>
                    <a:pt x="1067" y="5981"/>
                  </a:lnTo>
                  <a:lnTo>
                    <a:pt x="1067" y="5981"/>
                  </a:lnTo>
                  <a:close/>
                  <a:moveTo>
                    <a:pt x="1067" y="5981"/>
                  </a:moveTo>
                  <a:lnTo>
                    <a:pt x="1067" y="5981"/>
                  </a:lnTo>
                  <a:lnTo>
                    <a:pt x="1067" y="5981"/>
                  </a:lnTo>
                  <a:close/>
                  <a:moveTo>
                    <a:pt x="1067" y="5981"/>
                  </a:moveTo>
                  <a:lnTo>
                    <a:pt x="1067" y="5981"/>
                  </a:lnTo>
                  <a:lnTo>
                    <a:pt x="1067" y="5981"/>
                  </a:lnTo>
                  <a:close/>
                  <a:moveTo>
                    <a:pt x="1180" y="5840"/>
                  </a:moveTo>
                  <a:lnTo>
                    <a:pt x="1067" y="5840"/>
                  </a:lnTo>
                  <a:lnTo>
                    <a:pt x="1180" y="5840"/>
                  </a:lnTo>
                  <a:close/>
                  <a:moveTo>
                    <a:pt x="1180" y="5840"/>
                  </a:moveTo>
                  <a:lnTo>
                    <a:pt x="1180" y="5840"/>
                  </a:lnTo>
                  <a:lnTo>
                    <a:pt x="1180" y="5840"/>
                  </a:lnTo>
                  <a:close/>
                  <a:moveTo>
                    <a:pt x="1180" y="5840"/>
                  </a:moveTo>
                  <a:lnTo>
                    <a:pt x="1180" y="5840"/>
                  </a:lnTo>
                  <a:lnTo>
                    <a:pt x="1180" y="5840"/>
                  </a:lnTo>
                  <a:close/>
                  <a:moveTo>
                    <a:pt x="1180" y="5840"/>
                  </a:moveTo>
                  <a:lnTo>
                    <a:pt x="1180" y="5840"/>
                  </a:lnTo>
                  <a:lnTo>
                    <a:pt x="1180" y="5840"/>
                  </a:lnTo>
                  <a:close/>
                  <a:moveTo>
                    <a:pt x="1180" y="5728"/>
                  </a:moveTo>
                  <a:lnTo>
                    <a:pt x="1180" y="5840"/>
                  </a:lnTo>
                  <a:lnTo>
                    <a:pt x="1180" y="5728"/>
                  </a:lnTo>
                  <a:close/>
                  <a:moveTo>
                    <a:pt x="1180" y="5728"/>
                  </a:moveTo>
                  <a:lnTo>
                    <a:pt x="1180" y="5728"/>
                  </a:lnTo>
                  <a:lnTo>
                    <a:pt x="1180" y="5728"/>
                  </a:lnTo>
                  <a:close/>
                  <a:moveTo>
                    <a:pt x="1180" y="5728"/>
                  </a:moveTo>
                  <a:lnTo>
                    <a:pt x="1180" y="5728"/>
                  </a:lnTo>
                  <a:lnTo>
                    <a:pt x="1180" y="5728"/>
                  </a:lnTo>
                  <a:close/>
                  <a:moveTo>
                    <a:pt x="1180" y="5728"/>
                  </a:moveTo>
                  <a:lnTo>
                    <a:pt x="1180" y="5728"/>
                  </a:lnTo>
                  <a:lnTo>
                    <a:pt x="1180" y="5728"/>
                  </a:lnTo>
                  <a:close/>
                  <a:moveTo>
                    <a:pt x="1292" y="5616"/>
                  </a:moveTo>
                  <a:lnTo>
                    <a:pt x="1292" y="5728"/>
                  </a:lnTo>
                  <a:lnTo>
                    <a:pt x="1292" y="5616"/>
                  </a:lnTo>
                  <a:close/>
                  <a:moveTo>
                    <a:pt x="1292" y="5616"/>
                  </a:moveTo>
                  <a:lnTo>
                    <a:pt x="1292" y="5616"/>
                  </a:lnTo>
                  <a:lnTo>
                    <a:pt x="1292" y="5616"/>
                  </a:lnTo>
                  <a:close/>
                  <a:moveTo>
                    <a:pt x="1292" y="5616"/>
                  </a:moveTo>
                  <a:lnTo>
                    <a:pt x="1292" y="5616"/>
                  </a:lnTo>
                  <a:lnTo>
                    <a:pt x="1292" y="5616"/>
                  </a:lnTo>
                  <a:close/>
                  <a:moveTo>
                    <a:pt x="1292" y="5504"/>
                  </a:moveTo>
                  <a:lnTo>
                    <a:pt x="1292" y="5616"/>
                  </a:lnTo>
                  <a:lnTo>
                    <a:pt x="1292" y="5504"/>
                  </a:lnTo>
                  <a:close/>
                  <a:moveTo>
                    <a:pt x="1292" y="5504"/>
                  </a:moveTo>
                  <a:lnTo>
                    <a:pt x="1292" y="5504"/>
                  </a:lnTo>
                  <a:lnTo>
                    <a:pt x="1292" y="5504"/>
                  </a:lnTo>
                  <a:close/>
                  <a:moveTo>
                    <a:pt x="1404" y="5504"/>
                  </a:moveTo>
                  <a:lnTo>
                    <a:pt x="1292" y="5504"/>
                  </a:lnTo>
                  <a:lnTo>
                    <a:pt x="1404" y="5504"/>
                  </a:lnTo>
                  <a:close/>
                  <a:moveTo>
                    <a:pt x="6794" y="226"/>
                  </a:moveTo>
                  <a:cubicBezTo>
                    <a:pt x="4577" y="1517"/>
                    <a:pt x="2696" y="3286"/>
                    <a:pt x="1404" y="5504"/>
                  </a:cubicBezTo>
                  <a:cubicBezTo>
                    <a:pt x="2696" y="3286"/>
                    <a:pt x="4577" y="1517"/>
                    <a:pt x="6794" y="226"/>
                  </a:cubicBezTo>
                  <a:close/>
                  <a:moveTo>
                    <a:pt x="6794" y="226"/>
                  </a:moveTo>
                  <a:lnTo>
                    <a:pt x="6794" y="226"/>
                  </a:lnTo>
                  <a:lnTo>
                    <a:pt x="6794" y="226"/>
                  </a:lnTo>
                  <a:close/>
                  <a:moveTo>
                    <a:pt x="6794" y="226"/>
                  </a:moveTo>
                  <a:lnTo>
                    <a:pt x="6794" y="226"/>
                  </a:lnTo>
                  <a:lnTo>
                    <a:pt x="6794" y="226"/>
                  </a:lnTo>
                  <a:close/>
                  <a:moveTo>
                    <a:pt x="6907" y="226"/>
                  </a:moveTo>
                  <a:lnTo>
                    <a:pt x="6794" y="226"/>
                  </a:lnTo>
                  <a:lnTo>
                    <a:pt x="6907" y="226"/>
                  </a:lnTo>
                  <a:close/>
                  <a:moveTo>
                    <a:pt x="6907" y="226"/>
                  </a:moveTo>
                  <a:lnTo>
                    <a:pt x="6907" y="226"/>
                  </a:lnTo>
                  <a:lnTo>
                    <a:pt x="6907" y="226"/>
                  </a:lnTo>
                  <a:close/>
                  <a:moveTo>
                    <a:pt x="6907" y="226"/>
                  </a:moveTo>
                  <a:lnTo>
                    <a:pt x="6907" y="226"/>
                  </a:lnTo>
                  <a:lnTo>
                    <a:pt x="6907" y="226"/>
                  </a:lnTo>
                  <a:close/>
                  <a:moveTo>
                    <a:pt x="6907" y="113"/>
                  </a:moveTo>
                  <a:lnTo>
                    <a:pt x="6907" y="226"/>
                  </a:lnTo>
                  <a:lnTo>
                    <a:pt x="6907" y="113"/>
                  </a:lnTo>
                  <a:close/>
                  <a:moveTo>
                    <a:pt x="7019" y="113"/>
                  </a:moveTo>
                  <a:lnTo>
                    <a:pt x="6907" y="113"/>
                  </a:lnTo>
                  <a:lnTo>
                    <a:pt x="7019" y="113"/>
                  </a:lnTo>
                  <a:close/>
                  <a:moveTo>
                    <a:pt x="7019" y="113"/>
                  </a:moveTo>
                  <a:lnTo>
                    <a:pt x="7019" y="113"/>
                  </a:lnTo>
                  <a:lnTo>
                    <a:pt x="7019" y="113"/>
                  </a:lnTo>
                  <a:close/>
                  <a:moveTo>
                    <a:pt x="7019" y="113"/>
                  </a:moveTo>
                  <a:lnTo>
                    <a:pt x="7019" y="113"/>
                  </a:lnTo>
                  <a:lnTo>
                    <a:pt x="7019" y="113"/>
                  </a:lnTo>
                  <a:close/>
                  <a:moveTo>
                    <a:pt x="7019" y="113"/>
                  </a:moveTo>
                  <a:lnTo>
                    <a:pt x="7019" y="113"/>
                  </a:lnTo>
                  <a:lnTo>
                    <a:pt x="7019" y="113"/>
                  </a:lnTo>
                  <a:close/>
                  <a:moveTo>
                    <a:pt x="7019" y="113"/>
                  </a:moveTo>
                  <a:lnTo>
                    <a:pt x="7019" y="113"/>
                  </a:lnTo>
                  <a:lnTo>
                    <a:pt x="7019" y="113"/>
                  </a:lnTo>
                  <a:close/>
                  <a:moveTo>
                    <a:pt x="7131" y="113"/>
                  </a:moveTo>
                  <a:lnTo>
                    <a:pt x="7131" y="113"/>
                  </a:lnTo>
                  <a:lnTo>
                    <a:pt x="7131" y="113"/>
                  </a:lnTo>
                  <a:close/>
                  <a:moveTo>
                    <a:pt x="7131" y="113"/>
                  </a:moveTo>
                  <a:lnTo>
                    <a:pt x="7131" y="113"/>
                  </a:lnTo>
                  <a:lnTo>
                    <a:pt x="7131" y="113"/>
                  </a:lnTo>
                  <a:close/>
                  <a:moveTo>
                    <a:pt x="7131" y="113"/>
                  </a:moveTo>
                  <a:lnTo>
                    <a:pt x="7131" y="113"/>
                  </a:lnTo>
                  <a:lnTo>
                    <a:pt x="7131" y="113"/>
                  </a:lnTo>
                  <a:close/>
                  <a:moveTo>
                    <a:pt x="7131" y="1"/>
                  </a:moveTo>
                  <a:lnTo>
                    <a:pt x="7131" y="1"/>
                  </a:lnTo>
                  <a:lnTo>
                    <a:pt x="7131" y="1"/>
                  </a:lnTo>
                  <a:close/>
                  <a:moveTo>
                    <a:pt x="7272" y="1"/>
                  </a:moveTo>
                  <a:lnTo>
                    <a:pt x="7272" y="1"/>
                  </a:lnTo>
                  <a:lnTo>
                    <a:pt x="7272" y="1"/>
                  </a:lnTo>
                  <a:close/>
                  <a:moveTo>
                    <a:pt x="7272" y="1"/>
                  </a:moveTo>
                  <a:lnTo>
                    <a:pt x="7272" y="1"/>
                  </a:lnTo>
                  <a:lnTo>
                    <a:pt x="7272" y="1"/>
                  </a:lnTo>
                  <a:close/>
                  <a:moveTo>
                    <a:pt x="7272" y="1"/>
                  </a:moveTo>
                  <a:lnTo>
                    <a:pt x="7272" y="1"/>
                  </a:lnTo>
                  <a:lnTo>
                    <a:pt x="7272" y="1"/>
                  </a:lnTo>
                  <a:close/>
                  <a:moveTo>
                    <a:pt x="7272" y="1"/>
                  </a:moveTo>
                  <a:lnTo>
                    <a:pt x="7272" y="1"/>
                  </a:lnTo>
                  <a:lnTo>
                    <a:pt x="7272" y="1"/>
                  </a:lnTo>
                  <a:close/>
                  <a:moveTo>
                    <a:pt x="7384" y="1"/>
                  </a:moveTo>
                  <a:lnTo>
                    <a:pt x="7272" y="1"/>
                  </a:lnTo>
                  <a:lnTo>
                    <a:pt x="7384" y="1"/>
                  </a:lnTo>
                  <a:close/>
                  <a:moveTo>
                    <a:pt x="7384" y="1"/>
                  </a:moveTo>
                  <a:lnTo>
                    <a:pt x="7384" y="1"/>
                  </a:lnTo>
                  <a:lnTo>
                    <a:pt x="7384" y="1"/>
                  </a:lnTo>
                  <a:close/>
                  <a:moveTo>
                    <a:pt x="7384" y="1"/>
                  </a:moveTo>
                  <a:lnTo>
                    <a:pt x="7384" y="1"/>
                  </a:lnTo>
                  <a:close/>
                </a:path>
              </a:pathLst>
            </a:custGeom>
            <a:solidFill>
              <a:srgbClr val="F65B2E"/>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55" name="Google Shape;1546;p32">
              <a:extLst>
                <a:ext uri="{FF2B5EF4-FFF2-40B4-BE49-F238E27FC236}">
                  <a16:creationId xmlns:a16="http://schemas.microsoft.com/office/drawing/2014/main" id="{86422BBD-9669-4C87-A559-2D2FAF7DEA13}"/>
                </a:ext>
              </a:extLst>
            </p:cNvPr>
            <p:cNvSpPr/>
            <p:nvPr/>
          </p:nvSpPr>
          <p:spPr>
            <a:xfrm>
              <a:off x="5412700" y="3818975"/>
              <a:ext cx="541175" cy="704700"/>
            </a:xfrm>
            <a:custGeom>
              <a:avLst/>
              <a:gdLst/>
              <a:ahLst/>
              <a:cxnLst/>
              <a:rect l="l" t="t" r="r" b="b"/>
              <a:pathLst>
                <a:path w="21647" h="28188" extrusionOk="0">
                  <a:moveTo>
                    <a:pt x="12297" y="0"/>
                  </a:moveTo>
                  <a:cubicBezTo>
                    <a:pt x="11118" y="113"/>
                    <a:pt x="9939" y="478"/>
                    <a:pt x="8900" y="815"/>
                  </a:cubicBezTo>
                  <a:cubicBezTo>
                    <a:pt x="9012" y="955"/>
                    <a:pt x="9125" y="1180"/>
                    <a:pt x="9237" y="1292"/>
                  </a:cubicBezTo>
                  <a:lnTo>
                    <a:pt x="9939" y="1994"/>
                  </a:lnTo>
                  <a:cubicBezTo>
                    <a:pt x="10641" y="1292"/>
                    <a:pt x="11483" y="590"/>
                    <a:pt x="12297" y="0"/>
                  </a:cubicBezTo>
                  <a:close/>
                  <a:moveTo>
                    <a:pt x="8535" y="1067"/>
                  </a:moveTo>
                  <a:cubicBezTo>
                    <a:pt x="8423" y="1067"/>
                    <a:pt x="8198" y="1180"/>
                    <a:pt x="8086" y="1292"/>
                  </a:cubicBezTo>
                  <a:lnTo>
                    <a:pt x="7833" y="1292"/>
                  </a:lnTo>
                  <a:lnTo>
                    <a:pt x="7833" y="1404"/>
                  </a:lnTo>
                  <a:lnTo>
                    <a:pt x="7609" y="1404"/>
                  </a:lnTo>
                  <a:lnTo>
                    <a:pt x="7609" y="1517"/>
                  </a:lnTo>
                  <a:lnTo>
                    <a:pt x="7496" y="1517"/>
                  </a:lnTo>
                  <a:cubicBezTo>
                    <a:pt x="5279" y="2808"/>
                    <a:pt x="3398" y="4577"/>
                    <a:pt x="2106" y="6795"/>
                  </a:cubicBezTo>
                  <a:lnTo>
                    <a:pt x="1994" y="6795"/>
                  </a:lnTo>
                  <a:lnTo>
                    <a:pt x="1994" y="6907"/>
                  </a:lnTo>
                  <a:lnTo>
                    <a:pt x="1994" y="7019"/>
                  </a:lnTo>
                  <a:lnTo>
                    <a:pt x="1882" y="7019"/>
                  </a:lnTo>
                  <a:lnTo>
                    <a:pt x="1882" y="7131"/>
                  </a:lnTo>
                  <a:lnTo>
                    <a:pt x="1769" y="7131"/>
                  </a:lnTo>
                  <a:lnTo>
                    <a:pt x="1769" y="7272"/>
                  </a:lnTo>
                  <a:lnTo>
                    <a:pt x="1769" y="7384"/>
                  </a:lnTo>
                  <a:lnTo>
                    <a:pt x="1657" y="7384"/>
                  </a:lnTo>
                  <a:lnTo>
                    <a:pt x="1657" y="7496"/>
                  </a:lnTo>
                  <a:lnTo>
                    <a:pt x="1657" y="7609"/>
                  </a:lnTo>
                  <a:lnTo>
                    <a:pt x="1517" y="7609"/>
                  </a:lnTo>
                  <a:lnTo>
                    <a:pt x="1517" y="7721"/>
                  </a:lnTo>
                  <a:lnTo>
                    <a:pt x="1517" y="7833"/>
                  </a:lnTo>
                  <a:lnTo>
                    <a:pt x="1404" y="7833"/>
                  </a:lnTo>
                  <a:lnTo>
                    <a:pt x="1404" y="7974"/>
                  </a:lnTo>
                  <a:lnTo>
                    <a:pt x="1404" y="8086"/>
                  </a:lnTo>
                  <a:lnTo>
                    <a:pt x="1292" y="8198"/>
                  </a:lnTo>
                  <a:cubicBezTo>
                    <a:pt x="1180" y="8423"/>
                    <a:pt x="1180" y="8676"/>
                    <a:pt x="1067" y="8900"/>
                  </a:cubicBezTo>
                  <a:cubicBezTo>
                    <a:pt x="1517" y="8788"/>
                    <a:pt x="1994" y="8788"/>
                    <a:pt x="2471" y="8788"/>
                  </a:cubicBezTo>
                  <a:lnTo>
                    <a:pt x="3061" y="8788"/>
                  </a:lnTo>
                  <a:cubicBezTo>
                    <a:pt x="4212" y="8900"/>
                    <a:pt x="5391" y="9125"/>
                    <a:pt x="6570" y="9490"/>
                  </a:cubicBezTo>
                  <a:cubicBezTo>
                    <a:pt x="7019" y="6795"/>
                    <a:pt x="8086" y="4324"/>
                    <a:pt x="9714" y="2359"/>
                  </a:cubicBezTo>
                  <a:lnTo>
                    <a:pt x="8900" y="1517"/>
                  </a:lnTo>
                  <a:cubicBezTo>
                    <a:pt x="8788" y="1292"/>
                    <a:pt x="8676" y="1180"/>
                    <a:pt x="8535" y="1067"/>
                  </a:cubicBezTo>
                  <a:close/>
                  <a:moveTo>
                    <a:pt x="2471" y="9125"/>
                  </a:moveTo>
                  <a:cubicBezTo>
                    <a:pt x="1882" y="9125"/>
                    <a:pt x="1404" y="9237"/>
                    <a:pt x="815" y="9377"/>
                  </a:cubicBezTo>
                  <a:lnTo>
                    <a:pt x="815" y="9490"/>
                  </a:lnTo>
                  <a:lnTo>
                    <a:pt x="815" y="9602"/>
                  </a:lnTo>
                  <a:lnTo>
                    <a:pt x="702" y="9602"/>
                  </a:lnTo>
                  <a:lnTo>
                    <a:pt x="702" y="9714"/>
                  </a:lnTo>
                  <a:cubicBezTo>
                    <a:pt x="253" y="11118"/>
                    <a:pt x="1" y="12634"/>
                    <a:pt x="1" y="14038"/>
                  </a:cubicBezTo>
                  <a:cubicBezTo>
                    <a:pt x="1" y="18548"/>
                    <a:pt x="2205" y="22851"/>
                    <a:pt x="5890" y="25488"/>
                  </a:cubicBezTo>
                  <a:lnTo>
                    <a:pt x="5890" y="25488"/>
                  </a:lnTo>
                  <a:cubicBezTo>
                    <a:pt x="6923" y="23957"/>
                    <a:pt x="8096" y="22563"/>
                    <a:pt x="9490" y="21169"/>
                  </a:cubicBezTo>
                  <a:cubicBezTo>
                    <a:pt x="9237" y="20944"/>
                    <a:pt x="9012" y="20720"/>
                    <a:pt x="8900" y="20467"/>
                  </a:cubicBezTo>
                  <a:cubicBezTo>
                    <a:pt x="6795" y="17323"/>
                    <a:pt x="6093" y="13448"/>
                    <a:pt x="6570" y="9827"/>
                  </a:cubicBezTo>
                  <a:cubicBezTo>
                    <a:pt x="5391" y="9490"/>
                    <a:pt x="4212" y="9237"/>
                    <a:pt x="3061" y="9125"/>
                  </a:cubicBezTo>
                  <a:close/>
                  <a:moveTo>
                    <a:pt x="9714" y="21534"/>
                  </a:moveTo>
                  <a:cubicBezTo>
                    <a:pt x="8319" y="22818"/>
                    <a:pt x="7145" y="24213"/>
                    <a:pt x="6221" y="25718"/>
                  </a:cubicBezTo>
                  <a:lnTo>
                    <a:pt x="6221" y="25718"/>
                  </a:lnTo>
                  <a:cubicBezTo>
                    <a:pt x="6110" y="25643"/>
                    <a:pt x="5999" y="25566"/>
                    <a:pt x="5890" y="25488"/>
                  </a:cubicBezTo>
                  <a:lnTo>
                    <a:pt x="5890" y="25488"/>
                  </a:lnTo>
                  <a:cubicBezTo>
                    <a:pt x="5883" y="25499"/>
                    <a:pt x="5875" y="25510"/>
                    <a:pt x="5868" y="25520"/>
                  </a:cubicBezTo>
                  <a:cubicBezTo>
                    <a:pt x="5980" y="25633"/>
                    <a:pt x="6093" y="25633"/>
                    <a:pt x="6205" y="25745"/>
                  </a:cubicBezTo>
                  <a:cubicBezTo>
                    <a:pt x="6210" y="25736"/>
                    <a:pt x="6216" y="25727"/>
                    <a:pt x="6221" y="25718"/>
                  </a:cubicBezTo>
                  <a:lnTo>
                    <a:pt x="6221" y="25718"/>
                  </a:lnTo>
                  <a:cubicBezTo>
                    <a:pt x="7339" y="26470"/>
                    <a:pt x="8584" y="27072"/>
                    <a:pt x="9939" y="27486"/>
                  </a:cubicBezTo>
                  <a:cubicBezTo>
                    <a:pt x="11343" y="27963"/>
                    <a:pt x="12746" y="28188"/>
                    <a:pt x="14150" y="28188"/>
                  </a:cubicBezTo>
                  <a:cubicBezTo>
                    <a:pt x="14992" y="27486"/>
                    <a:pt x="15554" y="26671"/>
                    <a:pt x="16143" y="25633"/>
                  </a:cubicBezTo>
                  <a:cubicBezTo>
                    <a:pt x="13701" y="24931"/>
                    <a:pt x="11483" y="23639"/>
                    <a:pt x="9714" y="21534"/>
                  </a:cubicBezTo>
                  <a:close/>
                  <a:moveTo>
                    <a:pt x="16508" y="25745"/>
                  </a:moveTo>
                  <a:cubicBezTo>
                    <a:pt x="16031" y="26671"/>
                    <a:pt x="15442" y="27486"/>
                    <a:pt x="14740" y="28188"/>
                  </a:cubicBezTo>
                  <a:cubicBezTo>
                    <a:pt x="17210" y="28188"/>
                    <a:pt x="19541" y="27373"/>
                    <a:pt x="21646" y="26222"/>
                  </a:cubicBezTo>
                  <a:lnTo>
                    <a:pt x="21646" y="26082"/>
                  </a:lnTo>
                  <a:cubicBezTo>
                    <a:pt x="21057" y="26222"/>
                    <a:pt x="20467" y="26222"/>
                    <a:pt x="20018" y="26222"/>
                  </a:cubicBezTo>
                  <a:cubicBezTo>
                    <a:pt x="18839" y="26222"/>
                    <a:pt x="17660" y="26082"/>
                    <a:pt x="16508" y="25745"/>
                  </a:cubicBezTo>
                  <a:close/>
                </a:path>
              </a:pathLst>
            </a:custGeom>
            <a:solidFill>
              <a:srgbClr val="451E7B"/>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56" name="Google Shape;1547;p32">
              <a:extLst>
                <a:ext uri="{FF2B5EF4-FFF2-40B4-BE49-F238E27FC236}">
                  <a16:creationId xmlns:a16="http://schemas.microsoft.com/office/drawing/2014/main" id="{949F6B67-2457-4B09-A3FF-051855FDF99B}"/>
                </a:ext>
              </a:extLst>
            </p:cNvPr>
            <p:cNvSpPr/>
            <p:nvPr/>
          </p:nvSpPr>
          <p:spPr>
            <a:xfrm>
              <a:off x="5822600" y="3818975"/>
              <a:ext cx="113725" cy="322175"/>
            </a:xfrm>
            <a:custGeom>
              <a:avLst/>
              <a:gdLst/>
              <a:ahLst/>
              <a:cxnLst/>
              <a:rect l="l" t="t" r="r" b="b"/>
              <a:pathLst>
                <a:path w="4549" h="12887" extrusionOk="0">
                  <a:moveTo>
                    <a:pt x="0" y="0"/>
                  </a:moveTo>
                  <a:cubicBezTo>
                    <a:pt x="927" y="955"/>
                    <a:pt x="1628" y="1994"/>
                    <a:pt x="2218" y="3398"/>
                  </a:cubicBezTo>
                  <a:cubicBezTo>
                    <a:pt x="3032" y="5615"/>
                    <a:pt x="4211" y="8423"/>
                    <a:pt x="3257" y="10781"/>
                  </a:cubicBezTo>
                  <a:cubicBezTo>
                    <a:pt x="3032" y="11483"/>
                    <a:pt x="2555" y="12045"/>
                    <a:pt x="1965" y="12522"/>
                  </a:cubicBezTo>
                  <a:cubicBezTo>
                    <a:pt x="2106" y="12634"/>
                    <a:pt x="2106" y="12746"/>
                    <a:pt x="2218" y="12887"/>
                  </a:cubicBezTo>
                  <a:cubicBezTo>
                    <a:pt x="2808" y="12297"/>
                    <a:pt x="3369" y="11708"/>
                    <a:pt x="3622" y="10893"/>
                  </a:cubicBezTo>
                  <a:cubicBezTo>
                    <a:pt x="4548" y="8423"/>
                    <a:pt x="3369" y="5391"/>
                    <a:pt x="2555" y="3285"/>
                  </a:cubicBezTo>
                  <a:cubicBezTo>
                    <a:pt x="2106" y="1994"/>
                    <a:pt x="1404" y="955"/>
                    <a:pt x="562" y="113"/>
                  </a:cubicBezTo>
                  <a:cubicBezTo>
                    <a:pt x="337" y="0"/>
                    <a:pt x="225" y="0"/>
                    <a:pt x="0"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57" name="Google Shape;1548;p32">
              <a:extLst>
                <a:ext uri="{FF2B5EF4-FFF2-40B4-BE49-F238E27FC236}">
                  <a16:creationId xmlns:a16="http://schemas.microsoft.com/office/drawing/2014/main" id="{7B5EE931-9B04-4ADF-A0F8-C7C2A3CA29CD}"/>
                </a:ext>
              </a:extLst>
            </p:cNvPr>
            <p:cNvSpPr/>
            <p:nvPr/>
          </p:nvSpPr>
          <p:spPr>
            <a:xfrm>
              <a:off x="5576925" y="4056200"/>
              <a:ext cx="292025" cy="110925"/>
            </a:xfrm>
            <a:custGeom>
              <a:avLst/>
              <a:gdLst/>
              <a:ahLst/>
              <a:cxnLst/>
              <a:rect l="l" t="t" r="r" b="b"/>
              <a:pathLst>
                <a:path w="11681" h="4437" extrusionOk="0">
                  <a:moveTo>
                    <a:pt x="1" y="1"/>
                  </a:moveTo>
                  <a:lnTo>
                    <a:pt x="1" y="338"/>
                  </a:lnTo>
                  <a:cubicBezTo>
                    <a:pt x="815" y="703"/>
                    <a:pt x="1742" y="1040"/>
                    <a:pt x="2443" y="1517"/>
                  </a:cubicBezTo>
                  <a:cubicBezTo>
                    <a:pt x="3033" y="1741"/>
                    <a:pt x="3510" y="2106"/>
                    <a:pt x="3960" y="2331"/>
                  </a:cubicBezTo>
                  <a:cubicBezTo>
                    <a:pt x="5616" y="3398"/>
                    <a:pt x="7244" y="4437"/>
                    <a:pt x="9125" y="4437"/>
                  </a:cubicBezTo>
                  <a:cubicBezTo>
                    <a:pt x="9238" y="4437"/>
                    <a:pt x="9350" y="4437"/>
                    <a:pt x="9574" y="4324"/>
                  </a:cubicBezTo>
                  <a:cubicBezTo>
                    <a:pt x="10276" y="4324"/>
                    <a:pt x="11091" y="3959"/>
                    <a:pt x="11680" y="3622"/>
                  </a:cubicBezTo>
                  <a:cubicBezTo>
                    <a:pt x="11680" y="3510"/>
                    <a:pt x="11568" y="3398"/>
                    <a:pt x="11455" y="3257"/>
                  </a:cubicBezTo>
                  <a:cubicBezTo>
                    <a:pt x="10866" y="3622"/>
                    <a:pt x="10276" y="3959"/>
                    <a:pt x="9462" y="3959"/>
                  </a:cubicBezTo>
                  <a:lnTo>
                    <a:pt x="9125" y="3959"/>
                  </a:lnTo>
                  <a:cubicBezTo>
                    <a:pt x="7357" y="3959"/>
                    <a:pt x="5728" y="3033"/>
                    <a:pt x="4212" y="2106"/>
                  </a:cubicBezTo>
                  <a:cubicBezTo>
                    <a:pt x="3735" y="1741"/>
                    <a:pt x="3145" y="1404"/>
                    <a:pt x="2668" y="1152"/>
                  </a:cubicBezTo>
                  <a:cubicBezTo>
                    <a:pt x="1854" y="703"/>
                    <a:pt x="927" y="338"/>
                    <a:pt x="1"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58" name="Google Shape;1549;p32">
              <a:extLst>
                <a:ext uri="{FF2B5EF4-FFF2-40B4-BE49-F238E27FC236}">
                  <a16:creationId xmlns:a16="http://schemas.microsoft.com/office/drawing/2014/main" id="{3195D730-A8FB-4F30-9D5D-659AEF80426A}"/>
                </a:ext>
              </a:extLst>
            </p:cNvPr>
            <p:cNvSpPr/>
            <p:nvPr/>
          </p:nvSpPr>
          <p:spPr>
            <a:xfrm>
              <a:off x="5433050" y="4038650"/>
              <a:ext cx="143900" cy="26000"/>
            </a:xfrm>
            <a:custGeom>
              <a:avLst/>
              <a:gdLst/>
              <a:ahLst/>
              <a:cxnLst/>
              <a:rect l="l" t="t" r="r" b="b"/>
              <a:pathLst>
                <a:path w="5756" h="1040" extrusionOk="0">
                  <a:moveTo>
                    <a:pt x="1657" y="1"/>
                  </a:moveTo>
                  <a:cubicBezTo>
                    <a:pt x="1180" y="1"/>
                    <a:pt x="703" y="1"/>
                    <a:pt x="253" y="113"/>
                  </a:cubicBezTo>
                  <a:cubicBezTo>
                    <a:pt x="141" y="225"/>
                    <a:pt x="141" y="338"/>
                    <a:pt x="1" y="590"/>
                  </a:cubicBezTo>
                  <a:cubicBezTo>
                    <a:pt x="590" y="450"/>
                    <a:pt x="1068" y="338"/>
                    <a:pt x="1657" y="338"/>
                  </a:cubicBezTo>
                  <a:lnTo>
                    <a:pt x="2247" y="338"/>
                  </a:lnTo>
                  <a:cubicBezTo>
                    <a:pt x="3398" y="450"/>
                    <a:pt x="4577" y="703"/>
                    <a:pt x="5756" y="1040"/>
                  </a:cubicBezTo>
                  <a:lnTo>
                    <a:pt x="5756" y="703"/>
                  </a:lnTo>
                  <a:cubicBezTo>
                    <a:pt x="4577" y="338"/>
                    <a:pt x="3398" y="113"/>
                    <a:pt x="2247"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59" name="Google Shape;1550;p32">
              <a:extLst>
                <a:ext uri="{FF2B5EF4-FFF2-40B4-BE49-F238E27FC236}">
                  <a16:creationId xmlns:a16="http://schemas.microsoft.com/office/drawing/2014/main" id="{F8C71039-F88F-4274-ABCD-CA8D012181B8}"/>
                </a:ext>
              </a:extLst>
            </p:cNvPr>
            <p:cNvSpPr/>
            <p:nvPr/>
          </p:nvSpPr>
          <p:spPr>
            <a:xfrm>
              <a:off x="5816275" y="4187450"/>
              <a:ext cx="266025" cy="275175"/>
            </a:xfrm>
            <a:custGeom>
              <a:avLst/>
              <a:gdLst/>
              <a:ahLst/>
              <a:cxnLst/>
              <a:rect l="l" t="t" r="r" b="b"/>
              <a:pathLst>
                <a:path w="10641" h="11007" extrusionOk="0">
                  <a:moveTo>
                    <a:pt x="6093" y="1"/>
                  </a:moveTo>
                  <a:cubicBezTo>
                    <a:pt x="5279" y="1"/>
                    <a:pt x="4464" y="253"/>
                    <a:pt x="3762" y="703"/>
                  </a:cubicBezTo>
                  <a:cubicBezTo>
                    <a:pt x="3762" y="815"/>
                    <a:pt x="3762" y="955"/>
                    <a:pt x="3875" y="1068"/>
                  </a:cubicBezTo>
                  <a:cubicBezTo>
                    <a:pt x="4577" y="590"/>
                    <a:pt x="5391" y="366"/>
                    <a:pt x="6093" y="366"/>
                  </a:cubicBezTo>
                  <a:cubicBezTo>
                    <a:pt x="6682" y="366"/>
                    <a:pt x="7384" y="478"/>
                    <a:pt x="7833" y="815"/>
                  </a:cubicBezTo>
                  <a:cubicBezTo>
                    <a:pt x="9490" y="1769"/>
                    <a:pt x="10304" y="3622"/>
                    <a:pt x="10304" y="6570"/>
                  </a:cubicBezTo>
                  <a:cubicBezTo>
                    <a:pt x="10416" y="6318"/>
                    <a:pt x="10528" y="6093"/>
                    <a:pt x="10641" y="5868"/>
                  </a:cubicBezTo>
                  <a:cubicBezTo>
                    <a:pt x="10528" y="3173"/>
                    <a:pt x="9714" y="1404"/>
                    <a:pt x="8086" y="478"/>
                  </a:cubicBezTo>
                  <a:cubicBezTo>
                    <a:pt x="7496" y="113"/>
                    <a:pt x="6795" y="1"/>
                    <a:pt x="6093" y="1"/>
                  </a:cubicBezTo>
                  <a:close/>
                  <a:moveTo>
                    <a:pt x="3398" y="815"/>
                  </a:moveTo>
                  <a:cubicBezTo>
                    <a:pt x="2106" y="1769"/>
                    <a:pt x="1180" y="3285"/>
                    <a:pt x="1067" y="4801"/>
                  </a:cubicBezTo>
                  <a:cubicBezTo>
                    <a:pt x="955" y="5391"/>
                    <a:pt x="955" y="5868"/>
                    <a:pt x="955" y="6430"/>
                  </a:cubicBezTo>
                  <a:lnTo>
                    <a:pt x="955" y="7834"/>
                  </a:lnTo>
                  <a:cubicBezTo>
                    <a:pt x="815" y="8900"/>
                    <a:pt x="478" y="9939"/>
                    <a:pt x="0" y="10894"/>
                  </a:cubicBezTo>
                  <a:cubicBezTo>
                    <a:pt x="113" y="11006"/>
                    <a:pt x="253" y="11006"/>
                    <a:pt x="365" y="11006"/>
                  </a:cubicBezTo>
                  <a:cubicBezTo>
                    <a:pt x="815" y="10080"/>
                    <a:pt x="1180" y="8900"/>
                    <a:pt x="1292" y="7834"/>
                  </a:cubicBezTo>
                  <a:cubicBezTo>
                    <a:pt x="1404" y="7384"/>
                    <a:pt x="1404" y="6907"/>
                    <a:pt x="1404" y="6430"/>
                  </a:cubicBezTo>
                  <a:lnTo>
                    <a:pt x="1404" y="4801"/>
                  </a:lnTo>
                  <a:cubicBezTo>
                    <a:pt x="1657" y="3510"/>
                    <a:pt x="2359" y="2106"/>
                    <a:pt x="3510" y="1292"/>
                  </a:cubicBezTo>
                  <a:cubicBezTo>
                    <a:pt x="3510" y="1180"/>
                    <a:pt x="3398" y="1068"/>
                    <a:pt x="3398" y="815"/>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60" name="Google Shape;1551;p32">
              <a:extLst>
                <a:ext uri="{FF2B5EF4-FFF2-40B4-BE49-F238E27FC236}">
                  <a16:creationId xmlns:a16="http://schemas.microsoft.com/office/drawing/2014/main" id="{BD776D30-AF5C-48CE-AB40-CBA9CD7281EC}"/>
                </a:ext>
              </a:extLst>
            </p:cNvPr>
            <p:cNvSpPr/>
            <p:nvPr/>
          </p:nvSpPr>
          <p:spPr>
            <a:xfrm>
              <a:off x="5766450" y="4459775"/>
              <a:ext cx="58975" cy="63900"/>
            </a:xfrm>
            <a:custGeom>
              <a:avLst/>
              <a:gdLst/>
              <a:ahLst/>
              <a:cxnLst/>
              <a:rect l="l" t="t" r="r" b="b"/>
              <a:pathLst>
                <a:path w="2359" h="2556" extrusionOk="0">
                  <a:moveTo>
                    <a:pt x="1993" y="1"/>
                  </a:moveTo>
                  <a:cubicBezTo>
                    <a:pt x="1404" y="1039"/>
                    <a:pt x="842" y="1854"/>
                    <a:pt x="0" y="2556"/>
                  </a:cubicBezTo>
                  <a:lnTo>
                    <a:pt x="590" y="2556"/>
                  </a:lnTo>
                  <a:cubicBezTo>
                    <a:pt x="1292" y="1854"/>
                    <a:pt x="1881" y="1039"/>
                    <a:pt x="2358" y="113"/>
                  </a:cubicBezTo>
                  <a:cubicBezTo>
                    <a:pt x="2246" y="113"/>
                    <a:pt x="2106" y="113"/>
                    <a:pt x="199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61" name="Google Shape;1552;p32">
              <a:extLst>
                <a:ext uri="{FF2B5EF4-FFF2-40B4-BE49-F238E27FC236}">
                  <a16:creationId xmlns:a16="http://schemas.microsoft.com/office/drawing/2014/main" id="{B444F781-76F8-44FE-983C-090E3C530F4B}"/>
                </a:ext>
              </a:extLst>
            </p:cNvPr>
            <p:cNvSpPr/>
            <p:nvPr/>
          </p:nvSpPr>
          <p:spPr>
            <a:xfrm>
              <a:off x="5655550" y="3868800"/>
              <a:ext cx="237250" cy="307450"/>
            </a:xfrm>
            <a:custGeom>
              <a:avLst/>
              <a:gdLst/>
              <a:ahLst/>
              <a:cxnLst/>
              <a:rect l="l" t="t" r="r" b="b"/>
              <a:pathLst>
                <a:path w="9490" h="12298" extrusionOk="0">
                  <a:moveTo>
                    <a:pt x="225" y="1"/>
                  </a:moveTo>
                  <a:cubicBezTo>
                    <a:pt x="113" y="113"/>
                    <a:pt x="0" y="225"/>
                    <a:pt x="0" y="366"/>
                  </a:cubicBezTo>
                  <a:lnTo>
                    <a:pt x="2218" y="2921"/>
                  </a:lnTo>
                  <a:cubicBezTo>
                    <a:pt x="4212" y="5138"/>
                    <a:pt x="6317" y="7384"/>
                    <a:pt x="7946" y="9939"/>
                  </a:cubicBezTo>
                  <a:cubicBezTo>
                    <a:pt x="8086" y="10192"/>
                    <a:pt x="8198" y="10529"/>
                    <a:pt x="8310" y="10753"/>
                  </a:cubicBezTo>
                  <a:cubicBezTo>
                    <a:pt x="8423" y="10894"/>
                    <a:pt x="8535" y="11006"/>
                    <a:pt x="8535" y="11118"/>
                  </a:cubicBezTo>
                  <a:cubicBezTo>
                    <a:pt x="8788" y="11455"/>
                    <a:pt x="9012" y="11933"/>
                    <a:pt x="9125" y="12298"/>
                  </a:cubicBezTo>
                  <a:cubicBezTo>
                    <a:pt x="9237" y="12298"/>
                    <a:pt x="9349" y="12157"/>
                    <a:pt x="9490" y="12157"/>
                  </a:cubicBezTo>
                  <a:cubicBezTo>
                    <a:pt x="9349" y="11708"/>
                    <a:pt x="9125" y="11231"/>
                    <a:pt x="8900" y="10894"/>
                  </a:cubicBezTo>
                  <a:cubicBezTo>
                    <a:pt x="8788" y="10753"/>
                    <a:pt x="8788" y="10641"/>
                    <a:pt x="8647" y="10529"/>
                  </a:cubicBezTo>
                  <a:cubicBezTo>
                    <a:pt x="8535" y="10304"/>
                    <a:pt x="8423" y="10052"/>
                    <a:pt x="8198" y="9827"/>
                  </a:cubicBezTo>
                  <a:cubicBezTo>
                    <a:pt x="6682" y="7132"/>
                    <a:pt x="4577" y="4914"/>
                    <a:pt x="2583" y="2584"/>
                  </a:cubicBezTo>
                  <a:lnTo>
                    <a:pt x="225" y="1"/>
                  </a:ln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62" name="Google Shape;1553;p32">
              <a:extLst>
                <a:ext uri="{FF2B5EF4-FFF2-40B4-BE49-F238E27FC236}">
                  <a16:creationId xmlns:a16="http://schemas.microsoft.com/office/drawing/2014/main" id="{576E4062-177C-4013-95AD-9D383BA06C99}"/>
                </a:ext>
              </a:extLst>
            </p:cNvPr>
            <p:cNvSpPr/>
            <p:nvPr/>
          </p:nvSpPr>
          <p:spPr>
            <a:xfrm>
              <a:off x="5626075" y="3839325"/>
              <a:ext cx="35100" cy="38625"/>
            </a:xfrm>
            <a:custGeom>
              <a:avLst/>
              <a:gdLst/>
              <a:ahLst/>
              <a:cxnLst/>
              <a:rect l="l" t="t" r="r" b="b"/>
              <a:pathLst>
                <a:path w="1404" h="1545" extrusionOk="0">
                  <a:moveTo>
                    <a:pt x="365" y="1"/>
                  </a:moveTo>
                  <a:cubicBezTo>
                    <a:pt x="253" y="141"/>
                    <a:pt x="141" y="141"/>
                    <a:pt x="0" y="253"/>
                  </a:cubicBezTo>
                  <a:cubicBezTo>
                    <a:pt x="141" y="366"/>
                    <a:pt x="253" y="478"/>
                    <a:pt x="365" y="703"/>
                  </a:cubicBezTo>
                  <a:lnTo>
                    <a:pt x="1179" y="1545"/>
                  </a:lnTo>
                  <a:cubicBezTo>
                    <a:pt x="1179" y="1404"/>
                    <a:pt x="1292" y="1292"/>
                    <a:pt x="1404" y="1180"/>
                  </a:cubicBezTo>
                  <a:lnTo>
                    <a:pt x="702" y="478"/>
                  </a:lnTo>
                  <a:cubicBezTo>
                    <a:pt x="590" y="366"/>
                    <a:pt x="477" y="141"/>
                    <a:pt x="365"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63" name="Google Shape;1554;p32">
              <a:extLst>
                <a:ext uri="{FF2B5EF4-FFF2-40B4-BE49-F238E27FC236}">
                  <a16:creationId xmlns:a16="http://schemas.microsoft.com/office/drawing/2014/main" id="{1E98A6CE-C453-46CF-926A-AB87949FF26C}"/>
                </a:ext>
              </a:extLst>
            </p:cNvPr>
            <p:cNvSpPr/>
            <p:nvPr/>
          </p:nvSpPr>
          <p:spPr>
            <a:xfrm>
              <a:off x="5889275" y="4181850"/>
              <a:ext cx="73725" cy="292700"/>
            </a:xfrm>
            <a:custGeom>
              <a:avLst/>
              <a:gdLst/>
              <a:ahLst/>
              <a:cxnLst/>
              <a:rect l="l" t="t" r="r" b="b"/>
              <a:pathLst>
                <a:path w="2949" h="11708" extrusionOk="0">
                  <a:moveTo>
                    <a:pt x="365" y="0"/>
                  </a:moveTo>
                  <a:cubicBezTo>
                    <a:pt x="253" y="0"/>
                    <a:pt x="141" y="112"/>
                    <a:pt x="0" y="112"/>
                  </a:cubicBezTo>
                  <a:cubicBezTo>
                    <a:pt x="141" y="477"/>
                    <a:pt x="253" y="814"/>
                    <a:pt x="478" y="1039"/>
                  </a:cubicBezTo>
                  <a:cubicBezTo>
                    <a:pt x="478" y="1292"/>
                    <a:pt x="590" y="1404"/>
                    <a:pt x="590" y="1516"/>
                  </a:cubicBezTo>
                  <a:cubicBezTo>
                    <a:pt x="1404" y="3622"/>
                    <a:pt x="1994" y="5727"/>
                    <a:pt x="2359" y="7945"/>
                  </a:cubicBezTo>
                  <a:cubicBezTo>
                    <a:pt x="2471" y="9237"/>
                    <a:pt x="2583" y="10416"/>
                    <a:pt x="2583" y="11567"/>
                  </a:cubicBezTo>
                  <a:lnTo>
                    <a:pt x="2583" y="11707"/>
                  </a:lnTo>
                  <a:cubicBezTo>
                    <a:pt x="2695" y="11567"/>
                    <a:pt x="2808" y="11455"/>
                    <a:pt x="2948" y="11455"/>
                  </a:cubicBezTo>
                  <a:cubicBezTo>
                    <a:pt x="2948" y="10304"/>
                    <a:pt x="2808" y="9124"/>
                    <a:pt x="2695" y="7945"/>
                  </a:cubicBezTo>
                  <a:cubicBezTo>
                    <a:pt x="2359" y="5615"/>
                    <a:pt x="1769" y="3397"/>
                    <a:pt x="955" y="1292"/>
                  </a:cubicBezTo>
                  <a:cubicBezTo>
                    <a:pt x="842" y="1179"/>
                    <a:pt x="842" y="1039"/>
                    <a:pt x="842" y="927"/>
                  </a:cubicBezTo>
                  <a:cubicBezTo>
                    <a:pt x="590" y="590"/>
                    <a:pt x="478" y="225"/>
                    <a:pt x="365"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64" name="Google Shape;1555;p32">
              <a:extLst>
                <a:ext uri="{FF2B5EF4-FFF2-40B4-BE49-F238E27FC236}">
                  <a16:creationId xmlns:a16="http://schemas.microsoft.com/office/drawing/2014/main" id="{901CAA4A-BB1F-4369-808E-A3A3A6B68A61}"/>
                </a:ext>
              </a:extLst>
            </p:cNvPr>
            <p:cNvSpPr/>
            <p:nvPr/>
          </p:nvSpPr>
          <p:spPr>
            <a:xfrm>
              <a:off x="5953850" y="4471000"/>
              <a:ext cx="25" cy="3550"/>
            </a:xfrm>
            <a:custGeom>
              <a:avLst/>
              <a:gdLst/>
              <a:ahLst/>
              <a:cxnLst/>
              <a:rect l="l" t="t" r="r" b="b"/>
              <a:pathLst>
                <a:path w="1" h="142" extrusionOk="0">
                  <a:moveTo>
                    <a:pt x="0" y="1"/>
                  </a:moveTo>
                  <a:lnTo>
                    <a:pt x="0" y="1"/>
                  </a:lnTo>
                  <a:lnTo>
                    <a:pt x="0" y="141"/>
                  </a:lnTo>
                  <a:close/>
                </a:path>
              </a:pathLst>
            </a:custGeom>
            <a:solidFill>
              <a:srgbClr val="F89438"/>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65" name="Google Shape;1556;p32">
              <a:extLst>
                <a:ext uri="{FF2B5EF4-FFF2-40B4-BE49-F238E27FC236}">
                  <a16:creationId xmlns:a16="http://schemas.microsoft.com/office/drawing/2014/main" id="{BD65418F-193A-4B9C-A238-96DCF18B0975}"/>
                </a:ext>
              </a:extLst>
            </p:cNvPr>
            <p:cNvSpPr/>
            <p:nvPr/>
          </p:nvSpPr>
          <p:spPr>
            <a:xfrm>
              <a:off x="5649925" y="4126400"/>
              <a:ext cx="473800" cy="230925"/>
            </a:xfrm>
            <a:custGeom>
              <a:avLst/>
              <a:gdLst/>
              <a:ahLst/>
              <a:cxnLst/>
              <a:rect l="l" t="t" r="r" b="b"/>
              <a:pathLst>
                <a:path w="18952" h="9237" extrusionOk="0">
                  <a:moveTo>
                    <a:pt x="18839" y="0"/>
                  </a:moveTo>
                  <a:cubicBezTo>
                    <a:pt x="16593" y="0"/>
                    <a:pt x="14740" y="337"/>
                    <a:pt x="12971" y="702"/>
                  </a:cubicBezTo>
                  <a:cubicBezTo>
                    <a:pt x="11933" y="927"/>
                    <a:pt x="10753" y="1404"/>
                    <a:pt x="9715" y="1853"/>
                  </a:cubicBezTo>
                  <a:cubicBezTo>
                    <a:pt x="9574" y="1853"/>
                    <a:pt x="9462" y="1994"/>
                    <a:pt x="9350" y="1994"/>
                  </a:cubicBezTo>
                  <a:cubicBezTo>
                    <a:pt x="6767" y="3257"/>
                    <a:pt x="4549" y="4913"/>
                    <a:pt x="2556" y="6542"/>
                  </a:cubicBezTo>
                  <a:cubicBezTo>
                    <a:pt x="1629" y="7243"/>
                    <a:pt x="815" y="8058"/>
                    <a:pt x="1" y="8872"/>
                  </a:cubicBezTo>
                  <a:cubicBezTo>
                    <a:pt x="1" y="9012"/>
                    <a:pt x="113" y="9125"/>
                    <a:pt x="225" y="9237"/>
                  </a:cubicBezTo>
                  <a:cubicBezTo>
                    <a:pt x="1040" y="8423"/>
                    <a:pt x="1854" y="7608"/>
                    <a:pt x="2921" y="6766"/>
                  </a:cubicBezTo>
                  <a:cubicBezTo>
                    <a:pt x="4661" y="5250"/>
                    <a:pt x="7019" y="3510"/>
                    <a:pt x="9574" y="2330"/>
                  </a:cubicBezTo>
                  <a:cubicBezTo>
                    <a:pt x="9715" y="2330"/>
                    <a:pt x="9827" y="2218"/>
                    <a:pt x="9939" y="2218"/>
                  </a:cubicBezTo>
                  <a:cubicBezTo>
                    <a:pt x="10978" y="1741"/>
                    <a:pt x="12045" y="1292"/>
                    <a:pt x="13084" y="1039"/>
                  </a:cubicBezTo>
                  <a:cubicBezTo>
                    <a:pt x="14852" y="702"/>
                    <a:pt x="16733" y="449"/>
                    <a:pt x="18951" y="337"/>
                  </a:cubicBezTo>
                  <a:cubicBezTo>
                    <a:pt x="18951" y="225"/>
                    <a:pt x="18839" y="113"/>
                    <a:pt x="18839"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66" name="Google Shape;1557;p32">
              <a:extLst>
                <a:ext uri="{FF2B5EF4-FFF2-40B4-BE49-F238E27FC236}">
                  <a16:creationId xmlns:a16="http://schemas.microsoft.com/office/drawing/2014/main" id="{F3CF1B16-EB8D-44DF-888F-863FE4E34040}"/>
                </a:ext>
              </a:extLst>
            </p:cNvPr>
            <p:cNvSpPr/>
            <p:nvPr/>
          </p:nvSpPr>
          <p:spPr>
            <a:xfrm>
              <a:off x="5559400" y="4348175"/>
              <a:ext cx="96175" cy="114450"/>
            </a:xfrm>
            <a:custGeom>
              <a:avLst/>
              <a:gdLst/>
              <a:ahLst/>
              <a:cxnLst/>
              <a:rect l="l" t="t" r="r" b="b"/>
              <a:pathLst>
                <a:path w="3847" h="4578" extrusionOk="0">
                  <a:moveTo>
                    <a:pt x="3622" y="1"/>
                  </a:moveTo>
                  <a:cubicBezTo>
                    <a:pt x="2218" y="1405"/>
                    <a:pt x="1039" y="2808"/>
                    <a:pt x="0" y="4352"/>
                  </a:cubicBezTo>
                  <a:cubicBezTo>
                    <a:pt x="112" y="4465"/>
                    <a:pt x="225" y="4465"/>
                    <a:pt x="337" y="4577"/>
                  </a:cubicBezTo>
                  <a:cubicBezTo>
                    <a:pt x="1263" y="3061"/>
                    <a:pt x="2443" y="1657"/>
                    <a:pt x="3846" y="366"/>
                  </a:cubicBezTo>
                  <a:cubicBezTo>
                    <a:pt x="3734" y="254"/>
                    <a:pt x="3622" y="141"/>
                    <a:pt x="3622"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67" name="Google Shape;1558;p32">
              <a:extLst>
                <a:ext uri="{FF2B5EF4-FFF2-40B4-BE49-F238E27FC236}">
                  <a16:creationId xmlns:a16="http://schemas.microsoft.com/office/drawing/2014/main" id="{38D15F19-720F-401E-8CB7-18282CCEE1F7}"/>
                </a:ext>
              </a:extLst>
            </p:cNvPr>
            <p:cNvSpPr/>
            <p:nvPr/>
          </p:nvSpPr>
          <p:spPr>
            <a:xfrm>
              <a:off x="5699775" y="4083250"/>
              <a:ext cx="70200" cy="61850"/>
            </a:xfrm>
            <a:custGeom>
              <a:avLst/>
              <a:gdLst/>
              <a:ahLst/>
              <a:cxnLst/>
              <a:rect l="l" t="t" r="r" b="b"/>
              <a:pathLst>
                <a:path w="2808" h="2474" extrusionOk="0">
                  <a:moveTo>
                    <a:pt x="1286" y="1"/>
                  </a:moveTo>
                  <a:cubicBezTo>
                    <a:pt x="916" y="1"/>
                    <a:pt x="562" y="183"/>
                    <a:pt x="337" y="547"/>
                  </a:cubicBezTo>
                  <a:cubicBezTo>
                    <a:pt x="0" y="1137"/>
                    <a:pt x="112" y="1951"/>
                    <a:pt x="702" y="2316"/>
                  </a:cubicBezTo>
                  <a:cubicBezTo>
                    <a:pt x="880" y="2423"/>
                    <a:pt x="1087" y="2473"/>
                    <a:pt x="1297" y="2473"/>
                  </a:cubicBezTo>
                  <a:cubicBezTo>
                    <a:pt x="1748" y="2473"/>
                    <a:pt x="2213" y="2241"/>
                    <a:pt x="2443" y="1839"/>
                  </a:cubicBezTo>
                  <a:cubicBezTo>
                    <a:pt x="2808" y="1249"/>
                    <a:pt x="2555" y="547"/>
                    <a:pt x="1965" y="210"/>
                  </a:cubicBezTo>
                  <a:cubicBezTo>
                    <a:pt x="1751" y="71"/>
                    <a:pt x="1515" y="1"/>
                    <a:pt x="1286" y="1"/>
                  </a:cubicBezTo>
                  <a:close/>
                </a:path>
              </a:pathLst>
            </a:custGeom>
            <a:solidFill>
              <a:srgbClr val="FF9580"/>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68" name="Google Shape;1559;p32">
              <a:extLst>
                <a:ext uri="{FF2B5EF4-FFF2-40B4-BE49-F238E27FC236}">
                  <a16:creationId xmlns:a16="http://schemas.microsoft.com/office/drawing/2014/main" id="{F9BB7690-BA5E-4916-A58F-F2581963380D}"/>
                </a:ext>
              </a:extLst>
            </p:cNvPr>
            <p:cNvSpPr/>
            <p:nvPr/>
          </p:nvSpPr>
          <p:spPr>
            <a:xfrm>
              <a:off x="5936300" y="4229425"/>
              <a:ext cx="70200" cy="61650"/>
            </a:xfrm>
            <a:custGeom>
              <a:avLst/>
              <a:gdLst/>
              <a:ahLst/>
              <a:cxnLst/>
              <a:rect l="l" t="t" r="r" b="b"/>
              <a:pathLst>
                <a:path w="2808" h="2466" extrusionOk="0">
                  <a:moveTo>
                    <a:pt x="1312" y="1"/>
                  </a:moveTo>
                  <a:cubicBezTo>
                    <a:pt x="932" y="1"/>
                    <a:pt x="577" y="187"/>
                    <a:pt x="365" y="540"/>
                  </a:cubicBezTo>
                  <a:cubicBezTo>
                    <a:pt x="0" y="1129"/>
                    <a:pt x="113" y="1943"/>
                    <a:pt x="702" y="2308"/>
                  </a:cubicBezTo>
                  <a:cubicBezTo>
                    <a:pt x="889" y="2415"/>
                    <a:pt x="1099" y="2466"/>
                    <a:pt x="1310" y="2466"/>
                  </a:cubicBezTo>
                  <a:cubicBezTo>
                    <a:pt x="1764" y="2466"/>
                    <a:pt x="2222" y="2233"/>
                    <a:pt x="2471" y="1831"/>
                  </a:cubicBezTo>
                  <a:cubicBezTo>
                    <a:pt x="2808" y="1241"/>
                    <a:pt x="2583" y="540"/>
                    <a:pt x="1994" y="203"/>
                  </a:cubicBezTo>
                  <a:cubicBezTo>
                    <a:pt x="1774" y="67"/>
                    <a:pt x="1539" y="1"/>
                    <a:pt x="1312" y="1"/>
                  </a:cubicBezTo>
                  <a:close/>
                </a:path>
              </a:pathLst>
            </a:custGeom>
            <a:solidFill>
              <a:srgbClr val="FF9580"/>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69" name="Google Shape;1560;p32">
              <a:extLst>
                <a:ext uri="{FF2B5EF4-FFF2-40B4-BE49-F238E27FC236}">
                  <a16:creationId xmlns:a16="http://schemas.microsoft.com/office/drawing/2014/main" id="{9637ABA0-E7C7-4789-95E2-392F4001F3A3}"/>
                </a:ext>
              </a:extLst>
            </p:cNvPr>
            <p:cNvSpPr/>
            <p:nvPr/>
          </p:nvSpPr>
          <p:spPr>
            <a:xfrm>
              <a:off x="5974200" y="4190275"/>
              <a:ext cx="58975" cy="56150"/>
            </a:xfrm>
            <a:custGeom>
              <a:avLst/>
              <a:gdLst/>
              <a:ahLst/>
              <a:cxnLst/>
              <a:rect l="l" t="t" r="r" b="b"/>
              <a:pathLst>
                <a:path w="2359" h="2246" extrusionOk="0">
                  <a:moveTo>
                    <a:pt x="253" y="0"/>
                  </a:moveTo>
                  <a:cubicBezTo>
                    <a:pt x="113" y="0"/>
                    <a:pt x="113" y="140"/>
                    <a:pt x="0" y="140"/>
                  </a:cubicBezTo>
                  <a:lnTo>
                    <a:pt x="0" y="253"/>
                  </a:lnTo>
                  <a:cubicBezTo>
                    <a:pt x="0" y="365"/>
                    <a:pt x="0" y="1067"/>
                    <a:pt x="1404" y="2106"/>
                  </a:cubicBezTo>
                  <a:lnTo>
                    <a:pt x="1516" y="2246"/>
                  </a:lnTo>
                  <a:cubicBezTo>
                    <a:pt x="1657" y="2246"/>
                    <a:pt x="1657" y="2246"/>
                    <a:pt x="1769" y="2106"/>
                  </a:cubicBezTo>
                  <a:cubicBezTo>
                    <a:pt x="1769" y="1993"/>
                    <a:pt x="1769" y="1881"/>
                    <a:pt x="1657" y="1881"/>
                  </a:cubicBezTo>
                  <a:cubicBezTo>
                    <a:pt x="955" y="1291"/>
                    <a:pt x="590" y="842"/>
                    <a:pt x="478" y="477"/>
                  </a:cubicBezTo>
                  <a:lnTo>
                    <a:pt x="478" y="477"/>
                  </a:lnTo>
                  <a:cubicBezTo>
                    <a:pt x="814" y="590"/>
                    <a:pt x="1516" y="842"/>
                    <a:pt x="2106" y="1291"/>
                  </a:cubicBezTo>
                  <a:cubicBezTo>
                    <a:pt x="2106" y="1291"/>
                    <a:pt x="2218" y="1291"/>
                    <a:pt x="2359" y="1179"/>
                  </a:cubicBezTo>
                  <a:lnTo>
                    <a:pt x="2359" y="955"/>
                  </a:lnTo>
                  <a:cubicBezTo>
                    <a:pt x="1404" y="253"/>
                    <a:pt x="253" y="140"/>
                    <a:pt x="253" y="0"/>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70" name="Google Shape;1561;p32">
              <a:extLst>
                <a:ext uri="{FF2B5EF4-FFF2-40B4-BE49-F238E27FC236}">
                  <a16:creationId xmlns:a16="http://schemas.microsoft.com/office/drawing/2014/main" id="{0CD741D8-F4E9-4405-AD53-3839F1014534}"/>
                </a:ext>
              </a:extLst>
            </p:cNvPr>
            <p:cNvSpPr/>
            <p:nvPr/>
          </p:nvSpPr>
          <p:spPr>
            <a:xfrm>
              <a:off x="5752400" y="4037400"/>
              <a:ext cx="61100" cy="53925"/>
            </a:xfrm>
            <a:custGeom>
              <a:avLst/>
              <a:gdLst/>
              <a:ahLst/>
              <a:cxnLst/>
              <a:rect l="l" t="t" r="r" b="b"/>
              <a:pathLst>
                <a:path w="2444" h="2157" extrusionOk="0">
                  <a:moveTo>
                    <a:pt x="931" y="1"/>
                  </a:moveTo>
                  <a:cubicBezTo>
                    <a:pt x="865" y="1"/>
                    <a:pt x="815" y="51"/>
                    <a:pt x="815" y="51"/>
                  </a:cubicBezTo>
                  <a:cubicBezTo>
                    <a:pt x="703" y="163"/>
                    <a:pt x="703" y="275"/>
                    <a:pt x="815" y="388"/>
                  </a:cubicBezTo>
                  <a:cubicBezTo>
                    <a:pt x="1264" y="753"/>
                    <a:pt x="1741" y="1342"/>
                    <a:pt x="1966" y="1679"/>
                  </a:cubicBezTo>
                  <a:cubicBezTo>
                    <a:pt x="1629" y="1679"/>
                    <a:pt x="1039" y="1455"/>
                    <a:pt x="338" y="865"/>
                  </a:cubicBezTo>
                  <a:cubicBezTo>
                    <a:pt x="300" y="828"/>
                    <a:pt x="263" y="815"/>
                    <a:pt x="225" y="815"/>
                  </a:cubicBezTo>
                  <a:cubicBezTo>
                    <a:pt x="150" y="815"/>
                    <a:pt x="76" y="865"/>
                    <a:pt x="1" y="865"/>
                  </a:cubicBezTo>
                  <a:cubicBezTo>
                    <a:pt x="1" y="977"/>
                    <a:pt x="1" y="1090"/>
                    <a:pt x="113" y="1202"/>
                  </a:cubicBezTo>
                  <a:cubicBezTo>
                    <a:pt x="703" y="1679"/>
                    <a:pt x="1264" y="1904"/>
                    <a:pt x="1629" y="2044"/>
                  </a:cubicBezTo>
                  <a:cubicBezTo>
                    <a:pt x="2106" y="2156"/>
                    <a:pt x="2219" y="2156"/>
                    <a:pt x="2331" y="2156"/>
                  </a:cubicBezTo>
                  <a:lnTo>
                    <a:pt x="2443" y="2044"/>
                  </a:lnTo>
                  <a:lnTo>
                    <a:pt x="2443" y="1792"/>
                  </a:lnTo>
                  <a:cubicBezTo>
                    <a:pt x="2443" y="1792"/>
                    <a:pt x="1854" y="640"/>
                    <a:pt x="1039" y="51"/>
                  </a:cubicBezTo>
                  <a:cubicBezTo>
                    <a:pt x="1002" y="13"/>
                    <a:pt x="965" y="1"/>
                    <a:pt x="931" y="1"/>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71" name="Google Shape;1562;p32">
              <a:extLst>
                <a:ext uri="{FF2B5EF4-FFF2-40B4-BE49-F238E27FC236}">
                  <a16:creationId xmlns:a16="http://schemas.microsoft.com/office/drawing/2014/main" id="{58770867-6187-454C-AFB7-8E36F76B054A}"/>
                </a:ext>
              </a:extLst>
            </p:cNvPr>
            <p:cNvSpPr/>
            <p:nvPr/>
          </p:nvSpPr>
          <p:spPr>
            <a:xfrm>
              <a:off x="5727000" y="4179025"/>
              <a:ext cx="162300" cy="128275"/>
            </a:xfrm>
            <a:custGeom>
              <a:avLst/>
              <a:gdLst/>
              <a:ahLst/>
              <a:cxnLst/>
              <a:rect l="l" t="t" r="r" b="b"/>
              <a:pathLst>
                <a:path w="6492" h="5131" extrusionOk="0">
                  <a:moveTo>
                    <a:pt x="1578" y="1"/>
                  </a:moveTo>
                  <a:cubicBezTo>
                    <a:pt x="1" y="4172"/>
                    <a:pt x="1562" y="5131"/>
                    <a:pt x="3331" y="5131"/>
                  </a:cubicBezTo>
                  <a:cubicBezTo>
                    <a:pt x="4836" y="5131"/>
                    <a:pt x="6491" y="4437"/>
                    <a:pt x="6491" y="4437"/>
                  </a:cubicBezTo>
                  <a:cubicBezTo>
                    <a:pt x="3122" y="450"/>
                    <a:pt x="1578" y="1"/>
                    <a:pt x="1578" y="1"/>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72" name="Google Shape;1563;p32">
              <a:extLst>
                <a:ext uri="{FF2B5EF4-FFF2-40B4-BE49-F238E27FC236}">
                  <a16:creationId xmlns:a16="http://schemas.microsoft.com/office/drawing/2014/main" id="{283B66F1-DB59-421B-811D-58E2766890E8}"/>
                </a:ext>
              </a:extLst>
            </p:cNvPr>
            <p:cNvSpPr/>
            <p:nvPr/>
          </p:nvSpPr>
          <p:spPr>
            <a:xfrm>
              <a:off x="5740325" y="4219750"/>
              <a:ext cx="93525" cy="86325"/>
            </a:xfrm>
            <a:custGeom>
              <a:avLst/>
              <a:gdLst/>
              <a:ahLst/>
              <a:cxnLst/>
              <a:rect l="l" t="t" r="r" b="b"/>
              <a:pathLst>
                <a:path w="3741" h="3453" extrusionOk="0">
                  <a:moveTo>
                    <a:pt x="596" y="0"/>
                  </a:moveTo>
                  <a:lnTo>
                    <a:pt x="596" y="0"/>
                  </a:lnTo>
                  <a:cubicBezTo>
                    <a:pt x="0" y="2788"/>
                    <a:pt x="1346" y="3452"/>
                    <a:pt x="2899" y="3452"/>
                  </a:cubicBezTo>
                  <a:cubicBezTo>
                    <a:pt x="3176" y="3452"/>
                    <a:pt x="3460" y="3431"/>
                    <a:pt x="3740" y="3397"/>
                  </a:cubicBezTo>
                  <a:cubicBezTo>
                    <a:pt x="2926" y="1993"/>
                    <a:pt x="2000" y="814"/>
                    <a:pt x="596" y="0"/>
                  </a:cubicBezTo>
                  <a:close/>
                </a:path>
              </a:pathLst>
            </a:custGeom>
            <a:solidFill>
              <a:srgbClr val="FF633E"/>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73" name="Google Shape;1564;p32">
              <a:extLst>
                <a:ext uri="{FF2B5EF4-FFF2-40B4-BE49-F238E27FC236}">
                  <a16:creationId xmlns:a16="http://schemas.microsoft.com/office/drawing/2014/main" id="{5F1D75D0-6756-4EE0-90CB-58E578C4154C}"/>
                </a:ext>
              </a:extLst>
            </p:cNvPr>
            <p:cNvSpPr/>
            <p:nvPr/>
          </p:nvSpPr>
          <p:spPr>
            <a:xfrm>
              <a:off x="5769950" y="4004450"/>
              <a:ext cx="66700" cy="42650"/>
            </a:xfrm>
            <a:custGeom>
              <a:avLst/>
              <a:gdLst/>
              <a:ahLst/>
              <a:cxnLst/>
              <a:rect l="l" t="t" r="r" b="b"/>
              <a:pathLst>
                <a:path w="2668" h="1706" extrusionOk="0">
                  <a:moveTo>
                    <a:pt x="906" y="0"/>
                  </a:moveTo>
                  <a:cubicBezTo>
                    <a:pt x="444" y="0"/>
                    <a:pt x="113" y="190"/>
                    <a:pt x="113" y="190"/>
                  </a:cubicBezTo>
                  <a:cubicBezTo>
                    <a:pt x="1" y="302"/>
                    <a:pt x="1" y="414"/>
                    <a:pt x="1" y="555"/>
                  </a:cubicBezTo>
                  <a:cubicBezTo>
                    <a:pt x="1" y="555"/>
                    <a:pt x="50" y="605"/>
                    <a:pt x="117" y="605"/>
                  </a:cubicBezTo>
                  <a:cubicBezTo>
                    <a:pt x="150" y="605"/>
                    <a:pt x="188" y="592"/>
                    <a:pt x="225" y="555"/>
                  </a:cubicBezTo>
                  <a:cubicBezTo>
                    <a:pt x="225" y="555"/>
                    <a:pt x="545" y="386"/>
                    <a:pt x="968" y="386"/>
                  </a:cubicBezTo>
                  <a:cubicBezTo>
                    <a:pt x="1063" y="386"/>
                    <a:pt x="1162" y="394"/>
                    <a:pt x="1264" y="414"/>
                  </a:cubicBezTo>
                  <a:cubicBezTo>
                    <a:pt x="1741" y="555"/>
                    <a:pt x="1966" y="1004"/>
                    <a:pt x="2218" y="1593"/>
                  </a:cubicBezTo>
                  <a:lnTo>
                    <a:pt x="2331" y="1706"/>
                  </a:lnTo>
                  <a:lnTo>
                    <a:pt x="2555" y="1706"/>
                  </a:lnTo>
                  <a:cubicBezTo>
                    <a:pt x="2555" y="1706"/>
                    <a:pt x="2668" y="1593"/>
                    <a:pt x="2668" y="1481"/>
                  </a:cubicBezTo>
                  <a:cubicBezTo>
                    <a:pt x="2331" y="779"/>
                    <a:pt x="1966" y="302"/>
                    <a:pt x="1404" y="77"/>
                  </a:cubicBezTo>
                  <a:cubicBezTo>
                    <a:pt x="1229" y="21"/>
                    <a:pt x="1060" y="0"/>
                    <a:pt x="906" y="0"/>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74" name="Google Shape;1565;p32">
              <a:extLst>
                <a:ext uri="{FF2B5EF4-FFF2-40B4-BE49-F238E27FC236}">
                  <a16:creationId xmlns:a16="http://schemas.microsoft.com/office/drawing/2014/main" id="{F3081AFE-E7C0-4336-A652-0977666107CA}"/>
                </a:ext>
              </a:extLst>
            </p:cNvPr>
            <p:cNvSpPr/>
            <p:nvPr/>
          </p:nvSpPr>
          <p:spPr>
            <a:xfrm>
              <a:off x="6000875" y="4149550"/>
              <a:ext cx="58275" cy="55475"/>
            </a:xfrm>
            <a:custGeom>
              <a:avLst/>
              <a:gdLst/>
              <a:ahLst/>
              <a:cxnLst/>
              <a:rect l="l" t="t" r="r" b="b"/>
              <a:pathLst>
                <a:path w="2331" h="2219" extrusionOk="0">
                  <a:moveTo>
                    <a:pt x="112" y="1"/>
                  </a:moveTo>
                  <a:cubicBezTo>
                    <a:pt x="0" y="1"/>
                    <a:pt x="0" y="113"/>
                    <a:pt x="0" y="225"/>
                  </a:cubicBezTo>
                  <a:cubicBezTo>
                    <a:pt x="0" y="366"/>
                    <a:pt x="0" y="478"/>
                    <a:pt x="112" y="478"/>
                  </a:cubicBezTo>
                  <a:cubicBezTo>
                    <a:pt x="814" y="478"/>
                    <a:pt x="1292" y="703"/>
                    <a:pt x="1516" y="927"/>
                  </a:cubicBezTo>
                  <a:cubicBezTo>
                    <a:pt x="1853" y="1404"/>
                    <a:pt x="1741" y="1994"/>
                    <a:pt x="1741" y="1994"/>
                  </a:cubicBezTo>
                  <a:cubicBezTo>
                    <a:pt x="1741" y="2106"/>
                    <a:pt x="1853" y="2219"/>
                    <a:pt x="1853" y="2219"/>
                  </a:cubicBezTo>
                  <a:lnTo>
                    <a:pt x="1993" y="2219"/>
                  </a:lnTo>
                  <a:cubicBezTo>
                    <a:pt x="1993" y="2219"/>
                    <a:pt x="2106" y="2219"/>
                    <a:pt x="2218" y="2106"/>
                  </a:cubicBezTo>
                  <a:cubicBezTo>
                    <a:pt x="2218" y="1994"/>
                    <a:pt x="2330" y="1292"/>
                    <a:pt x="1853" y="703"/>
                  </a:cubicBezTo>
                  <a:cubicBezTo>
                    <a:pt x="1516" y="366"/>
                    <a:pt x="927" y="113"/>
                    <a:pt x="112" y="1"/>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75" name="Google Shape;1566;p32">
              <a:extLst>
                <a:ext uri="{FF2B5EF4-FFF2-40B4-BE49-F238E27FC236}">
                  <a16:creationId xmlns:a16="http://schemas.microsoft.com/office/drawing/2014/main" id="{253772F4-A4AF-43AC-8B01-CBF14DCF3B36}"/>
                </a:ext>
              </a:extLst>
            </p:cNvPr>
            <p:cNvSpPr/>
            <p:nvPr/>
          </p:nvSpPr>
          <p:spPr>
            <a:xfrm>
              <a:off x="4813300" y="2043950"/>
              <a:ext cx="418350" cy="333400"/>
            </a:xfrm>
            <a:custGeom>
              <a:avLst/>
              <a:gdLst/>
              <a:ahLst/>
              <a:cxnLst/>
              <a:rect l="l" t="t" r="r" b="b"/>
              <a:pathLst>
                <a:path w="16734" h="13336" extrusionOk="0">
                  <a:moveTo>
                    <a:pt x="16733" y="0"/>
                  </a:moveTo>
                  <a:lnTo>
                    <a:pt x="16256" y="113"/>
                  </a:lnTo>
                  <a:lnTo>
                    <a:pt x="16144" y="113"/>
                  </a:lnTo>
                  <a:lnTo>
                    <a:pt x="12859" y="815"/>
                  </a:lnTo>
                  <a:cubicBezTo>
                    <a:pt x="12522" y="1067"/>
                    <a:pt x="12157" y="1292"/>
                    <a:pt x="11820" y="1629"/>
                  </a:cubicBezTo>
                  <a:cubicBezTo>
                    <a:pt x="10529" y="2583"/>
                    <a:pt x="9237" y="3622"/>
                    <a:pt x="8086" y="4689"/>
                  </a:cubicBezTo>
                  <a:cubicBezTo>
                    <a:pt x="6093" y="6205"/>
                    <a:pt x="4212" y="7609"/>
                    <a:pt x="2331" y="9125"/>
                  </a:cubicBezTo>
                  <a:cubicBezTo>
                    <a:pt x="1629" y="9714"/>
                    <a:pt x="815" y="10304"/>
                    <a:pt x="1" y="10893"/>
                  </a:cubicBezTo>
                  <a:cubicBezTo>
                    <a:pt x="366" y="11006"/>
                    <a:pt x="590" y="11006"/>
                    <a:pt x="590" y="11006"/>
                  </a:cubicBezTo>
                  <a:lnTo>
                    <a:pt x="225" y="13336"/>
                  </a:lnTo>
                  <a:cubicBezTo>
                    <a:pt x="1180" y="12522"/>
                    <a:pt x="2331" y="11820"/>
                    <a:pt x="3285" y="11006"/>
                  </a:cubicBezTo>
                  <a:cubicBezTo>
                    <a:pt x="4100" y="10416"/>
                    <a:pt x="4914" y="9714"/>
                    <a:pt x="5840" y="9012"/>
                  </a:cubicBezTo>
                  <a:lnTo>
                    <a:pt x="6795" y="5840"/>
                  </a:lnTo>
                  <a:lnTo>
                    <a:pt x="8900" y="6542"/>
                  </a:lnTo>
                  <a:lnTo>
                    <a:pt x="9013" y="6542"/>
                  </a:lnTo>
                  <a:cubicBezTo>
                    <a:pt x="10192" y="5503"/>
                    <a:pt x="11455" y="4436"/>
                    <a:pt x="12747" y="3510"/>
                  </a:cubicBezTo>
                  <a:cubicBezTo>
                    <a:pt x="13336" y="3032"/>
                    <a:pt x="13813" y="2696"/>
                    <a:pt x="14263" y="2218"/>
                  </a:cubicBezTo>
                  <a:cubicBezTo>
                    <a:pt x="14515" y="1994"/>
                    <a:pt x="14740" y="1881"/>
                    <a:pt x="14965" y="1629"/>
                  </a:cubicBezTo>
                  <a:cubicBezTo>
                    <a:pt x="15330" y="1292"/>
                    <a:pt x="15666" y="927"/>
                    <a:pt x="16144" y="702"/>
                  </a:cubicBezTo>
                  <a:lnTo>
                    <a:pt x="16144" y="815"/>
                  </a:lnTo>
                  <a:cubicBezTo>
                    <a:pt x="16368" y="590"/>
                    <a:pt x="16509" y="365"/>
                    <a:pt x="16733" y="0"/>
                  </a:cubicBezTo>
                  <a:close/>
                </a:path>
              </a:pathLst>
            </a:custGeom>
            <a:solidFill>
              <a:srgbClr val="DCDCDC"/>
            </a:solidFill>
            <a:ln w="9525" cap="flat" cmpd="sng">
              <a:solidFill>
                <a:srgbClr val="DCDCDC"/>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76" name="Google Shape;1567;p32">
              <a:extLst>
                <a:ext uri="{FF2B5EF4-FFF2-40B4-BE49-F238E27FC236}">
                  <a16:creationId xmlns:a16="http://schemas.microsoft.com/office/drawing/2014/main" id="{F3F3E48A-16FC-4585-AB9C-6CC42779E56E}"/>
                </a:ext>
              </a:extLst>
            </p:cNvPr>
            <p:cNvSpPr/>
            <p:nvPr/>
          </p:nvSpPr>
          <p:spPr>
            <a:xfrm>
              <a:off x="4810500" y="2070625"/>
              <a:ext cx="503250" cy="344625"/>
            </a:xfrm>
            <a:custGeom>
              <a:avLst/>
              <a:gdLst/>
              <a:ahLst/>
              <a:cxnLst/>
              <a:rect l="l" t="t" r="r" b="b"/>
              <a:pathLst>
                <a:path w="20130" h="13785" extrusionOk="0">
                  <a:moveTo>
                    <a:pt x="16256" y="0"/>
                  </a:moveTo>
                  <a:cubicBezTo>
                    <a:pt x="16256" y="337"/>
                    <a:pt x="16031" y="702"/>
                    <a:pt x="15778" y="1039"/>
                  </a:cubicBezTo>
                  <a:cubicBezTo>
                    <a:pt x="16143" y="927"/>
                    <a:pt x="16368" y="814"/>
                    <a:pt x="16733" y="702"/>
                  </a:cubicBezTo>
                  <a:lnTo>
                    <a:pt x="16733" y="702"/>
                  </a:lnTo>
                  <a:cubicBezTo>
                    <a:pt x="16621" y="814"/>
                    <a:pt x="16621" y="927"/>
                    <a:pt x="16480" y="1039"/>
                  </a:cubicBezTo>
                  <a:lnTo>
                    <a:pt x="16621" y="1039"/>
                  </a:lnTo>
                  <a:cubicBezTo>
                    <a:pt x="16845" y="702"/>
                    <a:pt x="17070" y="449"/>
                    <a:pt x="17323" y="113"/>
                  </a:cubicBezTo>
                  <a:cubicBezTo>
                    <a:pt x="17182" y="113"/>
                    <a:pt x="17070" y="225"/>
                    <a:pt x="16958" y="225"/>
                  </a:cubicBezTo>
                  <a:cubicBezTo>
                    <a:pt x="16958" y="337"/>
                    <a:pt x="16845" y="337"/>
                    <a:pt x="16733" y="337"/>
                  </a:cubicBezTo>
                  <a:lnTo>
                    <a:pt x="16621" y="337"/>
                  </a:lnTo>
                  <a:cubicBezTo>
                    <a:pt x="16480" y="225"/>
                    <a:pt x="16480" y="113"/>
                    <a:pt x="16621" y="0"/>
                  </a:cubicBezTo>
                  <a:close/>
                  <a:moveTo>
                    <a:pt x="18586" y="1741"/>
                  </a:moveTo>
                  <a:cubicBezTo>
                    <a:pt x="18249" y="1853"/>
                    <a:pt x="17884" y="1965"/>
                    <a:pt x="17547" y="2218"/>
                  </a:cubicBezTo>
                  <a:lnTo>
                    <a:pt x="17659" y="2218"/>
                  </a:lnTo>
                  <a:cubicBezTo>
                    <a:pt x="17772" y="2218"/>
                    <a:pt x="17884" y="2218"/>
                    <a:pt x="17884" y="2106"/>
                  </a:cubicBezTo>
                  <a:cubicBezTo>
                    <a:pt x="18024" y="2106"/>
                    <a:pt x="18137" y="1965"/>
                    <a:pt x="18249" y="1965"/>
                  </a:cubicBezTo>
                  <a:cubicBezTo>
                    <a:pt x="17772" y="2555"/>
                    <a:pt x="17323" y="3145"/>
                    <a:pt x="16845" y="3734"/>
                  </a:cubicBezTo>
                  <a:cubicBezTo>
                    <a:pt x="17323" y="3734"/>
                    <a:pt x="17884" y="3510"/>
                    <a:pt x="18249" y="3145"/>
                  </a:cubicBezTo>
                  <a:lnTo>
                    <a:pt x="18249" y="3145"/>
                  </a:lnTo>
                  <a:cubicBezTo>
                    <a:pt x="17884" y="3622"/>
                    <a:pt x="17547" y="3959"/>
                    <a:pt x="17182" y="4436"/>
                  </a:cubicBezTo>
                  <a:lnTo>
                    <a:pt x="17659" y="4436"/>
                  </a:lnTo>
                  <a:cubicBezTo>
                    <a:pt x="17884" y="4071"/>
                    <a:pt x="18249" y="3734"/>
                    <a:pt x="18586" y="3369"/>
                  </a:cubicBezTo>
                  <a:cubicBezTo>
                    <a:pt x="18951" y="3145"/>
                    <a:pt x="19653" y="2443"/>
                    <a:pt x="20130" y="2330"/>
                  </a:cubicBezTo>
                  <a:lnTo>
                    <a:pt x="20130" y="2330"/>
                  </a:lnTo>
                  <a:cubicBezTo>
                    <a:pt x="19540" y="2443"/>
                    <a:pt x="18951" y="2667"/>
                    <a:pt x="18361" y="2808"/>
                  </a:cubicBezTo>
                  <a:cubicBezTo>
                    <a:pt x="18361" y="2667"/>
                    <a:pt x="18586" y="2330"/>
                    <a:pt x="18586" y="2330"/>
                  </a:cubicBezTo>
                  <a:lnTo>
                    <a:pt x="18249" y="2330"/>
                  </a:lnTo>
                  <a:cubicBezTo>
                    <a:pt x="18137" y="2106"/>
                    <a:pt x="18586" y="1965"/>
                    <a:pt x="18586" y="1741"/>
                  </a:cubicBezTo>
                  <a:close/>
                  <a:moveTo>
                    <a:pt x="113" y="13560"/>
                  </a:moveTo>
                  <a:lnTo>
                    <a:pt x="0" y="13785"/>
                  </a:lnTo>
                  <a:lnTo>
                    <a:pt x="337" y="13785"/>
                  </a:lnTo>
                  <a:lnTo>
                    <a:pt x="337" y="13560"/>
                  </a:lnTo>
                  <a:close/>
                </a:path>
              </a:pathLst>
            </a:custGeom>
            <a:solidFill>
              <a:srgbClr val="DCDCD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77" name="Google Shape;1568;p32">
              <a:extLst>
                <a:ext uri="{FF2B5EF4-FFF2-40B4-BE49-F238E27FC236}">
                  <a16:creationId xmlns:a16="http://schemas.microsoft.com/office/drawing/2014/main" id="{49A81612-29DC-45C9-A013-C271ED5F40E8}"/>
                </a:ext>
              </a:extLst>
            </p:cNvPr>
            <p:cNvSpPr/>
            <p:nvPr/>
          </p:nvSpPr>
          <p:spPr>
            <a:xfrm>
              <a:off x="4810500" y="2061500"/>
              <a:ext cx="456225" cy="441500"/>
            </a:xfrm>
            <a:custGeom>
              <a:avLst/>
              <a:gdLst/>
              <a:ahLst/>
              <a:cxnLst/>
              <a:rect l="l" t="t" r="r" b="b"/>
              <a:pathLst>
                <a:path w="18249" h="17660" extrusionOk="0">
                  <a:moveTo>
                    <a:pt x="16256" y="0"/>
                  </a:moveTo>
                  <a:cubicBezTo>
                    <a:pt x="15778" y="225"/>
                    <a:pt x="15442" y="590"/>
                    <a:pt x="15077" y="927"/>
                  </a:cubicBezTo>
                  <a:cubicBezTo>
                    <a:pt x="14852" y="1179"/>
                    <a:pt x="14627" y="1292"/>
                    <a:pt x="14375" y="1516"/>
                  </a:cubicBezTo>
                  <a:cubicBezTo>
                    <a:pt x="13925" y="1994"/>
                    <a:pt x="13448" y="2330"/>
                    <a:pt x="12859" y="2808"/>
                  </a:cubicBezTo>
                  <a:cubicBezTo>
                    <a:pt x="11567" y="3734"/>
                    <a:pt x="10304" y="4801"/>
                    <a:pt x="9125" y="5840"/>
                  </a:cubicBezTo>
                  <a:lnTo>
                    <a:pt x="9012" y="5840"/>
                  </a:lnTo>
                  <a:lnTo>
                    <a:pt x="14262" y="7496"/>
                  </a:lnTo>
                  <a:cubicBezTo>
                    <a:pt x="14262" y="7496"/>
                    <a:pt x="14375" y="7496"/>
                    <a:pt x="14375" y="7384"/>
                  </a:cubicBezTo>
                  <a:cubicBezTo>
                    <a:pt x="15329" y="6682"/>
                    <a:pt x="16143" y="5980"/>
                    <a:pt x="17070" y="5278"/>
                  </a:cubicBezTo>
                  <a:cubicBezTo>
                    <a:pt x="17323" y="5138"/>
                    <a:pt x="17435" y="4913"/>
                    <a:pt x="17659" y="4801"/>
                  </a:cubicBezTo>
                  <a:lnTo>
                    <a:pt x="17182" y="4801"/>
                  </a:lnTo>
                  <a:cubicBezTo>
                    <a:pt x="17547" y="4324"/>
                    <a:pt x="17884" y="3987"/>
                    <a:pt x="18249" y="3510"/>
                  </a:cubicBezTo>
                  <a:lnTo>
                    <a:pt x="18249" y="3510"/>
                  </a:lnTo>
                  <a:cubicBezTo>
                    <a:pt x="17884" y="3875"/>
                    <a:pt x="17323" y="4099"/>
                    <a:pt x="16845" y="4099"/>
                  </a:cubicBezTo>
                  <a:cubicBezTo>
                    <a:pt x="17323" y="3510"/>
                    <a:pt x="17772" y="2920"/>
                    <a:pt x="18249" y="2330"/>
                  </a:cubicBezTo>
                  <a:cubicBezTo>
                    <a:pt x="18137" y="2330"/>
                    <a:pt x="18024" y="2471"/>
                    <a:pt x="17884" y="2471"/>
                  </a:cubicBezTo>
                  <a:cubicBezTo>
                    <a:pt x="17884" y="2583"/>
                    <a:pt x="17772" y="2583"/>
                    <a:pt x="17659" y="2583"/>
                  </a:cubicBezTo>
                  <a:lnTo>
                    <a:pt x="17547" y="2583"/>
                  </a:lnTo>
                  <a:cubicBezTo>
                    <a:pt x="17435" y="2583"/>
                    <a:pt x="17182" y="2695"/>
                    <a:pt x="16958" y="2808"/>
                  </a:cubicBezTo>
                  <a:cubicBezTo>
                    <a:pt x="16845" y="2808"/>
                    <a:pt x="16621" y="2920"/>
                    <a:pt x="16480" y="2920"/>
                  </a:cubicBezTo>
                  <a:lnTo>
                    <a:pt x="16256" y="2920"/>
                  </a:lnTo>
                  <a:cubicBezTo>
                    <a:pt x="16621" y="2471"/>
                    <a:pt x="16958" y="2106"/>
                    <a:pt x="17323" y="1629"/>
                  </a:cubicBezTo>
                  <a:lnTo>
                    <a:pt x="17323" y="1629"/>
                  </a:lnTo>
                  <a:cubicBezTo>
                    <a:pt x="16958" y="1994"/>
                    <a:pt x="16368" y="2218"/>
                    <a:pt x="15919" y="2218"/>
                  </a:cubicBezTo>
                  <a:cubicBezTo>
                    <a:pt x="16143" y="1994"/>
                    <a:pt x="16368" y="1629"/>
                    <a:pt x="16621" y="1404"/>
                  </a:cubicBezTo>
                  <a:lnTo>
                    <a:pt x="16480" y="1404"/>
                  </a:lnTo>
                  <a:cubicBezTo>
                    <a:pt x="16621" y="1292"/>
                    <a:pt x="16621" y="1179"/>
                    <a:pt x="16733" y="1067"/>
                  </a:cubicBezTo>
                  <a:lnTo>
                    <a:pt x="16733" y="1067"/>
                  </a:lnTo>
                  <a:cubicBezTo>
                    <a:pt x="16368" y="1179"/>
                    <a:pt x="16143" y="1292"/>
                    <a:pt x="15778" y="1404"/>
                  </a:cubicBezTo>
                  <a:cubicBezTo>
                    <a:pt x="16031" y="1067"/>
                    <a:pt x="16256" y="702"/>
                    <a:pt x="16256" y="365"/>
                  </a:cubicBezTo>
                  <a:lnTo>
                    <a:pt x="16143" y="365"/>
                  </a:lnTo>
                  <a:cubicBezTo>
                    <a:pt x="16143" y="365"/>
                    <a:pt x="16256" y="225"/>
                    <a:pt x="16256" y="113"/>
                  </a:cubicBezTo>
                  <a:lnTo>
                    <a:pt x="16256" y="0"/>
                  </a:lnTo>
                  <a:close/>
                  <a:moveTo>
                    <a:pt x="5952" y="8310"/>
                  </a:moveTo>
                  <a:cubicBezTo>
                    <a:pt x="5026" y="9012"/>
                    <a:pt x="4212" y="9714"/>
                    <a:pt x="3397" y="10304"/>
                  </a:cubicBezTo>
                  <a:cubicBezTo>
                    <a:pt x="2443" y="11118"/>
                    <a:pt x="1292" y="11820"/>
                    <a:pt x="337" y="12634"/>
                  </a:cubicBezTo>
                  <a:lnTo>
                    <a:pt x="113" y="13925"/>
                  </a:lnTo>
                  <a:lnTo>
                    <a:pt x="337" y="13925"/>
                  </a:lnTo>
                  <a:lnTo>
                    <a:pt x="337" y="14150"/>
                  </a:lnTo>
                  <a:lnTo>
                    <a:pt x="478" y="14150"/>
                  </a:lnTo>
                  <a:cubicBezTo>
                    <a:pt x="337" y="14262"/>
                    <a:pt x="225" y="14403"/>
                    <a:pt x="225" y="14403"/>
                  </a:cubicBezTo>
                  <a:cubicBezTo>
                    <a:pt x="113" y="14627"/>
                    <a:pt x="113" y="14852"/>
                    <a:pt x="0" y="15104"/>
                  </a:cubicBezTo>
                  <a:cubicBezTo>
                    <a:pt x="113" y="14964"/>
                    <a:pt x="225" y="14964"/>
                    <a:pt x="337" y="14964"/>
                  </a:cubicBezTo>
                  <a:lnTo>
                    <a:pt x="478" y="14964"/>
                  </a:lnTo>
                  <a:cubicBezTo>
                    <a:pt x="478" y="15329"/>
                    <a:pt x="337" y="15554"/>
                    <a:pt x="225" y="15806"/>
                  </a:cubicBezTo>
                  <a:cubicBezTo>
                    <a:pt x="478" y="15666"/>
                    <a:pt x="702" y="15666"/>
                    <a:pt x="927" y="15554"/>
                  </a:cubicBezTo>
                  <a:lnTo>
                    <a:pt x="927" y="16031"/>
                  </a:lnTo>
                  <a:lnTo>
                    <a:pt x="1404" y="16031"/>
                  </a:lnTo>
                  <a:cubicBezTo>
                    <a:pt x="1292" y="16031"/>
                    <a:pt x="1292" y="16143"/>
                    <a:pt x="1292" y="16143"/>
                  </a:cubicBezTo>
                  <a:lnTo>
                    <a:pt x="1629" y="16143"/>
                  </a:lnTo>
                  <a:cubicBezTo>
                    <a:pt x="1404" y="16621"/>
                    <a:pt x="1180" y="17210"/>
                    <a:pt x="1039" y="17659"/>
                  </a:cubicBezTo>
                  <a:cubicBezTo>
                    <a:pt x="1881" y="17210"/>
                    <a:pt x="2696" y="16621"/>
                    <a:pt x="3397" y="16031"/>
                  </a:cubicBezTo>
                  <a:lnTo>
                    <a:pt x="5952" y="8310"/>
                  </a:lnTo>
                  <a:close/>
                </a:path>
              </a:pathLst>
            </a:custGeom>
            <a:solidFill>
              <a:srgbClr val="DADADA"/>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78" name="Google Shape;1569;p32">
              <a:extLst>
                <a:ext uri="{FF2B5EF4-FFF2-40B4-BE49-F238E27FC236}">
                  <a16:creationId xmlns:a16="http://schemas.microsoft.com/office/drawing/2014/main" id="{32FCFD77-07A0-4414-BB93-D7F6339A2B7A}"/>
                </a:ext>
              </a:extLst>
            </p:cNvPr>
            <p:cNvSpPr/>
            <p:nvPr/>
          </p:nvSpPr>
          <p:spPr>
            <a:xfrm>
              <a:off x="4895425" y="2189925"/>
              <a:ext cx="271650" cy="272350"/>
            </a:xfrm>
            <a:custGeom>
              <a:avLst/>
              <a:gdLst/>
              <a:ahLst/>
              <a:cxnLst/>
              <a:rect l="l" t="t" r="r" b="b"/>
              <a:pathLst>
                <a:path w="10866" h="10894" extrusionOk="0">
                  <a:moveTo>
                    <a:pt x="3510" y="1"/>
                  </a:moveTo>
                  <a:lnTo>
                    <a:pt x="2555" y="3173"/>
                  </a:lnTo>
                  <a:lnTo>
                    <a:pt x="0" y="10894"/>
                  </a:lnTo>
                  <a:cubicBezTo>
                    <a:pt x="702" y="10417"/>
                    <a:pt x="1292" y="9967"/>
                    <a:pt x="1853" y="9490"/>
                  </a:cubicBezTo>
                  <a:cubicBezTo>
                    <a:pt x="2920" y="8676"/>
                    <a:pt x="3959" y="7722"/>
                    <a:pt x="5138" y="6907"/>
                  </a:cubicBezTo>
                  <a:lnTo>
                    <a:pt x="5952" y="4212"/>
                  </a:lnTo>
                  <a:lnTo>
                    <a:pt x="7833" y="4802"/>
                  </a:lnTo>
                  <a:cubicBezTo>
                    <a:pt x="8760" y="3988"/>
                    <a:pt x="9827" y="3173"/>
                    <a:pt x="10865" y="2359"/>
                  </a:cubicBezTo>
                  <a:lnTo>
                    <a:pt x="5615" y="703"/>
                  </a:lnTo>
                  <a:lnTo>
                    <a:pt x="3510" y="1"/>
                  </a:lnTo>
                  <a:close/>
                </a:path>
              </a:pathLst>
            </a:custGeom>
            <a:solidFill>
              <a:srgbClr val="DCDCDC"/>
            </a:solidFill>
            <a:ln w="9525" cap="flat" cmpd="sng">
              <a:solidFill>
                <a:srgbClr val="DCDCDC"/>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79" name="Google Shape;1570;p32">
              <a:extLst>
                <a:ext uri="{FF2B5EF4-FFF2-40B4-BE49-F238E27FC236}">
                  <a16:creationId xmlns:a16="http://schemas.microsoft.com/office/drawing/2014/main" id="{26AEACCD-38DE-4209-929D-5CB1547D8BA4}"/>
                </a:ext>
              </a:extLst>
            </p:cNvPr>
            <p:cNvSpPr/>
            <p:nvPr/>
          </p:nvSpPr>
          <p:spPr>
            <a:xfrm>
              <a:off x="5023875" y="2295225"/>
              <a:ext cx="67400" cy="67400"/>
            </a:xfrm>
            <a:custGeom>
              <a:avLst/>
              <a:gdLst/>
              <a:ahLst/>
              <a:cxnLst/>
              <a:rect l="l" t="t" r="r" b="b"/>
              <a:pathLst>
                <a:path w="2696" h="2696" extrusionOk="0">
                  <a:moveTo>
                    <a:pt x="814" y="0"/>
                  </a:moveTo>
                  <a:lnTo>
                    <a:pt x="0" y="2695"/>
                  </a:lnTo>
                  <a:cubicBezTo>
                    <a:pt x="112" y="2583"/>
                    <a:pt x="365" y="2358"/>
                    <a:pt x="590" y="2246"/>
                  </a:cubicBezTo>
                  <a:cubicBezTo>
                    <a:pt x="1292" y="1657"/>
                    <a:pt x="1993" y="1179"/>
                    <a:pt x="2695" y="590"/>
                  </a:cubicBezTo>
                  <a:lnTo>
                    <a:pt x="814" y="0"/>
                  </a:lnTo>
                  <a:close/>
                </a:path>
              </a:pathLst>
            </a:custGeom>
            <a:solidFill>
              <a:srgbClr val="DABCB5"/>
            </a:solidFill>
            <a:ln w="9525" cap="flat" cmpd="sng">
              <a:solidFill>
                <a:srgbClr val="DABCB5"/>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80" name="Google Shape;1571;p32">
              <a:extLst>
                <a:ext uri="{FF2B5EF4-FFF2-40B4-BE49-F238E27FC236}">
                  <a16:creationId xmlns:a16="http://schemas.microsoft.com/office/drawing/2014/main" id="{7DB7142E-AAD0-4173-83E7-1E21B7C8440D}"/>
                </a:ext>
              </a:extLst>
            </p:cNvPr>
            <p:cNvSpPr/>
            <p:nvPr/>
          </p:nvSpPr>
          <p:spPr>
            <a:xfrm>
              <a:off x="6339875" y="2432775"/>
              <a:ext cx="169875" cy="611350"/>
            </a:xfrm>
            <a:custGeom>
              <a:avLst/>
              <a:gdLst/>
              <a:ahLst/>
              <a:cxnLst/>
              <a:rect l="l" t="t" r="r" b="b"/>
              <a:pathLst>
                <a:path w="6795" h="24454" extrusionOk="0">
                  <a:moveTo>
                    <a:pt x="5980" y="1"/>
                  </a:moveTo>
                  <a:cubicBezTo>
                    <a:pt x="5968" y="32"/>
                    <a:pt x="5960" y="69"/>
                    <a:pt x="5955" y="109"/>
                  </a:cubicBezTo>
                  <a:lnTo>
                    <a:pt x="5955" y="109"/>
                  </a:lnTo>
                  <a:cubicBezTo>
                    <a:pt x="5963" y="73"/>
                    <a:pt x="5972" y="37"/>
                    <a:pt x="5980" y="1"/>
                  </a:cubicBezTo>
                  <a:close/>
                  <a:moveTo>
                    <a:pt x="5955" y="109"/>
                  </a:moveTo>
                  <a:cubicBezTo>
                    <a:pt x="5826" y="663"/>
                    <a:pt x="5721" y="1216"/>
                    <a:pt x="5615" y="1770"/>
                  </a:cubicBezTo>
                  <a:lnTo>
                    <a:pt x="5391" y="1405"/>
                  </a:lnTo>
                  <a:cubicBezTo>
                    <a:pt x="5391" y="1517"/>
                    <a:pt x="5278" y="1657"/>
                    <a:pt x="5278" y="1770"/>
                  </a:cubicBezTo>
                  <a:cubicBezTo>
                    <a:pt x="5026" y="1770"/>
                    <a:pt x="5026" y="1292"/>
                    <a:pt x="4801" y="1180"/>
                  </a:cubicBezTo>
                  <a:lnTo>
                    <a:pt x="4801" y="1180"/>
                  </a:lnTo>
                  <a:cubicBezTo>
                    <a:pt x="4801" y="1770"/>
                    <a:pt x="4801" y="2359"/>
                    <a:pt x="4913" y="2921"/>
                  </a:cubicBezTo>
                  <a:cubicBezTo>
                    <a:pt x="4913" y="3173"/>
                    <a:pt x="4913" y="3398"/>
                    <a:pt x="4689" y="3622"/>
                  </a:cubicBezTo>
                  <a:cubicBezTo>
                    <a:pt x="4436" y="3173"/>
                    <a:pt x="4211" y="2696"/>
                    <a:pt x="3987" y="2219"/>
                  </a:cubicBezTo>
                  <a:lnTo>
                    <a:pt x="3987" y="2219"/>
                  </a:lnTo>
                  <a:cubicBezTo>
                    <a:pt x="4099" y="2696"/>
                    <a:pt x="4099" y="3286"/>
                    <a:pt x="3987" y="3763"/>
                  </a:cubicBezTo>
                  <a:cubicBezTo>
                    <a:pt x="3622" y="3061"/>
                    <a:pt x="3285" y="2359"/>
                    <a:pt x="2920" y="1770"/>
                  </a:cubicBezTo>
                  <a:cubicBezTo>
                    <a:pt x="2808" y="1882"/>
                    <a:pt x="2808" y="1994"/>
                    <a:pt x="2808" y="2106"/>
                  </a:cubicBezTo>
                  <a:cubicBezTo>
                    <a:pt x="2920" y="2219"/>
                    <a:pt x="2808" y="2359"/>
                    <a:pt x="2808" y="2471"/>
                  </a:cubicBezTo>
                  <a:cubicBezTo>
                    <a:pt x="2695" y="2471"/>
                    <a:pt x="2695" y="2584"/>
                    <a:pt x="2695" y="2584"/>
                  </a:cubicBezTo>
                  <a:cubicBezTo>
                    <a:pt x="2583" y="2584"/>
                    <a:pt x="2471" y="2471"/>
                    <a:pt x="2471" y="2359"/>
                  </a:cubicBezTo>
                  <a:cubicBezTo>
                    <a:pt x="2471" y="2584"/>
                    <a:pt x="2330" y="2696"/>
                    <a:pt x="2330" y="2808"/>
                  </a:cubicBezTo>
                  <a:cubicBezTo>
                    <a:pt x="1994" y="2359"/>
                    <a:pt x="1629" y="1994"/>
                    <a:pt x="1404" y="1517"/>
                  </a:cubicBezTo>
                  <a:lnTo>
                    <a:pt x="1404" y="1517"/>
                  </a:lnTo>
                  <a:cubicBezTo>
                    <a:pt x="1404" y="1770"/>
                    <a:pt x="1516" y="1994"/>
                    <a:pt x="1516" y="2219"/>
                  </a:cubicBezTo>
                  <a:cubicBezTo>
                    <a:pt x="1516" y="2359"/>
                    <a:pt x="1292" y="3061"/>
                    <a:pt x="1292" y="3061"/>
                  </a:cubicBezTo>
                  <a:cubicBezTo>
                    <a:pt x="1292" y="2921"/>
                    <a:pt x="1179" y="2808"/>
                    <a:pt x="1067" y="2696"/>
                  </a:cubicBezTo>
                  <a:lnTo>
                    <a:pt x="1067" y="2696"/>
                  </a:lnTo>
                  <a:cubicBezTo>
                    <a:pt x="1067" y="3061"/>
                    <a:pt x="1179" y="3398"/>
                    <a:pt x="1067" y="3622"/>
                  </a:cubicBezTo>
                  <a:cubicBezTo>
                    <a:pt x="814" y="3286"/>
                    <a:pt x="477" y="2921"/>
                    <a:pt x="0" y="2696"/>
                  </a:cubicBezTo>
                  <a:lnTo>
                    <a:pt x="0" y="2696"/>
                  </a:lnTo>
                  <a:cubicBezTo>
                    <a:pt x="0" y="3286"/>
                    <a:pt x="113" y="3763"/>
                    <a:pt x="365" y="4212"/>
                  </a:cubicBezTo>
                  <a:cubicBezTo>
                    <a:pt x="477" y="4465"/>
                    <a:pt x="590" y="4689"/>
                    <a:pt x="590" y="5026"/>
                  </a:cubicBezTo>
                  <a:cubicBezTo>
                    <a:pt x="814" y="5616"/>
                    <a:pt x="1067" y="6205"/>
                    <a:pt x="1292" y="6907"/>
                  </a:cubicBezTo>
                  <a:cubicBezTo>
                    <a:pt x="1404" y="7384"/>
                    <a:pt x="1516" y="7834"/>
                    <a:pt x="1629" y="8311"/>
                  </a:cubicBezTo>
                  <a:lnTo>
                    <a:pt x="2106" y="8423"/>
                  </a:lnTo>
                  <a:cubicBezTo>
                    <a:pt x="1881" y="7834"/>
                    <a:pt x="1769" y="7384"/>
                    <a:pt x="1516" y="6907"/>
                  </a:cubicBezTo>
                  <a:cubicBezTo>
                    <a:pt x="1516" y="6570"/>
                    <a:pt x="1404" y="6318"/>
                    <a:pt x="1292" y="6093"/>
                  </a:cubicBezTo>
                  <a:cubicBezTo>
                    <a:pt x="1067" y="5616"/>
                    <a:pt x="927" y="5167"/>
                    <a:pt x="927" y="4577"/>
                  </a:cubicBezTo>
                  <a:lnTo>
                    <a:pt x="927" y="4577"/>
                  </a:lnTo>
                  <a:cubicBezTo>
                    <a:pt x="1404" y="4802"/>
                    <a:pt x="1769" y="5167"/>
                    <a:pt x="1994" y="5503"/>
                  </a:cubicBezTo>
                  <a:cubicBezTo>
                    <a:pt x="2106" y="5279"/>
                    <a:pt x="1994" y="4914"/>
                    <a:pt x="1994" y="4577"/>
                  </a:cubicBezTo>
                  <a:lnTo>
                    <a:pt x="1994" y="4577"/>
                  </a:lnTo>
                  <a:cubicBezTo>
                    <a:pt x="2106" y="4689"/>
                    <a:pt x="2218" y="4802"/>
                    <a:pt x="2218" y="4914"/>
                  </a:cubicBezTo>
                  <a:cubicBezTo>
                    <a:pt x="2218" y="4914"/>
                    <a:pt x="2471" y="4212"/>
                    <a:pt x="2471" y="4100"/>
                  </a:cubicBezTo>
                  <a:cubicBezTo>
                    <a:pt x="2471" y="3875"/>
                    <a:pt x="2330" y="3622"/>
                    <a:pt x="2330" y="3398"/>
                  </a:cubicBezTo>
                  <a:lnTo>
                    <a:pt x="2330" y="3398"/>
                  </a:lnTo>
                  <a:cubicBezTo>
                    <a:pt x="2583" y="3875"/>
                    <a:pt x="2920" y="4212"/>
                    <a:pt x="3285" y="4689"/>
                  </a:cubicBezTo>
                  <a:cubicBezTo>
                    <a:pt x="3285" y="4577"/>
                    <a:pt x="3397" y="4465"/>
                    <a:pt x="3397" y="4212"/>
                  </a:cubicBezTo>
                  <a:cubicBezTo>
                    <a:pt x="3397" y="4324"/>
                    <a:pt x="3510" y="4465"/>
                    <a:pt x="3622" y="4465"/>
                  </a:cubicBezTo>
                  <a:cubicBezTo>
                    <a:pt x="3622" y="4465"/>
                    <a:pt x="3622" y="4324"/>
                    <a:pt x="3734" y="4324"/>
                  </a:cubicBezTo>
                  <a:cubicBezTo>
                    <a:pt x="3734" y="4212"/>
                    <a:pt x="3875" y="4100"/>
                    <a:pt x="3734" y="3987"/>
                  </a:cubicBezTo>
                  <a:cubicBezTo>
                    <a:pt x="3734" y="3875"/>
                    <a:pt x="3734" y="3763"/>
                    <a:pt x="3875" y="3622"/>
                  </a:cubicBezTo>
                  <a:cubicBezTo>
                    <a:pt x="4211" y="4212"/>
                    <a:pt x="4576" y="4914"/>
                    <a:pt x="4913" y="5616"/>
                  </a:cubicBezTo>
                  <a:cubicBezTo>
                    <a:pt x="5026" y="5167"/>
                    <a:pt x="5026" y="4577"/>
                    <a:pt x="4913" y="4100"/>
                  </a:cubicBezTo>
                  <a:lnTo>
                    <a:pt x="4913" y="4100"/>
                  </a:lnTo>
                  <a:cubicBezTo>
                    <a:pt x="5138" y="4577"/>
                    <a:pt x="5391" y="5026"/>
                    <a:pt x="5615" y="5503"/>
                  </a:cubicBezTo>
                  <a:cubicBezTo>
                    <a:pt x="5840" y="5279"/>
                    <a:pt x="5840" y="5026"/>
                    <a:pt x="5840" y="4802"/>
                  </a:cubicBezTo>
                  <a:cubicBezTo>
                    <a:pt x="5727" y="4212"/>
                    <a:pt x="5727" y="3622"/>
                    <a:pt x="5727" y="3061"/>
                  </a:cubicBezTo>
                  <a:lnTo>
                    <a:pt x="5727" y="3061"/>
                  </a:lnTo>
                  <a:cubicBezTo>
                    <a:pt x="5980" y="3173"/>
                    <a:pt x="5980" y="3622"/>
                    <a:pt x="6205" y="3622"/>
                  </a:cubicBezTo>
                  <a:cubicBezTo>
                    <a:pt x="6205" y="3510"/>
                    <a:pt x="6317" y="3398"/>
                    <a:pt x="6317" y="3286"/>
                  </a:cubicBezTo>
                  <a:lnTo>
                    <a:pt x="6542" y="3622"/>
                  </a:lnTo>
                  <a:cubicBezTo>
                    <a:pt x="6682" y="3398"/>
                    <a:pt x="6682" y="3061"/>
                    <a:pt x="6794" y="2696"/>
                  </a:cubicBezTo>
                  <a:cubicBezTo>
                    <a:pt x="6542" y="2471"/>
                    <a:pt x="6429" y="2106"/>
                    <a:pt x="6317" y="1882"/>
                  </a:cubicBezTo>
                  <a:cubicBezTo>
                    <a:pt x="6214" y="1446"/>
                    <a:pt x="5901" y="540"/>
                    <a:pt x="5955" y="109"/>
                  </a:cubicBezTo>
                  <a:close/>
                  <a:moveTo>
                    <a:pt x="6542" y="23864"/>
                  </a:moveTo>
                  <a:lnTo>
                    <a:pt x="6542" y="24117"/>
                  </a:lnTo>
                  <a:cubicBezTo>
                    <a:pt x="6682" y="24229"/>
                    <a:pt x="6682" y="24342"/>
                    <a:pt x="6794" y="24454"/>
                  </a:cubicBezTo>
                  <a:cubicBezTo>
                    <a:pt x="6682" y="24229"/>
                    <a:pt x="6682" y="24117"/>
                    <a:pt x="6542" y="23864"/>
                  </a:cubicBezTo>
                  <a:close/>
                </a:path>
              </a:pathLst>
            </a:custGeom>
            <a:solidFill>
              <a:srgbClr val="DCDCD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81" name="Google Shape;1572;p32">
              <a:extLst>
                <a:ext uri="{FF2B5EF4-FFF2-40B4-BE49-F238E27FC236}">
                  <a16:creationId xmlns:a16="http://schemas.microsoft.com/office/drawing/2014/main" id="{0D0962C7-A309-45ED-9F88-9E89F2FC3ABB}"/>
                </a:ext>
              </a:extLst>
            </p:cNvPr>
            <p:cNvSpPr/>
            <p:nvPr/>
          </p:nvSpPr>
          <p:spPr>
            <a:xfrm>
              <a:off x="6363025" y="2500150"/>
              <a:ext cx="298325" cy="546800"/>
            </a:xfrm>
            <a:custGeom>
              <a:avLst/>
              <a:gdLst/>
              <a:ahLst/>
              <a:cxnLst/>
              <a:rect l="l" t="t" r="r" b="b"/>
              <a:pathLst>
                <a:path w="11933" h="21872" extrusionOk="0">
                  <a:moveTo>
                    <a:pt x="5868" y="1"/>
                  </a:moveTo>
                  <a:cubicBezTo>
                    <a:pt x="5756" y="366"/>
                    <a:pt x="5756" y="703"/>
                    <a:pt x="5616" y="927"/>
                  </a:cubicBezTo>
                  <a:lnTo>
                    <a:pt x="5391" y="591"/>
                  </a:lnTo>
                  <a:cubicBezTo>
                    <a:pt x="5391" y="703"/>
                    <a:pt x="5279" y="815"/>
                    <a:pt x="5279" y="927"/>
                  </a:cubicBezTo>
                  <a:cubicBezTo>
                    <a:pt x="5054" y="927"/>
                    <a:pt x="5054" y="478"/>
                    <a:pt x="4801" y="366"/>
                  </a:cubicBezTo>
                  <a:lnTo>
                    <a:pt x="4801" y="366"/>
                  </a:lnTo>
                  <a:cubicBezTo>
                    <a:pt x="4801" y="927"/>
                    <a:pt x="4801" y="1517"/>
                    <a:pt x="4914" y="2107"/>
                  </a:cubicBezTo>
                  <a:cubicBezTo>
                    <a:pt x="4914" y="2331"/>
                    <a:pt x="4914" y="2584"/>
                    <a:pt x="4689" y="2808"/>
                  </a:cubicBezTo>
                  <a:cubicBezTo>
                    <a:pt x="4465" y="2331"/>
                    <a:pt x="4212" y="1882"/>
                    <a:pt x="3987" y="1405"/>
                  </a:cubicBezTo>
                  <a:lnTo>
                    <a:pt x="3987" y="1405"/>
                  </a:lnTo>
                  <a:cubicBezTo>
                    <a:pt x="4100" y="1882"/>
                    <a:pt x="4100" y="2472"/>
                    <a:pt x="3987" y="2921"/>
                  </a:cubicBezTo>
                  <a:cubicBezTo>
                    <a:pt x="3650" y="2219"/>
                    <a:pt x="3285" y="1517"/>
                    <a:pt x="2949" y="927"/>
                  </a:cubicBezTo>
                  <a:cubicBezTo>
                    <a:pt x="2808" y="1068"/>
                    <a:pt x="2808" y="1180"/>
                    <a:pt x="2808" y="1292"/>
                  </a:cubicBezTo>
                  <a:cubicBezTo>
                    <a:pt x="2949" y="1405"/>
                    <a:pt x="2808" y="1517"/>
                    <a:pt x="2808" y="1629"/>
                  </a:cubicBezTo>
                  <a:cubicBezTo>
                    <a:pt x="2696" y="1629"/>
                    <a:pt x="2696" y="1770"/>
                    <a:pt x="2696" y="1770"/>
                  </a:cubicBezTo>
                  <a:cubicBezTo>
                    <a:pt x="2584" y="1770"/>
                    <a:pt x="2471" y="1629"/>
                    <a:pt x="2471" y="1517"/>
                  </a:cubicBezTo>
                  <a:cubicBezTo>
                    <a:pt x="2471" y="1770"/>
                    <a:pt x="2359" y="1882"/>
                    <a:pt x="2359" y="1994"/>
                  </a:cubicBezTo>
                  <a:cubicBezTo>
                    <a:pt x="1994" y="1517"/>
                    <a:pt x="1657" y="1180"/>
                    <a:pt x="1404" y="703"/>
                  </a:cubicBezTo>
                  <a:lnTo>
                    <a:pt x="1404" y="703"/>
                  </a:lnTo>
                  <a:cubicBezTo>
                    <a:pt x="1404" y="927"/>
                    <a:pt x="1545" y="1180"/>
                    <a:pt x="1545" y="1405"/>
                  </a:cubicBezTo>
                  <a:cubicBezTo>
                    <a:pt x="1545" y="1517"/>
                    <a:pt x="1292" y="2219"/>
                    <a:pt x="1292" y="2219"/>
                  </a:cubicBezTo>
                  <a:cubicBezTo>
                    <a:pt x="1292" y="2107"/>
                    <a:pt x="1180" y="1994"/>
                    <a:pt x="1068" y="1882"/>
                  </a:cubicBezTo>
                  <a:lnTo>
                    <a:pt x="1068" y="1882"/>
                  </a:lnTo>
                  <a:cubicBezTo>
                    <a:pt x="1068" y="2219"/>
                    <a:pt x="1180" y="2584"/>
                    <a:pt x="1068" y="2808"/>
                  </a:cubicBezTo>
                  <a:cubicBezTo>
                    <a:pt x="843" y="2472"/>
                    <a:pt x="478" y="2107"/>
                    <a:pt x="1" y="1882"/>
                  </a:cubicBezTo>
                  <a:lnTo>
                    <a:pt x="1" y="1882"/>
                  </a:lnTo>
                  <a:cubicBezTo>
                    <a:pt x="1" y="2472"/>
                    <a:pt x="141" y="2921"/>
                    <a:pt x="366" y="3398"/>
                  </a:cubicBezTo>
                  <a:cubicBezTo>
                    <a:pt x="478" y="3623"/>
                    <a:pt x="590" y="3875"/>
                    <a:pt x="590" y="4212"/>
                  </a:cubicBezTo>
                  <a:cubicBezTo>
                    <a:pt x="843" y="4689"/>
                    <a:pt x="955" y="5139"/>
                    <a:pt x="1180" y="5728"/>
                  </a:cubicBezTo>
                  <a:lnTo>
                    <a:pt x="8311" y="8087"/>
                  </a:lnTo>
                  <a:lnTo>
                    <a:pt x="4689" y="19316"/>
                  </a:lnTo>
                  <a:cubicBezTo>
                    <a:pt x="4914" y="20018"/>
                    <a:pt x="5279" y="20720"/>
                    <a:pt x="5616" y="21422"/>
                  </a:cubicBezTo>
                  <a:lnTo>
                    <a:pt x="5616" y="21169"/>
                  </a:lnTo>
                  <a:cubicBezTo>
                    <a:pt x="5756" y="21422"/>
                    <a:pt x="5756" y="21534"/>
                    <a:pt x="5868" y="21759"/>
                  </a:cubicBezTo>
                  <a:lnTo>
                    <a:pt x="5981" y="21871"/>
                  </a:lnTo>
                  <a:cubicBezTo>
                    <a:pt x="6205" y="21282"/>
                    <a:pt x="5616" y="20467"/>
                    <a:pt x="6093" y="20018"/>
                  </a:cubicBezTo>
                  <a:lnTo>
                    <a:pt x="6093" y="20018"/>
                  </a:lnTo>
                  <a:cubicBezTo>
                    <a:pt x="6317" y="20243"/>
                    <a:pt x="6682" y="20467"/>
                    <a:pt x="7019" y="20720"/>
                  </a:cubicBezTo>
                  <a:cubicBezTo>
                    <a:pt x="6907" y="20580"/>
                    <a:pt x="7019" y="20355"/>
                    <a:pt x="7160" y="20243"/>
                  </a:cubicBezTo>
                  <a:cubicBezTo>
                    <a:pt x="7497" y="20467"/>
                    <a:pt x="7721" y="20832"/>
                    <a:pt x="8086" y="21169"/>
                  </a:cubicBezTo>
                  <a:cubicBezTo>
                    <a:pt x="8086" y="20720"/>
                    <a:pt x="8086" y="20243"/>
                    <a:pt x="8311" y="19766"/>
                  </a:cubicBezTo>
                  <a:cubicBezTo>
                    <a:pt x="8788" y="20467"/>
                    <a:pt x="9378" y="21169"/>
                    <a:pt x="9827" y="21759"/>
                  </a:cubicBezTo>
                  <a:cubicBezTo>
                    <a:pt x="9715" y="21169"/>
                    <a:pt x="9827" y="20467"/>
                    <a:pt x="9827" y="19766"/>
                  </a:cubicBezTo>
                  <a:cubicBezTo>
                    <a:pt x="10079" y="20018"/>
                    <a:pt x="10304" y="20131"/>
                    <a:pt x="10529" y="20131"/>
                  </a:cubicBezTo>
                  <a:cubicBezTo>
                    <a:pt x="10416" y="19878"/>
                    <a:pt x="10529" y="19653"/>
                    <a:pt x="10669" y="19429"/>
                  </a:cubicBezTo>
                  <a:cubicBezTo>
                    <a:pt x="11006" y="19878"/>
                    <a:pt x="11483" y="20243"/>
                    <a:pt x="11932" y="20580"/>
                  </a:cubicBezTo>
                  <a:cubicBezTo>
                    <a:pt x="11596" y="18839"/>
                    <a:pt x="11006" y="17211"/>
                    <a:pt x="10529" y="15442"/>
                  </a:cubicBezTo>
                  <a:cubicBezTo>
                    <a:pt x="10079" y="13926"/>
                    <a:pt x="9602" y="12410"/>
                    <a:pt x="9125" y="10894"/>
                  </a:cubicBezTo>
                  <a:cubicBezTo>
                    <a:pt x="8563" y="8648"/>
                    <a:pt x="7974" y="6542"/>
                    <a:pt x="7272" y="4325"/>
                  </a:cubicBezTo>
                  <a:cubicBezTo>
                    <a:pt x="6907" y="3286"/>
                    <a:pt x="6570" y="2107"/>
                    <a:pt x="6317" y="1068"/>
                  </a:cubicBezTo>
                  <a:cubicBezTo>
                    <a:pt x="6205" y="703"/>
                    <a:pt x="5981" y="366"/>
                    <a:pt x="5868" y="1"/>
                  </a:cubicBezTo>
                  <a:close/>
                </a:path>
              </a:pathLst>
            </a:custGeom>
            <a:solidFill>
              <a:srgbClr val="DADADA"/>
            </a:solidFill>
            <a:ln w="9525" cap="flat" cmpd="sng">
              <a:solidFill>
                <a:srgbClr val="DCDCDC"/>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82" name="Google Shape;1573;p32">
              <a:extLst>
                <a:ext uri="{FF2B5EF4-FFF2-40B4-BE49-F238E27FC236}">
                  <a16:creationId xmlns:a16="http://schemas.microsoft.com/office/drawing/2014/main" id="{DE2AF2BB-113D-4D09-AED9-65AAD892EC4C}"/>
                </a:ext>
              </a:extLst>
            </p:cNvPr>
            <p:cNvSpPr/>
            <p:nvPr/>
          </p:nvSpPr>
          <p:spPr>
            <a:xfrm>
              <a:off x="6380575" y="2640525"/>
              <a:ext cx="190225" cy="342550"/>
            </a:xfrm>
            <a:custGeom>
              <a:avLst/>
              <a:gdLst/>
              <a:ahLst/>
              <a:cxnLst/>
              <a:rect l="l" t="t" r="r" b="b"/>
              <a:pathLst>
                <a:path w="7609" h="13702" extrusionOk="0">
                  <a:moveTo>
                    <a:pt x="1" y="1"/>
                  </a:moveTo>
                  <a:lnTo>
                    <a:pt x="1" y="1"/>
                  </a:lnTo>
                  <a:cubicBezTo>
                    <a:pt x="366" y="1068"/>
                    <a:pt x="702" y="2107"/>
                    <a:pt x="1067" y="3286"/>
                  </a:cubicBezTo>
                  <a:cubicBezTo>
                    <a:pt x="1067" y="3398"/>
                    <a:pt x="1180" y="3623"/>
                    <a:pt x="1180" y="3735"/>
                  </a:cubicBezTo>
                  <a:lnTo>
                    <a:pt x="3285" y="4437"/>
                  </a:lnTo>
                  <a:lnTo>
                    <a:pt x="2247" y="7497"/>
                  </a:lnTo>
                  <a:cubicBezTo>
                    <a:pt x="2583" y="8423"/>
                    <a:pt x="2808" y="9238"/>
                    <a:pt x="3061" y="10192"/>
                  </a:cubicBezTo>
                  <a:cubicBezTo>
                    <a:pt x="3398" y="11343"/>
                    <a:pt x="3650" y="12522"/>
                    <a:pt x="3987" y="13701"/>
                  </a:cubicBezTo>
                  <a:lnTo>
                    <a:pt x="7609" y="2472"/>
                  </a:lnTo>
                  <a:lnTo>
                    <a:pt x="478" y="113"/>
                  </a:lnTo>
                  <a:lnTo>
                    <a:pt x="1" y="1"/>
                  </a:lnTo>
                  <a:close/>
                </a:path>
              </a:pathLst>
            </a:custGeom>
            <a:solidFill>
              <a:srgbClr val="DCDCDC"/>
            </a:solidFill>
            <a:ln w="9525" cap="flat" cmpd="sng">
              <a:solidFill>
                <a:srgbClr val="DCDCDC"/>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83" name="Google Shape;1574;p32">
              <a:extLst>
                <a:ext uri="{FF2B5EF4-FFF2-40B4-BE49-F238E27FC236}">
                  <a16:creationId xmlns:a16="http://schemas.microsoft.com/office/drawing/2014/main" id="{7AABD185-0D04-4336-8BBE-F886D291F108}"/>
                </a:ext>
              </a:extLst>
            </p:cNvPr>
            <p:cNvSpPr/>
            <p:nvPr/>
          </p:nvSpPr>
          <p:spPr>
            <a:xfrm>
              <a:off x="6410050" y="2733875"/>
              <a:ext cx="52675" cy="94075"/>
            </a:xfrm>
            <a:custGeom>
              <a:avLst/>
              <a:gdLst/>
              <a:ahLst/>
              <a:cxnLst/>
              <a:rect l="l" t="t" r="r" b="b"/>
              <a:pathLst>
                <a:path w="2107" h="3763" extrusionOk="0">
                  <a:moveTo>
                    <a:pt x="1" y="1"/>
                  </a:moveTo>
                  <a:lnTo>
                    <a:pt x="1" y="1"/>
                  </a:lnTo>
                  <a:cubicBezTo>
                    <a:pt x="366" y="1292"/>
                    <a:pt x="703" y="2471"/>
                    <a:pt x="1068" y="3763"/>
                  </a:cubicBezTo>
                  <a:lnTo>
                    <a:pt x="2106" y="703"/>
                  </a:lnTo>
                  <a:lnTo>
                    <a:pt x="1" y="1"/>
                  </a:lnTo>
                  <a:close/>
                </a:path>
              </a:pathLst>
            </a:custGeom>
            <a:solidFill>
              <a:srgbClr val="DABCB5"/>
            </a:solidFill>
            <a:ln w="9525" cap="flat" cmpd="sng">
              <a:solidFill>
                <a:srgbClr val="DABCB5"/>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84" name="Google Shape;1575;p32">
              <a:extLst>
                <a:ext uri="{FF2B5EF4-FFF2-40B4-BE49-F238E27FC236}">
                  <a16:creationId xmlns:a16="http://schemas.microsoft.com/office/drawing/2014/main" id="{1F2CF62F-6D47-4B24-B051-60B53FFD3D08}"/>
                </a:ext>
              </a:extLst>
            </p:cNvPr>
            <p:cNvSpPr/>
            <p:nvPr/>
          </p:nvSpPr>
          <p:spPr>
            <a:xfrm>
              <a:off x="5939100" y="3667375"/>
              <a:ext cx="64600" cy="143200"/>
            </a:xfrm>
            <a:custGeom>
              <a:avLst/>
              <a:gdLst/>
              <a:ahLst/>
              <a:cxnLst/>
              <a:rect l="l" t="t" r="r" b="b"/>
              <a:pathLst>
                <a:path w="2584" h="5728" extrusionOk="0">
                  <a:moveTo>
                    <a:pt x="2471" y="0"/>
                  </a:moveTo>
                  <a:cubicBezTo>
                    <a:pt x="2359" y="0"/>
                    <a:pt x="2218" y="0"/>
                    <a:pt x="2218" y="113"/>
                  </a:cubicBezTo>
                  <a:lnTo>
                    <a:pt x="1" y="5475"/>
                  </a:lnTo>
                  <a:cubicBezTo>
                    <a:pt x="1" y="5615"/>
                    <a:pt x="1" y="5728"/>
                    <a:pt x="113" y="5728"/>
                  </a:cubicBezTo>
                  <a:cubicBezTo>
                    <a:pt x="253" y="5728"/>
                    <a:pt x="366" y="5728"/>
                    <a:pt x="366" y="5615"/>
                  </a:cubicBezTo>
                  <a:lnTo>
                    <a:pt x="2583" y="225"/>
                  </a:lnTo>
                  <a:cubicBezTo>
                    <a:pt x="2583" y="225"/>
                    <a:pt x="2583" y="113"/>
                    <a:pt x="2471" y="0"/>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85" name="Google Shape;1576;p32">
              <a:extLst>
                <a:ext uri="{FF2B5EF4-FFF2-40B4-BE49-F238E27FC236}">
                  <a16:creationId xmlns:a16="http://schemas.microsoft.com/office/drawing/2014/main" id="{C2625873-BCA9-4926-8193-E4753FC23300}"/>
                </a:ext>
              </a:extLst>
            </p:cNvPr>
            <p:cNvSpPr/>
            <p:nvPr/>
          </p:nvSpPr>
          <p:spPr>
            <a:xfrm>
              <a:off x="6026825" y="3787575"/>
              <a:ext cx="61800" cy="67775"/>
            </a:xfrm>
            <a:custGeom>
              <a:avLst/>
              <a:gdLst/>
              <a:ahLst/>
              <a:cxnLst/>
              <a:rect l="l" t="t" r="r" b="b"/>
              <a:pathLst>
                <a:path w="2472" h="2711" extrusionOk="0">
                  <a:moveTo>
                    <a:pt x="2180" y="0"/>
                  </a:moveTo>
                  <a:cubicBezTo>
                    <a:pt x="2135" y="0"/>
                    <a:pt x="2106" y="35"/>
                    <a:pt x="2106" y="105"/>
                  </a:cubicBezTo>
                  <a:lnTo>
                    <a:pt x="113" y="2436"/>
                  </a:lnTo>
                  <a:cubicBezTo>
                    <a:pt x="1" y="2436"/>
                    <a:pt x="1" y="2660"/>
                    <a:pt x="113" y="2660"/>
                  </a:cubicBezTo>
                  <a:cubicBezTo>
                    <a:pt x="160" y="2698"/>
                    <a:pt x="204" y="2710"/>
                    <a:pt x="241" y="2710"/>
                  </a:cubicBezTo>
                  <a:cubicBezTo>
                    <a:pt x="316" y="2710"/>
                    <a:pt x="366" y="2660"/>
                    <a:pt x="366" y="2660"/>
                  </a:cubicBezTo>
                  <a:lnTo>
                    <a:pt x="2359" y="330"/>
                  </a:lnTo>
                  <a:cubicBezTo>
                    <a:pt x="2471" y="218"/>
                    <a:pt x="2471" y="105"/>
                    <a:pt x="2359" y="105"/>
                  </a:cubicBezTo>
                  <a:cubicBezTo>
                    <a:pt x="2289" y="35"/>
                    <a:pt x="2226" y="0"/>
                    <a:pt x="2180" y="0"/>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86" name="Google Shape;1577;p32">
              <a:extLst>
                <a:ext uri="{FF2B5EF4-FFF2-40B4-BE49-F238E27FC236}">
                  <a16:creationId xmlns:a16="http://schemas.microsoft.com/office/drawing/2014/main" id="{05427EE6-7090-4EF6-AB23-447AE45042A0}"/>
                </a:ext>
              </a:extLst>
            </p:cNvPr>
            <p:cNvSpPr/>
            <p:nvPr/>
          </p:nvSpPr>
          <p:spPr>
            <a:xfrm>
              <a:off x="6097025" y="3778975"/>
              <a:ext cx="137575" cy="145300"/>
            </a:xfrm>
            <a:custGeom>
              <a:avLst/>
              <a:gdLst/>
              <a:ahLst/>
              <a:cxnLst/>
              <a:rect l="l" t="t" r="r" b="b"/>
              <a:pathLst>
                <a:path w="5503" h="5812" extrusionOk="0">
                  <a:moveTo>
                    <a:pt x="5335" y="0"/>
                  </a:moveTo>
                  <a:cubicBezTo>
                    <a:pt x="5278" y="0"/>
                    <a:pt x="5222" y="28"/>
                    <a:pt x="5166" y="84"/>
                  </a:cubicBezTo>
                  <a:lnTo>
                    <a:pt x="113" y="5475"/>
                  </a:lnTo>
                  <a:cubicBezTo>
                    <a:pt x="0" y="5587"/>
                    <a:pt x="0" y="5699"/>
                    <a:pt x="113" y="5812"/>
                  </a:cubicBezTo>
                  <a:lnTo>
                    <a:pt x="365" y="5812"/>
                  </a:lnTo>
                  <a:lnTo>
                    <a:pt x="5503" y="309"/>
                  </a:lnTo>
                  <a:lnTo>
                    <a:pt x="5503" y="84"/>
                  </a:lnTo>
                  <a:cubicBezTo>
                    <a:pt x="5447" y="28"/>
                    <a:pt x="5391" y="0"/>
                    <a:pt x="5335" y="0"/>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87" name="Google Shape;1578;p32">
              <a:extLst>
                <a:ext uri="{FF2B5EF4-FFF2-40B4-BE49-F238E27FC236}">
                  <a16:creationId xmlns:a16="http://schemas.microsoft.com/office/drawing/2014/main" id="{79479663-61AE-4187-AB23-37001B9709D0}"/>
                </a:ext>
              </a:extLst>
            </p:cNvPr>
            <p:cNvSpPr/>
            <p:nvPr/>
          </p:nvSpPr>
          <p:spPr>
            <a:xfrm>
              <a:off x="6134925" y="3922150"/>
              <a:ext cx="94075" cy="49150"/>
            </a:xfrm>
            <a:custGeom>
              <a:avLst/>
              <a:gdLst/>
              <a:ahLst/>
              <a:cxnLst/>
              <a:rect l="l" t="t" r="r" b="b"/>
              <a:pathLst>
                <a:path w="3763" h="1966" extrusionOk="0">
                  <a:moveTo>
                    <a:pt x="3580" y="0"/>
                  </a:moveTo>
                  <a:cubicBezTo>
                    <a:pt x="3517" y="0"/>
                    <a:pt x="3454" y="29"/>
                    <a:pt x="3397" y="85"/>
                  </a:cubicBezTo>
                  <a:lnTo>
                    <a:pt x="253" y="1601"/>
                  </a:lnTo>
                  <a:cubicBezTo>
                    <a:pt x="141" y="1741"/>
                    <a:pt x="0" y="1853"/>
                    <a:pt x="141" y="1853"/>
                  </a:cubicBezTo>
                  <a:cubicBezTo>
                    <a:pt x="141" y="1966"/>
                    <a:pt x="141" y="1966"/>
                    <a:pt x="253" y="1966"/>
                  </a:cubicBezTo>
                  <a:lnTo>
                    <a:pt x="365" y="1966"/>
                  </a:lnTo>
                  <a:lnTo>
                    <a:pt x="3650" y="450"/>
                  </a:lnTo>
                  <a:cubicBezTo>
                    <a:pt x="3762" y="337"/>
                    <a:pt x="3762" y="197"/>
                    <a:pt x="3762" y="85"/>
                  </a:cubicBezTo>
                  <a:cubicBezTo>
                    <a:pt x="3706" y="29"/>
                    <a:pt x="3643" y="0"/>
                    <a:pt x="3580" y="0"/>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88" name="Google Shape;1579;p32">
              <a:extLst>
                <a:ext uri="{FF2B5EF4-FFF2-40B4-BE49-F238E27FC236}">
                  <a16:creationId xmlns:a16="http://schemas.microsoft.com/office/drawing/2014/main" id="{9D3A6428-3F84-45C2-A12D-C6A1D80C3EB8}"/>
                </a:ext>
              </a:extLst>
            </p:cNvPr>
            <p:cNvSpPr/>
            <p:nvPr/>
          </p:nvSpPr>
          <p:spPr>
            <a:xfrm>
              <a:off x="5860500" y="3710875"/>
              <a:ext cx="11250" cy="93375"/>
            </a:xfrm>
            <a:custGeom>
              <a:avLst/>
              <a:gdLst/>
              <a:ahLst/>
              <a:cxnLst/>
              <a:rect l="l" t="t" r="r" b="b"/>
              <a:pathLst>
                <a:path w="450" h="3735" extrusionOk="0">
                  <a:moveTo>
                    <a:pt x="225" y="1"/>
                  </a:moveTo>
                  <a:cubicBezTo>
                    <a:pt x="112" y="1"/>
                    <a:pt x="0" y="113"/>
                    <a:pt x="0" y="226"/>
                  </a:cubicBezTo>
                  <a:lnTo>
                    <a:pt x="112" y="3510"/>
                  </a:lnTo>
                  <a:cubicBezTo>
                    <a:pt x="112" y="3623"/>
                    <a:pt x="112" y="3735"/>
                    <a:pt x="225" y="3735"/>
                  </a:cubicBezTo>
                  <a:lnTo>
                    <a:pt x="337" y="3735"/>
                  </a:lnTo>
                  <a:cubicBezTo>
                    <a:pt x="449" y="3735"/>
                    <a:pt x="449" y="3623"/>
                    <a:pt x="449" y="3510"/>
                  </a:cubicBezTo>
                  <a:lnTo>
                    <a:pt x="337" y="226"/>
                  </a:lnTo>
                  <a:cubicBezTo>
                    <a:pt x="337" y="113"/>
                    <a:pt x="337" y="1"/>
                    <a:pt x="225" y="1"/>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89" name="Google Shape;1580;p32">
              <a:extLst>
                <a:ext uri="{FF2B5EF4-FFF2-40B4-BE49-F238E27FC236}">
                  <a16:creationId xmlns:a16="http://schemas.microsoft.com/office/drawing/2014/main" id="{F59286A5-4E57-46BD-B145-BE81FD241630}"/>
                </a:ext>
              </a:extLst>
            </p:cNvPr>
            <p:cNvSpPr/>
            <p:nvPr/>
          </p:nvSpPr>
          <p:spPr>
            <a:xfrm>
              <a:off x="6126500" y="4008025"/>
              <a:ext cx="175500" cy="27850"/>
            </a:xfrm>
            <a:custGeom>
              <a:avLst/>
              <a:gdLst/>
              <a:ahLst/>
              <a:cxnLst/>
              <a:rect l="l" t="t" r="r" b="b"/>
              <a:pathLst>
                <a:path w="7020" h="1114" extrusionOk="0">
                  <a:moveTo>
                    <a:pt x="129" y="0"/>
                  </a:moveTo>
                  <a:cubicBezTo>
                    <a:pt x="57" y="0"/>
                    <a:pt x="0" y="80"/>
                    <a:pt x="0" y="159"/>
                  </a:cubicBezTo>
                  <a:cubicBezTo>
                    <a:pt x="0" y="271"/>
                    <a:pt x="113" y="412"/>
                    <a:pt x="113" y="412"/>
                  </a:cubicBezTo>
                  <a:lnTo>
                    <a:pt x="225" y="412"/>
                  </a:lnTo>
                  <a:lnTo>
                    <a:pt x="6907" y="1114"/>
                  </a:lnTo>
                  <a:cubicBezTo>
                    <a:pt x="6907" y="1114"/>
                    <a:pt x="7019" y="1114"/>
                    <a:pt x="7019" y="973"/>
                  </a:cubicBezTo>
                  <a:cubicBezTo>
                    <a:pt x="7019" y="861"/>
                    <a:pt x="7019" y="749"/>
                    <a:pt x="6907" y="749"/>
                  </a:cubicBezTo>
                  <a:lnTo>
                    <a:pt x="225" y="47"/>
                  </a:lnTo>
                  <a:cubicBezTo>
                    <a:pt x="192" y="14"/>
                    <a:pt x="159" y="0"/>
                    <a:pt x="129" y="0"/>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90" name="Google Shape;1581;p32">
            <a:extLst>
              <a:ext uri="{FF2B5EF4-FFF2-40B4-BE49-F238E27FC236}">
                <a16:creationId xmlns:a16="http://schemas.microsoft.com/office/drawing/2014/main" id="{F86B07E8-D12D-46E9-9E07-416565AE44BE}"/>
              </a:ext>
            </a:extLst>
          </p:cNvPr>
          <p:cNvGrpSpPr/>
          <p:nvPr/>
        </p:nvGrpSpPr>
        <p:grpSpPr>
          <a:xfrm>
            <a:off x="623351" y="2892767"/>
            <a:ext cx="2741067" cy="3489733"/>
            <a:chOff x="461050" y="2169575"/>
            <a:chExt cx="2055800" cy="2617300"/>
          </a:xfrm>
        </p:grpSpPr>
        <p:sp>
          <p:nvSpPr>
            <p:cNvPr id="591" name="Google Shape;1582;p32">
              <a:extLst>
                <a:ext uri="{FF2B5EF4-FFF2-40B4-BE49-F238E27FC236}">
                  <a16:creationId xmlns:a16="http://schemas.microsoft.com/office/drawing/2014/main" id="{DCAC143B-3A64-400C-A6F6-5852E45CF871}"/>
                </a:ext>
              </a:extLst>
            </p:cNvPr>
            <p:cNvSpPr/>
            <p:nvPr/>
          </p:nvSpPr>
          <p:spPr>
            <a:xfrm>
              <a:off x="461050" y="2246075"/>
              <a:ext cx="2020700" cy="2362525"/>
            </a:xfrm>
            <a:custGeom>
              <a:avLst/>
              <a:gdLst/>
              <a:ahLst/>
              <a:cxnLst/>
              <a:rect l="l" t="t" r="r" b="b"/>
              <a:pathLst>
                <a:path w="80828" h="94501" extrusionOk="0">
                  <a:moveTo>
                    <a:pt x="65639" y="1"/>
                  </a:moveTo>
                  <a:lnTo>
                    <a:pt x="0" y="12157"/>
                  </a:lnTo>
                  <a:lnTo>
                    <a:pt x="15217" y="94501"/>
                  </a:lnTo>
                  <a:lnTo>
                    <a:pt x="80827" y="82456"/>
                  </a:lnTo>
                  <a:lnTo>
                    <a:pt x="65639" y="1"/>
                  </a:lnTo>
                  <a:close/>
                </a:path>
              </a:pathLst>
            </a:custGeom>
            <a:solidFill>
              <a:srgbClr val="F9564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92" name="Google Shape;1583;p32">
              <a:extLst>
                <a:ext uri="{FF2B5EF4-FFF2-40B4-BE49-F238E27FC236}">
                  <a16:creationId xmlns:a16="http://schemas.microsoft.com/office/drawing/2014/main" id="{153632F2-E039-4620-87D5-332A76CB84F1}"/>
                </a:ext>
              </a:extLst>
            </p:cNvPr>
            <p:cNvSpPr/>
            <p:nvPr/>
          </p:nvSpPr>
          <p:spPr>
            <a:xfrm>
              <a:off x="563525" y="2342250"/>
              <a:ext cx="1757500" cy="1857150"/>
            </a:xfrm>
            <a:custGeom>
              <a:avLst/>
              <a:gdLst/>
              <a:ahLst/>
              <a:cxnLst/>
              <a:rect l="l" t="t" r="r" b="b"/>
              <a:pathLst>
                <a:path w="70300" h="74286" extrusionOk="0">
                  <a:moveTo>
                    <a:pt x="58620" y="0"/>
                  </a:moveTo>
                  <a:lnTo>
                    <a:pt x="0" y="10893"/>
                  </a:lnTo>
                  <a:lnTo>
                    <a:pt x="11707" y="74286"/>
                  </a:lnTo>
                  <a:lnTo>
                    <a:pt x="70299" y="63393"/>
                  </a:lnTo>
                  <a:lnTo>
                    <a:pt x="58620" y="0"/>
                  </a:ln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93" name="Google Shape;1584;p32">
              <a:extLst>
                <a:ext uri="{FF2B5EF4-FFF2-40B4-BE49-F238E27FC236}">
                  <a16:creationId xmlns:a16="http://schemas.microsoft.com/office/drawing/2014/main" id="{2E6604B6-CDBF-493A-857A-9D0FE0DDC350}"/>
                </a:ext>
              </a:extLst>
            </p:cNvPr>
            <p:cNvSpPr/>
            <p:nvPr/>
          </p:nvSpPr>
          <p:spPr>
            <a:xfrm>
              <a:off x="1982731" y="3553475"/>
              <a:ext cx="363000" cy="363000"/>
            </a:xfrm>
            <a:prstGeom prst="ellipse">
              <a:avLst/>
            </a:pr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94" name="Google Shape;1585;p32">
              <a:extLst>
                <a:ext uri="{FF2B5EF4-FFF2-40B4-BE49-F238E27FC236}">
                  <a16:creationId xmlns:a16="http://schemas.microsoft.com/office/drawing/2014/main" id="{A343E36B-26A8-4B21-A0FA-9FF241496507}"/>
                </a:ext>
              </a:extLst>
            </p:cNvPr>
            <p:cNvSpPr/>
            <p:nvPr/>
          </p:nvSpPr>
          <p:spPr>
            <a:xfrm>
              <a:off x="686350" y="2281175"/>
              <a:ext cx="1830500" cy="2505700"/>
            </a:xfrm>
            <a:custGeom>
              <a:avLst/>
              <a:gdLst/>
              <a:ahLst/>
              <a:cxnLst/>
              <a:rect l="l" t="t" r="r" b="b"/>
              <a:pathLst>
                <a:path w="73220" h="100228" extrusionOk="0">
                  <a:moveTo>
                    <a:pt x="58031" y="1"/>
                  </a:moveTo>
                  <a:lnTo>
                    <a:pt x="56852" y="225"/>
                  </a:lnTo>
                  <a:lnTo>
                    <a:pt x="57076" y="1629"/>
                  </a:lnTo>
                  <a:cubicBezTo>
                    <a:pt x="57441" y="1854"/>
                    <a:pt x="57778" y="2106"/>
                    <a:pt x="58143" y="2331"/>
                  </a:cubicBezTo>
                  <a:cubicBezTo>
                    <a:pt x="58241" y="2331"/>
                    <a:pt x="58339" y="2331"/>
                    <a:pt x="58362" y="2406"/>
                  </a:cubicBezTo>
                  <a:lnTo>
                    <a:pt x="58362" y="2406"/>
                  </a:lnTo>
                  <a:lnTo>
                    <a:pt x="58031" y="1"/>
                  </a:lnTo>
                  <a:close/>
                  <a:moveTo>
                    <a:pt x="58362" y="2406"/>
                  </a:moveTo>
                  <a:lnTo>
                    <a:pt x="58368" y="2443"/>
                  </a:lnTo>
                  <a:cubicBezTo>
                    <a:pt x="58368" y="2429"/>
                    <a:pt x="58366" y="2417"/>
                    <a:pt x="58362" y="2406"/>
                  </a:cubicBezTo>
                  <a:close/>
                  <a:moveTo>
                    <a:pt x="62579" y="11455"/>
                  </a:moveTo>
                  <a:cubicBezTo>
                    <a:pt x="62579" y="11471"/>
                    <a:pt x="62588" y="11485"/>
                    <a:pt x="62605" y="11497"/>
                  </a:cubicBezTo>
                  <a:lnTo>
                    <a:pt x="62605" y="11497"/>
                  </a:lnTo>
                  <a:cubicBezTo>
                    <a:pt x="62596" y="11483"/>
                    <a:pt x="62587" y="11469"/>
                    <a:pt x="62579" y="11455"/>
                  </a:cubicBezTo>
                  <a:close/>
                  <a:moveTo>
                    <a:pt x="65044" y="14368"/>
                  </a:moveTo>
                  <a:cubicBezTo>
                    <a:pt x="65046" y="14370"/>
                    <a:pt x="65048" y="14372"/>
                    <a:pt x="65049" y="14375"/>
                  </a:cubicBezTo>
                  <a:cubicBezTo>
                    <a:pt x="65048" y="14373"/>
                    <a:pt x="65046" y="14370"/>
                    <a:pt x="65044" y="14368"/>
                  </a:cubicBezTo>
                  <a:close/>
                  <a:moveTo>
                    <a:pt x="702" y="88071"/>
                  </a:moveTo>
                  <a:cubicBezTo>
                    <a:pt x="478" y="88071"/>
                    <a:pt x="225" y="88183"/>
                    <a:pt x="0" y="88183"/>
                  </a:cubicBezTo>
                  <a:cubicBezTo>
                    <a:pt x="1404" y="89250"/>
                    <a:pt x="3032" y="90064"/>
                    <a:pt x="4576" y="90879"/>
                  </a:cubicBezTo>
                  <a:cubicBezTo>
                    <a:pt x="5026" y="91244"/>
                    <a:pt x="5503" y="91468"/>
                    <a:pt x="5980" y="91805"/>
                  </a:cubicBezTo>
                  <a:lnTo>
                    <a:pt x="5840" y="91103"/>
                  </a:lnTo>
                  <a:cubicBezTo>
                    <a:pt x="4913" y="90542"/>
                    <a:pt x="3987" y="90064"/>
                    <a:pt x="3173" y="89475"/>
                  </a:cubicBezTo>
                  <a:cubicBezTo>
                    <a:pt x="2330" y="88998"/>
                    <a:pt x="1516" y="88661"/>
                    <a:pt x="702" y="88071"/>
                  </a:cubicBezTo>
                  <a:close/>
                  <a:moveTo>
                    <a:pt x="64684" y="7019"/>
                  </a:moveTo>
                  <a:cubicBezTo>
                    <a:pt x="64937" y="7244"/>
                    <a:pt x="65162" y="7469"/>
                    <a:pt x="65386" y="7721"/>
                  </a:cubicBezTo>
                  <a:lnTo>
                    <a:pt x="64937" y="7721"/>
                  </a:lnTo>
                  <a:cubicBezTo>
                    <a:pt x="64937" y="7721"/>
                    <a:pt x="65274" y="8283"/>
                    <a:pt x="65386" y="8423"/>
                  </a:cubicBezTo>
                  <a:cubicBezTo>
                    <a:pt x="65499" y="8535"/>
                    <a:pt x="65751" y="8648"/>
                    <a:pt x="65976" y="8760"/>
                  </a:cubicBezTo>
                  <a:cubicBezTo>
                    <a:pt x="65386" y="8648"/>
                    <a:pt x="64937" y="8648"/>
                    <a:pt x="64348" y="8535"/>
                  </a:cubicBezTo>
                  <a:lnTo>
                    <a:pt x="64348" y="8535"/>
                  </a:lnTo>
                  <a:cubicBezTo>
                    <a:pt x="64460" y="8648"/>
                    <a:pt x="64460" y="8760"/>
                    <a:pt x="64460" y="8872"/>
                  </a:cubicBezTo>
                  <a:cubicBezTo>
                    <a:pt x="64348" y="8872"/>
                    <a:pt x="64235" y="8985"/>
                    <a:pt x="64235" y="9125"/>
                  </a:cubicBezTo>
                  <a:cubicBezTo>
                    <a:pt x="64235" y="9237"/>
                    <a:pt x="64348" y="9350"/>
                    <a:pt x="64460" y="9350"/>
                  </a:cubicBezTo>
                  <a:cubicBezTo>
                    <a:pt x="64572" y="9462"/>
                    <a:pt x="64684" y="9574"/>
                    <a:pt x="64684" y="9686"/>
                  </a:cubicBezTo>
                  <a:cubicBezTo>
                    <a:pt x="63983" y="9462"/>
                    <a:pt x="63281" y="9237"/>
                    <a:pt x="62467" y="8872"/>
                  </a:cubicBezTo>
                  <a:lnTo>
                    <a:pt x="62467" y="8872"/>
                  </a:lnTo>
                  <a:cubicBezTo>
                    <a:pt x="62691" y="9462"/>
                    <a:pt x="63056" y="9827"/>
                    <a:pt x="63533" y="10051"/>
                  </a:cubicBezTo>
                  <a:cubicBezTo>
                    <a:pt x="63056" y="9939"/>
                    <a:pt x="62579" y="9686"/>
                    <a:pt x="62130" y="9462"/>
                  </a:cubicBezTo>
                  <a:lnTo>
                    <a:pt x="62130" y="9462"/>
                  </a:lnTo>
                  <a:cubicBezTo>
                    <a:pt x="62130" y="9686"/>
                    <a:pt x="62242" y="9939"/>
                    <a:pt x="62467" y="10164"/>
                  </a:cubicBezTo>
                  <a:cubicBezTo>
                    <a:pt x="62831" y="10641"/>
                    <a:pt x="63281" y="10978"/>
                    <a:pt x="63646" y="11455"/>
                  </a:cubicBezTo>
                  <a:cubicBezTo>
                    <a:pt x="63533" y="11455"/>
                    <a:pt x="63393" y="11343"/>
                    <a:pt x="63281" y="11343"/>
                  </a:cubicBezTo>
                  <a:cubicBezTo>
                    <a:pt x="63281" y="11231"/>
                    <a:pt x="63168" y="11231"/>
                    <a:pt x="63056" y="11231"/>
                  </a:cubicBezTo>
                  <a:lnTo>
                    <a:pt x="62944" y="11231"/>
                  </a:lnTo>
                  <a:cubicBezTo>
                    <a:pt x="62944" y="11343"/>
                    <a:pt x="63056" y="11455"/>
                    <a:pt x="63056" y="11680"/>
                  </a:cubicBezTo>
                  <a:cubicBezTo>
                    <a:pt x="63056" y="11583"/>
                    <a:pt x="62704" y="11570"/>
                    <a:pt x="62605" y="11497"/>
                  </a:cubicBezTo>
                  <a:lnTo>
                    <a:pt x="62605" y="11497"/>
                  </a:lnTo>
                  <a:cubicBezTo>
                    <a:pt x="62958" y="12063"/>
                    <a:pt x="63286" y="12501"/>
                    <a:pt x="63640" y="12964"/>
                  </a:cubicBezTo>
                  <a:lnTo>
                    <a:pt x="63640" y="12964"/>
                  </a:lnTo>
                  <a:cubicBezTo>
                    <a:pt x="63378" y="12627"/>
                    <a:pt x="62352" y="12155"/>
                    <a:pt x="61989" y="11932"/>
                  </a:cubicBezTo>
                  <a:cubicBezTo>
                    <a:pt x="61428" y="11567"/>
                    <a:pt x="60726" y="11455"/>
                    <a:pt x="60136" y="11090"/>
                  </a:cubicBezTo>
                  <a:cubicBezTo>
                    <a:pt x="59659" y="10866"/>
                    <a:pt x="59182" y="10529"/>
                    <a:pt x="58733" y="10276"/>
                  </a:cubicBezTo>
                  <a:lnTo>
                    <a:pt x="58733" y="10276"/>
                  </a:lnTo>
                  <a:lnTo>
                    <a:pt x="65386" y="46436"/>
                  </a:lnTo>
                  <a:lnTo>
                    <a:pt x="65499" y="46549"/>
                  </a:lnTo>
                  <a:cubicBezTo>
                    <a:pt x="66341" y="48430"/>
                    <a:pt x="66678" y="50283"/>
                    <a:pt x="66453" y="52164"/>
                  </a:cubicBezTo>
                  <a:lnTo>
                    <a:pt x="71815" y="81052"/>
                  </a:lnTo>
                  <a:lnTo>
                    <a:pt x="18726" y="90879"/>
                  </a:lnTo>
                  <a:cubicBezTo>
                    <a:pt x="19175" y="91103"/>
                    <a:pt x="19653" y="91356"/>
                    <a:pt x="20130" y="91581"/>
                  </a:cubicBezTo>
                  <a:cubicBezTo>
                    <a:pt x="20354" y="91693"/>
                    <a:pt x="20579" y="91805"/>
                    <a:pt x="20832" y="91946"/>
                  </a:cubicBezTo>
                  <a:cubicBezTo>
                    <a:pt x="20944" y="91946"/>
                    <a:pt x="21056" y="92058"/>
                    <a:pt x="21169" y="92058"/>
                  </a:cubicBezTo>
                  <a:lnTo>
                    <a:pt x="73219" y="82456"/>
                  </a:lnTo>
                  <a:lnTo>
                    <a:pt x="65864" y="42815"/>
                  </a:lnTo>
                  <a:lnTo>
                    <a:pt x="70777" y="40821"/>
                  </a:lnTo>
                  <a:cubicBezTo>
                    <a:pt x="70889" y="40821"/>
                    <a:pt x="71001" y="40709"/>
                    <a:pt x="70889" y="40569"/>
                  </a:cubicBezTo>
                  <a:lnTo>
                    <a:pt x="70777" y="40456"/>
                  </a:lnTo>
                  <a:lnTo>
                    <a:pt x="70664" y="40456"/>
                  </a:lnTo>
                  <a:lnTo>
                    <a:pt x="65864" y="42450"/>
                  </a:lnTo>
                  <a:lnTo>
                    <a:pt x="65386" y="39867"/>
                  </a:lnTo>
                  <a:lnTo>
                    <a:pt x="66341" y="38603"/>
                  </a:lnTo>
                  <a:cubicBezTo>
                    <a:pt x="66341" y="38463"/>
                    <a:pt x="66341" y="38351"/>
                    <a:pt x="66200" y="38238"/>
                  </a:cubicBezTo>
                  <a:lnTo>
                    <a:pt x="66088" y="38238"/>
                  </a:lnTo>
                  <a:cubicBezTo>
                    <a:pt x="66088" y="38238"/>
                    <a:pt x="65976" y="38238"/>
                    <a:pt x="65976" y="38351"/>
                  </a:cubicBezTo>
                  <a:lnTo>
                    <a:pt x="65274" y="39305"/>
                  </a:lnTo>
                  <a:lnTo>
                    <a:pt x="60136" y="11680"/>
                  </a:lnTo>
                  <a:lnTo>
                    <a:pt x="60136" y="11680"/>
                  </a:lnTo>
                  <a:cubicBezTo>
                    <a:pt x="60586" y="11932"/>
                    <a:pt x="61063" y="12269"/>
                    <a:pt x="61540" y="12494"/>
                  </a:cubicBezTo>
                  <a:cubicBezTo>
                    <a:pt x="62130" y="12859"/>
                    <a:pt x="62831" y="12971"/>
                    <a:pt x="63393" y="13336"/>
                  </a:cubicBezTo>
                  <a:cubicBezTo>
                    <a:pt x="63755" y="13559"/>
                    <a:pt x="64782" y="14031"/>
                    <a:pt x="65044" y="14368"/>
                  </a:cubicBezTo>
                  <a:lnTo>
                    <a:pt x="65044" y="14368"/>
                  </a:lnTo>
                  <a:cubicBezTo>
                    <a:pt x="64690" y="13904"/>
                    <a:pt x="64362" y="13467"/>
                    <a:pt x="64008" y="12900"/>
                  </a:cubicBezTo>
                  <a:lnTo>
                    <a:pt x="64008" y="12900"/>
                  </a:lnTo>
                  <a:cubicBezTo>
                    <a:pt x="64107" y="12973"/>
                    <a:pt x="64460" y="12987"/>
                    <a:pt x="64460" y="13084"/>
                  </a:cubicBezTo>
                  <a:cubicBezTo>
                    <a:pt x="64460" y="12859"/>
                    <a:pt x="64348" y="12747"/>
                    <a:pt x="64348" y="12634"/>
                  </a:cubicBezTo>
                  <a:lnTo>
                    <a:pt x="64460" y="12634"/>
                  </a:lnTo>
                  <a:cubicBezTo>
                    <a:pt x="64572" y="12634"/>
                    <a:pt x="64684" y="12634"/>
                    <a:pt x="64684" y="12747"/>
                  </a:cubicBezTo>
                  <a:cubicBezTo>
                    <a:pt x="64797" y="12747"/>
                    <a:pt x="64937" y="12859"/>
                    <a:pt x="65049" y="12859"/>
                  </a:cubicBezTo>
                  <a:cubicBezTo>
                    <a:pt x="64684" y="12382"/>
                    <a:pt x="64235" y="12045"/>
                    <a:pt x="63870" y="11567"/>
                  </a:cubicBezTo>
                  <a:cubicBezTo>
                    <a:pt x="63646" y="11343"/>
                    <a:pt x="63533" y="11090"/>
                    <a:pt x="63533" y="10866"/>
                  </a:cubicBezTo>
                  <a:lnTo>
                    <a:pt x="63533" y="10866"/>
                  </a:lnTo>
                  <a:cubicBezTo>
                    <a:pt x="63983" y="11090"/>
                    <a:pt x="64460" y="11343"/>
                    <a:pt x="64937" y="11455"/>
                  </a:cubicBezTo>
                  <a:cubicBezTo>
                    <a:pt x="64460" y="11231"/>
                    <a:pt x="64095" y="10866"/>
                    <a:pt x="63870" y="10276"/>
                  </a:cubicBezTo>
                  <a:lnTo>
                    <a:pt x="63870" y="10276"/>
                  </a:lnTo>
                  <a:cubicBezTo>
                    <a:pt x="64684" y="10641"/>
                    <a:pt x="65386" y="10866"/>
                    <a:pt x="66088" y="11090"/>
                  </a:cubicBezTo>
                  <a:cubicBezTo>
                    <a:pt x="66088" y="10978"/>
                    <a:pt x="65976" y="10866"/>
                    <a:pt x="65864" y="10753"/>
                  </a:cubicBezTo>
                  <a:cubicBezTo>
                    <a:pt x="65751" y="10753"/>
                    <a:pt x="65639" y="10641"/>
                    <a:pt x="65639" y="10529"/>
                  </a:cubicBezTo>
                  <a:cubicBezTo>
                    <a:pt x="65639" y="10388"/>
                    <a:pt x="65751" y="10276"/>
                    <a:pt x="65864" y="10276"/>
                  </a:cubicBezTo>
                  <a:cubicBezTo>
                    <a:pt x="65864" y="10164"/>
                    <a:pt x="65864" y="10051"/>
                    <a:pt x="65751" y="9939"/>
                  </a:cubicBezTo>
                  <a:lnTo>
                    <a:pt x="65751" y="9939"/>
                  </a:lnTo>
                  <a:cubicBezTo>
                    <a:pt x="66341" y="10051"/>
                    <a:pt x="66790" y="10051"/>
                    <a:pt x="67380" y="10164"/>
                  </a:cubicBezTo>
                  <a:cubicBezTo>
                    <a:pt x="67155" y="10051"/>
                    <a:pt x="66902" y="9939"/>
                    <a:pt x="66790" y="9827"/>
                  </a:cubicBezTo>
                  <a:cubicBezTo>
                    <a:pt x="66678" y="9686"/>
                    <a:pt x="66341" y="9125"/>
                    <a:pt x="66341" y="9125"/>
                  </a:cubicBezTo>
                  <a:lnTo>
                    <a:pt x="66790" y="9125"/>
                  </a:lnTo>
                  <a:cubicBezTo>
                    <a:pt x="66565" y="8872"/>
                    <a:pt x="66341" y="8648"/>
                    <a:pt x="66088" y="8423"/>
                  </a:cubicBezTo>
                  <a:lnTo>
                    <a:pt x="66088" y="8423"/>
                  </a:lnTo>
                  <a:cubicBezTo>
                    <a:pt x="66341" y="8535"/>
                    <a:pt x="66565" y="8535"/>
                    <a:pt x="66790" y="8535"/>
                  </a:cubicBezTo>
                  <a:cubicBezTo>
                    <a:pt x="67043" y="8535"/>
                    <a:pt x="67267" y="8535"/>
                    <a:pt x="67604" y="8423"/>
                  </a:cubicBezTo>
                  <a:cubicBezTo>
                    <a:pt x="67267" y="7946"/>
                    <a:pt x="66678" y="7721"/>
                    <a:pt x="66200" y="7469"/>
                  </a:cubicBezTo>
                  <a:cubicBezTo>
                    <a:pt x="65976" y="7356"/>
                    <a:pt x="65751" y="7244"/>
                    <a:pt x="65499" y="7132"/>
                  </a:cubicBezTo>
                  <a:lnTo>
                    <a:pt x="65386" y="7132"/>
                  </a:lnTo>
                  <a:cubicBezTo>
                    <a:pt x="65162" y="7132"/>
                    <a:pt x="64937" y="7132"/>
                    <a:pt x="64684" y="7019"/>
                  </a:cubicBezTo>
                  <a:close/>
                  <a:moveTo>
                    <a:pt x="8647" y="92760"/>
                  </a:moveTo>
                  <a:lnTo>
                    <a:pt x="7384" y="92984"/>
                  </a:lnTo>
                  <a:lnTo>
                    <a:pt x="7609" y="94500"/>
                  </a:lnTo>
                  <a:lnTo>
                    <a:pt x="10051" y="94163"/>
                  </a:lnTo>
                  <a:cubicBezTo>
                    <a:pt x="11595" y="94978"/>
                    <a:pt x="13111" y="95792"/>
                    <a:pt x="14627" y="96718"/>
                  </a:cubicBezTo>
                  <a:cubicBezTo>
                    <a:pt x="15554" y="97308"/>
                    <a:pt x="16621" y="97897"/>
                    <a:pt x="17547" y="98375"/>
                  </a:cubicBezTo>
                  <a:cubicBezTo>
                    <a:pt x="18249" y="98712"/>
                    <a:pt x="18951" y="98824"/>
                    <a:pt x="19540" y="99189"/>
                  </a:cubicBezTo>
                  <a:cubicBezTo>
                    <a:pt x="19867" y="99407"/>
                    <a:pt x="20882" y="99863"/>
                    <a:pt x="21044" y="100197"/>
                  </a:cubicBezTo>
                  <a:lnTo>
                    <a:pt x="21044" y="100197"/>
                  </a:lnTo>
                  <a:cubicBezTo>
                    <a:pt x="20815" y="99653"/>
                    <a:pt x="20348" y="99290"/>
                    <a:pt x="20018" y="98712"/>
                  </a:cubicBezTo>
                  <a:cubicBezTo>
                    <a:pt x="20130" y="98712"/>
                    <a:pt x="20467" y="98824"/>
                    <a:pt x="20467" y="98824"/>
                  </a:cubicBezTo>
                  <a:lnTo>
                    <a:pt x="20467" y="98487"/>
                  </a:lnTo>
                  <a:cubicBezTo>
                    <a:pt x="20579" y="98487"/>
                    <a:pt x="20719" y="98487"/>
                    <a:pt x="20832" y="98599"/>
                  </a:cubicBezTo>
                  <a:lnTo>
                    <a:pt x="21056" y="98599"/>
                  </a:lnTo>
                  <a:lnTo>
                    <a:pt x="19877" y="97420"/>
                  </a:lnTo>
                  <a:cubicBezTo>
                    <a:pt x="19653" y="97195"/>
                    <a:pt x="19540" y="96971"/>
                    <a:pt x="19540" y="96718"/>
                  </a:cubicBezTo>
                  <a:lnTo>
                    <a:pt x="19540" y="96718"/>
                  </a:lnTo>
                  <a:cubicBezTo>
                    <a:pt x="20018" y="96859"/>
                    <a:pt x="20467" y="97083"/>
                    <a:pt x="20944" y="97308"/>
                  </a:cubicBezTo>
                  <a:cubicBezTo>
                    <a:pt x="20579" y="97083"/>
                    <a:pt x="20130" y="96606"/>
                    <a:pt x="19877" y="96157"/>
                  </a:cubicBezTo>
                  <a:lnTo>
                    <a:pt x="19877" y="96157"/>
                  </a:lnTo>
                  <a:cubicBezTo>
                    <a:pt x="20719" y="96381"/>
                    <a:pt x="21421" y="96606"/>
                    <a:pt x="22123" y="96859"/>
                  </a:cubicBezTo>
                  <a:cubicBezTo>
                    <a:pt x="22123" y="96718"/>
                    <a:pt x="21983" y="96718"/>
                    <a:pt x="21870" y="96606"/>
                  </a:cubicBezTo>
                  <a:cubicBezTo>
                    <a:pt x="21758" y="96494"/>
                    <a:pt x="21646" y="96381"/>
                    <a:pt x="21646" y="96269"/>
                  </a:cubicBezTo>
                  <a:cubicBezTo>
                    <a:pt x="21646" y="96157"/>
                    <a:pt x="21758" y="96157"/>
                    <a:pt x="21870" y="96157"/>
                  </a:cubicBezTo>
                  <a:cubicBezTo>
                    <a:pt x="21870" y="96016"/>
                    <a:pt x="21758" y="95792"/>
                    <a:pt x="21758" y="95679"/>
                  </a:cubicBezTo>
                  <a:lnTo>
                    <a:pt x="21758" y="95679"/>
                  </a:lnTo>
                  <a:cubicBezTo>
                    <a:pt x="22235" y="95792"/>
                    <a:pt x="22825" y="95904"/>
                    <a:pt x="23387" y="96016"/>
                  </a:cubicBezTo>
                  <a:cubicBezTo>
                    <a:pt x="23162" y="95792"/>
                    <a:pt x="22937" y="95679"/>
                    <a:pt x="22685" y="95567"/>
                  </a:cubicBezTo>
                  <a:cubicBezTo>
                    <a:pt x="22685" y="95455"/>
                    <a:pt x="22348" y="94865"/>
                    <a:pt x="22348" y="94865"/>
                  </a:cubicBezTo>
                  <a:lnTo>
                    <a:pt x="22825" y="94865"/>
                  </a:lnTo>
                  <a:cubicBezTo>
                    <a:pt x="22572" y="94753"/>
                    <a:pt x="22235" y="94500"/>
                    <a:pt x="22123" y="94276"/>
                  </a:cubicBezTo>
                  <a:lnTo>
                    <a:pt x="22685" y="94276"/>
                  </a:lnTo>
                  <a:cubicBezTo>
                    <a:pt x="23050" y="94276"/>
                    <a:pt x="23274" y="94276"/>
                    <a:pt x="23527" y="94163"/>
                  </a:cubicBezTo>
                  <a:cubicBezTo>
                    <a:pt x="23162" y="93798"/>
                    <a:pt x="22685" y="93574"/>
                    <a:pt x="22235" y="93349"/>
                  </a:cubicBezTo>
                  <a:cubicBezTo>
                    <a:pt x="21983" y="93209"/>
                    <a:pt x="21758" y="93097"/>
                    <a:pt x="21534" y="92984"/>
                  </a:cubicBezTo>
                  <a:cubicBezTo>
                    <a:pt x="21421" y="92984"/>
                    <a:pt x="21421" y="92872"/>
                    <a:pt x="21281" y="92872"/>
                  </a:cubicBezTo>
                  <a:lnTo>
                    <a:pt x="20719" y="92872"/>
                  </a:lnTo>
                  <a:cubicBezTo>
                    <a:pt x="20832" y="93097"/>
                    <a:pt x="21169" y="93349"/>
                    <a:pt x="21421" y="93462"/>
                  </a:cubicBezTo>
                  <a:lnTo>
                    <a:pt x="20944" y="93462"/>
                  </a:lnTo>
                  <a:cubicBezTo>
                    <a:pt x="20944" y="93462"/>
                    <a:pt x="21281" y="94051"/>
                    <a:pt x="21281" y="94163"/>
                  </a:cubicBezTo>
                  <a:cubicBezTo>
                    <a:pt x="21534" y="94276"/>
                    <a:pt x="21758" y="94388"/>
                    <a:pt x="21983" y="94613"/>
                  </a:cubicBezTo>
                  <a:cubicBezTo>
                    <a:pt x="21421" y="94500"/>
                    <a:pt x="20832" y="94388"/>
                    <a:pt x="20354" y="94276"/>
                  </a:cubicBezTo>
                  <a:lnTo>
                    <a:pt x="20354" y="94276"/>
                  </a:lnTo>
                  <a:cubicBezTo>
                    <a:pt x="20354" y="94388"/>
                    <a:pt x="20467" y="94613"/>
                    <a:pt x="20467" y="94753"/>
                  </a:cubicBezTo>
                  <a:cubicBezTo>
                    <a:pt x="20354" y="94753"/>
                    <a:pt x="20242" y="94753"/>
                    <a:pt x="20242" y="94865"/>
                  </a:cubicBezTo>
                  <a:cubicBezTo>
                    <a:pt x="20242" y="94978"/>
                    <a:pt x="20354" y="95090"/>
                    <a:pt x="20467" y="95202"/>
                  </a:cubicBezTo>
                  <a:cubicBezTo>
                    <a:pt x="20579" y="95314"/>
                    <a:pt x="20719" y="95314"/>
                    <a:pt x="20719" y="95455"/>
                  </a:cubicBezTo>
                  <a:cubicBezTo>
                    <a:pt x="20018" y="95202"/>
                    <a:pt x="19316" y="94978"/>
                    <a:pt x="18473" y="94753"/>
                  </a:cubicBezTo>
                  <a:lnTo>
                    <a:pt x="18473" y="94753"/>
                  </a:lnTo>
                  <a:cubicBezTo>
                    <a:pt x="18726" y="95202"/>
                    <a:pt x="19175" y="95679"/>
                    <a:pt x="19540" y="95904"/>
                  </a:cubicBezTo>
                  <a:cubicBezTo>
                    <a:pt x="19063" y="95679"/>
                    <a:pt x="18614" y="95455"/>
                    <a:pt x="18137" y="95314"/>
                  </a:cubicBezTo>
                  <a:lnTo>
                    <a:pt x="18137" y="95314"/>
                  </a:lnTo>
                  <a:cubicBezTo>
                    <a:pt x="18137" y="95567"/>
                    <a:pt x="18249" y="95792"/>
                    <a:pt x="18473" y="96016"/>
                  </a:cubicBezTo>
                  <a:lnTo>
                    <a:pt x="19653" y="97195"/>
                  </a:lnTo>
                  <a:lnTo>
                    <a:pt x="19428" y="97195"/>
                  </a:lnTo>
                  <a:cubicBezTo>
                    <a:pt x="19316" y="97083"/>
                    <a:pt x="19175" y="97083"/>
                    <a:pt x="19063" y="97083"/>
                  </a:cubicBezTo>
                  <a:lnTo>
                    <a:pt x="19063" y="97420"/>
                  </a:lnTo>
                  <a:cubicBezTo>
                    <a:pt x="19063" y="97420"/>
                    <a:pt x="18726" y="97308"/>
                    <a:pt x="18614" y="97308"/>
                  </a:cubicBezTo>
                  <a:cubicBezTo>
                    <a:pt x="18945" y="97887"/>
                    <a:pt x="19411" y="98249"/>
                    <a:pt x="19640" y="98794"/>
                  </a:cubicBezTo>
                  <a:lnTo>
                    <a:pt x="19640" y="98794"/>
                  </a:lnTo>
                  <a:cubicBezTo>
                    <a:pt x="19478" y="98459"/>
                    <a:pt x="18464" y="98003"/>
                    <a:pt x="18137" y="97785"/>
                  </a:cubicBezTo>
                  <a:cubicBezTo>
                    <a:pt x="17547" y="97420"/>
                    <a:pt x="16845" y="97308"/>
                    <a:pt x="16143" y="96971"/>
                  </a:cubicBezTo>
                  <a:cubicBezTo>
                    <a:pt x="15217" y="96494"/>
                    <a:pt x="14150" y="95904"/>
                    <a:pt x="13223" y="95314"/>
                  </a:cubicBezTo>
                  <a:cubicBezTo>
                    <a:pt x="11707" y="94388"/>
                    <a:pt x="10191" y="93574"/>
                    <a:pt x="8647" y="92760"/>
                  </a:cubicBezTo>
                  <a:close/>
                  <a:moveTo>
                    <a:pt x="21044" y="100197"/>
                  </a:moveTo>
                  <a:cubicBezTo>
                    <a:pt x="21048" y="100207"/>
                    <a:pt x="21052" y="100217"/>
                    <a:pt x="21056" y="100228"/>
                  </a:cubicBezTo>
                  <a:cubicBezTo>
                    <a:pt x="21053" y="100218"/>
                    <a:pt x="21049" y="100208"/>
                    <a:pt x="21044" y="100197"/>
                  </a:cubicBezTo>
                  <a:close/>
                </a:path>
              </a:pathLst>
            </a:custGeom>
            <a:solidFill>
              <a:srgbClr val="F4F4F4"/>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95" name="Google Shape;1586;p32">
              <a:extLst>
                <a:ext uri="{FF2B5EF4-FFF2-40B4-BE49-F238E27FC236}">
                  <a16:creationId xmlns:a16="http://schemas.microsoft.com/office/drawing/2014/main" id="{6E0A014D-7EC0-4B53-8ED2-FB1472EFBC8C}"/>
                </a:ext>
              </a:extLst>
            </p:cNvPr>
            <p:cNvSpPr/>
            <p:nvPr/>
          </p:nvSpPr>
          <p:spPr>
            <a:xfrm>
              <a:off x="660375" y="2617375"/>
              <a:ext cx="105300" cy="102500"/>
            </a:xfrm>
            <a:custGeom>
              <a:avLst/>
              <a:gdLst/>
              <a:ahLst/>
              <a:cxnLst/>
              <a:rect l="l" t="t" r="r" b="b"/>
              <a:pathLst>
                <a:path w="4212" h="4100" extrusionOk="0">
                  <a:moveTo>
                    <a:pt x="1152" y="0"/>
                  </a:moveTo>
                  <a:lnTo>
                    <a:pt x="1264" y="1404"/>
                  </a:lnTo>
                  <a:lnTo>
                    <a:pt x="1" y="2331"/>
                  </a:lnTo>
                  <a:lnTo>
                    <a:pt x="1404" y="2696"/>
                  </a:lnTo>
                  <a:lnTo>
                    <a:pt x="1853" y="4099"/>
                  </a:lnTo>
                  <a:lnTo>
                    <a:pt x="2668" y="2920"/>
                  </a:lnTo>
                  <a:lnTo>
                    <a:pt x="4212" y="2920"/>
                  </a:lnTo>
                  <a:lnTo>
                    <a:pt x="3257" y="1741"/>
                  </a:lnTo>
                  <a:lnTo>
                    <a:pt x="3734" y="337"/>
                  </a:lnTo>
                  <a:lnTo>
                    <a:pt x="2331" y="815"/>
                  </a:lnTo>
                  <a:lnTo>
                    <a:pt x="1152" y="0"/>
                  </a:lnTo>
                  <a:close/>
                </a:path>
              </a:pathLst>
            </a:custGeom>
            <a:solidFill>
              <a:srgbClr val="EFEFE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96" name="Google Shape;1587;p32">
              <a:extLst>
                <a:ext uri="{FF2B5EF4-FFF2-40B4-BE49-F238E27FC236}">
                  <a16:creationId xmlns:a16="http://schemas.microsoft.com/office/drawing/2014/main" id="{F6878010-5307-4AF8-8B60-61C4F547A13A}"/>
                </a:ext>
              </a:extLst>
            </p:cNvPr>
            <p:cNvSpPr/>
            <p:nvPr/>
          </p:nvSpPr>
          <p:spPr>
            <a:xfrm>
              <a:off x="1335575" y="3164125"/>
              <a:ext cx="105300" cy="99700"/>
            </a:xfrm>
            <a:custGeom>
              <a:avLst/>
              <a:gdLst/>
              <a:ahLst/>
              <a:cxnLst/>
              <a:rect l="l" t="t" r="r" b="b"/>
              <a:pathLst>
                <a:path w="4212" h="3988" extrusionOk="0">
                  <a:moveTo>
                    <a:pt x="2106" y="1"/>
                  </a:moveTo>
                  <a:lnTo>
                    <a:pt x="1404" y="1292"/>
                  </a:lnTo>
                  <a:lnTo>
                    <a:pt x="0" y="1404"/>
                  </a:lnTo>
                  <a:lnTo>
                    <a:pt x="927" y="2443"/>
                  </a:lnTo>
                  <a:lnTo>
                    <a:pt x="702" y="3987"/>
                  </a:lnTo>
                  <a:lnTo>
                    <a:pt x="1994" y="3285"/>
                  </a:lnTo>
                  <a:lnTo>
                    <a:pt x="3285" y="3987"/>
                  </a:lnTo>
                  <a:lnTo>
                    <a:pt x="3285" y="3987"/>
                  </a:lnTo>
                  <a:lnTo>
                    <a:pt x="3032" y="2584"/>
                  </a:lnTo>
                  <a:lnTo>
                    <a:pt x="4212" y="1517"/>
                  </a:lnTo>
                  <a:lnTo>
                    <a:pt x="2696" y="1292"/>
                  </a:lnTo>
                  <a:lnTo>
                    <a:pt x="2106" y="1"/>
                  </a:ln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97" name="Google Shape;1588;p32">
              <a:extLst>
                <a:ext uri="{FF2B5EF4-FFF2-40B4-BE49-F238E27FC236}">
                  <a16:creationId xmlns:a16="http://schemas.microsoft.com/office/drawing/2014/main" id="{D780BF9A-CDA3-44FD-947A-43C133A22267}"/>
                </a:ext>
              </a:extLst>
            </p:cNvPr>
            <p:cNvSpPr/>
            <p:nvPr/>
          </p:nvSpPr>
          <p:spPr>
            <a:xfrm>
              <a:off x="1937775" y="2623000"/>
              <a:ext cx="105300" cy="99675"/>
            </a:xfrm>
            <a:custGeom>
              <a:avLst/>
              <a:gdLst/>
              <a:ahLst/>
              <a:cxnLst/>
              <a:rect l="l" t="t" r="r" b="b"/>
              <a:pathLst>
                <a:path w="4212" h="3987" extrusionOk="0">
                  <a:moveTo>
                    <a:pt x="2106" y="0"/>
                  </a:moveTo>
                  <a:lnTo>
                    <a:pt x="1545" y="1292"/>
                  </a:lnTo>
                  <a:lnTo>
                    <a:pt x="0" y="1516"/>
                  </a:lnTo>
                  <a:lnTo>
                    <a:pt x="1180" y="2583"/>
                  </a:lnTo>
                  <a:lnTo>
                    <a:pt x="843" y="3987"/>
                  </a:lnTo>
                  <a:lnTo>
                    <a:pt x="2246" y="3285"/>
                  </a:lnTo>
                  <a:lnTo>
                    <a:pt x="3510" y="3987"/>
                  </a:lnTo>
                  <a:lnTo>
                    <a:pt x="3173" y="2583"/>
                  </a:lnTo>
                  <a:lnTo>
                    <a:pt x="4212" y="1516"/>
                  </a:lnTo>
                  <a:lnTo>
                    <a:pt x="2808" y="1292"/>
                  </a:lnTo>
                  <a:lnTo>
                    <a:pt x="2106" y="0"/>
                  </a:lnTo>
                  <a:close/>
                </a:path>
              </a:pathLst>
            </a:custGeom>
            <a:solidFill>
              <a:srgbClr val="EFEFE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98" name="Google Shape;1589;p32">
              <a:extLst>
                <a:ext uri="{FF2B5EF4-FFF2-40B4-BE49-F238E27FC236}">
                  <a16:creationId xmlns:a16="http://schemas.microsoft.com/office/drawing/2014/main" id="{A5CD01F0-B73B-4F69-8757-725E80D39D03}"/>
                </a:ext>
              </a:extLst>
            </p:cNvPr>
            <p:cNvSpPr/>
            <p:nvPr/>
          </p:nvSpPr>
          <p:spPr>
            <a:xfrm>
              <a:off x="1022550" y="2833550"/>
              <a:ext cx="47050" cy="47050"/>
            </a:xfrm>
            <a:custGeom>
              <a:avLst/>
              <a:gdLst/>
              <a:ahLst/>
              <a:cxnLst/>
              <a:rect l="l" t="t" r="r" b="b"/>
              <a:pathLst>
                <a:path w="1882" h="1882" extrusionOk="0">
                  <a:moveTo>
                    <a:pt x="955" y="1"/>
                  </a:moveTo>
                  <a:lnTo>
                    <a:pt x="590" y="590"/>
                  </a:lnTo>
                  <a:lnTo>
                    <a:pt x="0" y="702"/>
                  </a:lnTo>
                  <a:lnTo>
                    <a:pt x="477" y="1180"/>
                  </a:lnTo>
                  <a:lnTo>
                    <a:pt x="253" y="1882"/>
                  </a:lnTo>
                  <a:lnTo>
                    <a:pt x="253" y="1882"/>
                  </a:lnTo>
                  <a:lnTo>
                    <a:pt x="814" y="1517"/>
                  </a:lnTo>
                  <a:lnTo>
                    <a:pt x="1404" y="1882"/>
                  </a:lnTo>
                  <a:lnTo>
                    <a:pt x="1404" y="1292"/>
                  </a:lnTo>
                  <a:lnTo>
                    <a:pt x="1881" y="815"/>
                  </a:lnTo>
                  <a:lnTo>
                    <a:pt x="1179" y="702"/>
                  </a:lnTo>
                  <a:lnTo>
                    <a:pt x="955" y="1"/>
                  </a:lnTo>
                  <a:close/>
                </a:path>
              </a:pathLst>
            </a:custGeom>
            <a:solidFill>
              <a:srgbClr val="EFEFE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99" name="Google Shape;1590;p32">
              <a:extLst>
                <a:ext uri="{FF2B5EF4-FFF2-40B4-BE49-F238E27FC236}">
                  <a16:creationId xmlns:a16="http://schemas.microsoft.com/office/drawing/2014/main" id="{E3966DC6-5545-4D1C-B569-BFCDA254CE86}"/>
                </a:ext>
              </a:extLst>
            </p:cNvPr>
            <p:cNvSpPr/>
            <p:nvPr/>
          </p:nvSpPr>
          <p:spPr>
            <a:xfrm>
              <a:off x="1762300" y="3088325"/>
              <a:ext cx="47050" cy="46350"/>
            </a:xfrm>
            <a:custGeom>
              <a:avLst/>
              <a:gdLst/>
              <a:ahLst/>
              <a:cxnLst/>
              <a:rect l="l" t="t" r="r" b="b"/>
              <a:pathLst>
                <a:path w="1882" h="1854" extrusionOk="0">
                  <a:moveTo>
                    <a:pt x="843" y="1"/>
                  </a:moveTo>
                  <a:lnTo>
                    <a:pt x="703" y="562"/>
                  </a:lnTo>
                  <a:lnTo>
                    <a:pt x="1" y="815"/>
                  </a:lnTo>
                  <a:lnTo>
                    <a:pt x="590" y="1152"/>
                  </a:lnTo>
                  <a:lnTo>
                    <a:pt x="590" y="1854"/>
                  </a:lnTo>
                  <a:lnTo>
                    <a:pt x="1068" y="1404"/>
                  </a:lnTo>
                  <a:lnTo>
                    <a:pt x="1770" y="1629"/>
                  </a:lnTo>
                  <a:lnTo>
                    <a:pt x="1545" y="1039"/>
                  </a:lnTo>
                  <a:lnTo>
                    <a:pt x="1882" y="450"/>
                  </a:lnTo>
                  <a:lnTo>
                    <a:pt x="1180" y="450"/>
                  </a:lnTo>
                  <a:lnTo>
                    <a:pt x="843" y="1"/>
                  </a:lnTo>
                  <a:close/>
                </a:path>
              </a:pathLst>
            </a:custGeom>
            <a:solidFill>
              <a:srgbClr val="EFEFE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00" name="Google Shape;1591;p32">
              <a:extLst>
                <a:ext uri="{FF2B5EF4-FFF2-40B4-BE49-F238E27FC236}">
                  <a16:creationId xmlns:a16="http://schemas.microsoft.com/office/drawing/2014/main" id="{BDEBAC54-8EC4-4AAD-B6AA-72767E98445B}"/>
                </a:ext>
              </a:extLst>
            </p:cNvPr>
            <p:cNvSpPr/>
            <p:nvPr/>
          </p:nvSpPr>
          <p:spPr>
            <a:xfrm>
              <a:off x="1566475" y="3743175"/>
              <a:ext cx="47050" cy="49850"/>
            </a:xfrm>
            <a:custGeom>
              <a:avLst/>
              <a:gdLst/>
              <a:ahLst/>
              <a:cxnLst/>
              <a:rect l="l" t="t" r="r" b="b"/>
              <a:pathLst>
                <a:path w="1882" h="1994" extrusionOk="0">
                  <a:moveTo>
                    <a:pt x="1405" y="0"/>
                  </a:moveTo>
                  <a:lnTo>
                    <a:pt x="815" y="478"/>
                  </a:lnTo>
                  <a:lnTo>
                    <a:pt x="254" y="225"/>
                  </a:lnTo>
                  <a:lnTo>
                    <a:pt x="478" y="815"/>
                  </a:lnTo>
                  <a:lnTo>
                    <a:pt x="1" y="1404"/>
                  </a:lnTo>
                  <a:lnTo>
                    <a:pt x="703" y="1404"/>
                  </a:lnTo>
                  <a:lnTo>
                    <a:pt x="1068" y="1994"/>
                  </a:lnTo>
                  <a:lnTo>
                    <a:pt x="1292" y="1292"/>
                  </a:lnTo>
                  <a:lnTo>
                    <a:pt x="1882" y="1180"/>
                  </a:lnTo>
                  <a:lnTo>
                    <a:pt x="1405" y="702"/>
                  </a:lnTo>
                  <a:lnTo>
                    <a:pt x="1405" y="0"/>
                  </a:lnTo>
                  <a:close/>
                </a:path>
              </a:pathLst>
            </a:custGeom>
            <a:solidFill>
              <a:srgbClr val="EFEFE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01" name="Google Shape;1592;p32">
              <a:extLst>
                <a:ext uri="{FF2B5EF4-FFF2-40B4-BE49-F238E27FC236}">
                  <a16:creationId xmlns:a16="http://schemas.microsoft.com/office/drawing/2014/main" id="{51FC74DD-67B5-45A9-9029-417F9CD014F7}"/>
                </a:ext>
              </a:extLst>
            </p:cNvPr>
            <p:cNvSpPr/>
            <p:nvPr/>
          </p:nvSpPr>
          <p:spPr>
            <a:xfrm>
              <a:off x="1057625" y="4032350"/>
              <a:ext cx="49875" cy="47050"/>
            </a:xfrm>
            <a:custGeom>
              <a:avLst/>
              <a:gdLst/>
              <a:ahLst/>
              <a:cxnLst/>
              <a:rect l="l" t="t" r="r" b="b"/>
              <a:pathLst>
                <a:path w="1995" h="1882" extrusionOk="0">
                  <a:moveTo>
                    <a:pt x="955" y="0"/>
                  </a:moveTo>
                  <a:lnTo>
                    <a:pt x="703" y="590"/>
                  </a:lnTo>
                  <a:lnTo>
                    <a:pt x="1" y="842"/>
                  </a:lnTo>
                  <a:lnTo>
                    <a:pt x="590" y="1179"/>
                  </a:lnTo>
                  <a:lnTo>
                    <a:pt x="590" y="1881"/>
                  </a:lnTo>
                  <a:lnTo>
                    <a:pt x="1068" y="1544"/>
                  </a:lnTo>
                  <a:lnTo>
                    <a:pt x="1770" y="1769"/>
                  </a:lnTo>
                  <a:lnTo>
                    <a:pt x="1517" y="1067"/>
                  </a:lnTo>
                  <a:lnTo>
                    <a:pt x="1994" y="590"/>
                  </a:lnTo>
                  <a:lnTo>
                    <a:pt x="1292" y="590"/>
                  </a:lnTo>
                  <a:lnTo>
                    <a:pt x="955" y="0"/>
                  </a:ln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02" name="Google Shape;1593;p32">
              <a:extLst>
                <a:ext uri="{FF2B5EF4-FFF2-40B4-BE49-F238E27FC236}">
                  <a16:creationId xmlns:a16="http://schemas.microsoft.com/office/drawing/2014/main" id="{3996A7E9-592B-47A4-A731-8C65CFEA07AA}"/>
                </a:ext>
              </a:extLst>
            </p:cNvPr>
            <p:cNvSpPr/>
            <p:nvPr/>
          </p:nvSpPr>
          <p:spPr>
            <a:xfrm>
              <a:off x="756525" y="3477175"/>
              <a:ext cx="35125" cy="37925"/>
            </a:xfrm>
            <a:custGeom>
              <a:avLst/>
              <a:gdLst/>
              <a:ahLst/>
              <a:cxnLst/>
              <a:rect l="l" t="t" r="r" b="b"/>
              <a:pathLst>
                <a:path w="1405" h="1517" extrusionOk="0">
                  <a:moveTo>
                    <a:pt x="478" y="0"/>
                  </a:moveTo>
                  <a:lnTo>
                    <a:pt x="478" y="449"/>
                  </a:lnTo>
                  <a:lnTo>
                    <a:pt x="1" y="702"/>
                  </a:lnTo>
                  <a:lnTo>
                    <a:pt x="478" y="927"/>
                  </a:lnTo>
                  <a:lnTo>
                    <a:pt x="590" y="1516"/>
                  </a:lnTo>
                  <a:lnTo>
                    <a:pt x="927" y="1039"/>
                  </a:lnTo>
                  <a:lnTo>
                    <a:pt x="1404" y="1151"/>
                  </a:lnTo>
                  <a:lnTo>
                    <a:pt x="1180" y="702"/>
                  </a:lnTo>
                  <a:lnTo>
                    <a:pt x="1404" y="225"/>
                  </a:lnTo>
                  <a:lnTo>
                    <a:pt x="815" y="337"/>
                  </a:lnTo>
                  <a:lnTo>
                    <a:pt x="478" y="0"/>
                  </a:lnTo>
                  <a:close/>
                </a:path>
              </a:pathLst>
            </a:custGeom>
            <a:solidFill>
              <a:srgbClr val="EFEFE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03" name="Google Shape;1594;p32">
              <a:extLst>
                <a:ext uri="{FF2B5EF4-FFF2-40B4-BE49-F238E27FC236}">
                  <a16:creationId xmlns:a16="http://schemas.microsoft.com/office/drawing/2014/main" id="{33F1C574-F2E3-4CF4-BBEF-8A8E70E60900}"/>
                </a:ext>
              </a:extLst>
            </p:cNvPr>
            <p:cNvSpPr/>
            <p:nvPr/>
          </p:nvSpPr>
          <p:spPr>
            <a:xfrm>
              <a:off x="1373475" y="2590700"/>
              <a:ext cx="26700" cy="26700"/>
            </a:xfrm>
            <a:custGeom>
              <a:avLst/>
              <a:gdLst/>
              <a:ahLst/>
              <a:cxnLst/>
              <a:rect l="l" t="t" r="r" b="b"/>
              <a:pathLst>
                <a:path w="1068" h="1068" extrusionOk="0">
                  <a:moveTo>
                    <a:pt x="365" y="1"/>
                  </a:moveTo>
                  <a:cubicBezTo>
                    <a:pt x="113" y="113"/>
                    <a:pt x="0" y="366"/>
                    <a:pt x="0" y="590"/>
                  </a:cubicBezTo>
                  <a:cubicBezTo>
                    <a:pt x="0" y="955"/>
                    <a:pt x="365" y="1067"/>
                    <a:pt x="590" y="1067"/>
                  </a:cubicBezTo>
                  <a:cubicBezTo>
                    <a:pt x="815" y="955"/>
                    <a:pt x="1067" y="703"/>
                    <a:pt x="955" y="478"/>
                  </a:cubicBezTo>
                  <a:cubicBezTo>
                    <a:pt x="955" y="113"/>
                    <a:pt x="702" y="1"/>
                    <a:pt x="365" y="1"/>
                  </a:cubicBezTo>
                  <a:close/>
                </a:path>
              </a:pathLst>
            </a:custGeom>
            <a:solidFill>
              <a:srgbClr val="EFEFE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04" name="Google Shape;1595;p32">
              <a:extLst>
                <a:ext uri="{FF2B5EF4-FFF2-40B4-BE49-F238E27FC236}">
                  <a16:creationId xmlns:a16="http://schemas.microsoft.com/office/drawing/2014/main" id="{1E3B9DE7-3657-4A58-9718-B2CC44846C78}"/>
                </a:ext>
              </a:extLst>
            </p:cNvPr>
            <p:cNvSpPr/>
            <p:nvPr/>
          </p:nvSpPr>
          <p:spPr>
            <a:xfrm>
              <a:off x="1414875" y="2825125"/>
              <a:ext cx="26000" cy="26000"/>
            </a:xfrm>
            <a:custGeom>
              <a:avLst/>
              <a:gdLst/>
              <a:ahLst/>
              <a:cxnLst/>
              <a:rect l="l" t="t" r="r" b="b"/>
              <a:pathLst>
                <a:path w="1040" h="1040" extrusionOk="0">
                  <a:moveTo>
                    <a:pt x="450" y="1"/>
                  </a:moveTo>
                  <a:cubicBezTo>
                    <a:pt x="225" y="113"/>
                    <a:pt x="1" y="338"/>
                    <a:pt x="113" y="562"/>
                  </a:cubicBezTo>
                  <a:cubicBezTo>
                    <a:pt x="113" y="927"/>
                    <a:pt x="338" y="1039"/>
                    <a:pt x="703" y="1039"/>
                  </a:cubicBezTo>
                  <a:cubicBezTo>
                    <a:pt x="927" y="927"/>
                    <a:pt x="1040" y="702"/>
                    <a:pt x="1040" y="450"/>
                  </a:cubicBezTo>
                  <a:cubicBezTo>
                    <a:pt x="1040" y="113"/>
                    <a:pt x="703" y="1"/>
                    <a:pt x="450"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05" name="Google Shape;1596;p32">
              <a:extLst>
                <a:ext uri="{FF2B5EF4-FFF2-40B4-BE49-F238E27FC236}">
                  <a16:creationId xmlns:a16="http://schemas.microsoft.com/office/drawing/2014/main" id="{C1FE4E21-9568-4515-A6B4-F305E9375FCC}"/>
                </a:ext>
              </a:extLst>
            </p:cNvPr>
            <p:cNvSpPr/>
            <p:nvPr/>
          </p:nvSpPr>
          <p:spPr>
            <a:xfrm>
              <a:off x="1657025" y="3380300"/>
              <a:ext cx="26700" cy="26700"/>
            </a:xfrm>
            <a:custGeom>
              <a:avLst/>
              <a:gdLst/>
              <a:ahLst/>
              <a:cxnLst/>
              <a:rect l="l" t="t" r="r" b="b"/>
              <a:pathLst>
                <a:path w="1068" h="1068" extrusionOk="0">
                  <a:moveTo>
                    <a:pt x="366" y="1"/>
                  </a:moveTo>
                  <a:cubicBezTo>
                    <a:pt x="141" y="113"/>
                    <a:pt x="1" y="366"/>
                    <a:pt x="1" y="590"/>
                  </a:cubicBezTo>
                  <a:cubicBezTo>
                    <a:pt x="1" y="955"/>
                    <a:pt x="366" y="1068"/>
                    <a:pt x="590" y="1068"/>
                  </a:cubicBezTo>
                  <a:cubicBezTo>
                    <a:pt x="843" y="955"/>
                    <a:pt x="1067" y="703"/>
                    <a:pt x="955" y="478"/>
                  </a:cubicBezTo>
                  <a:cubicBezTo>
                    <a:pt x="955" y="113"/>
                    <a:pt x="702" y="1"/>
                    <a:pt x="366"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06" name="Google Shape;1597;p32">
              <a:extLst>
                <a:ext uri="{FF2B5EF4-FFF2-40B4-BE49-F238E27FC236}">
                  <a16:creationId xmlns:a16="http://schemas.microsoft.com/office/drawing/2014/main" id="{C2E9D2FD-3E4D-43FA-9F33-F5A354BB6032}"/>
                </a:ext>
              </a:extLst>
            </p:cNvPr>
            <p:cNvSpPr/>
            <p:nvPr/>
          </p:nvSpPr>
          <p:spPr>
            <a:xfrm>
              <a:off x="2113250" y="3084825"/>
              <a:ext cx="26700" cy="24625"/>
            </a:xfrm>
            <a:custGeom>
              <a:avLst/>
              <a:gdLst/>
              <a:ahLst/>
              <a:cxnLst/>
              <a:rect l="l" t="t" r="r" b="b"/>
              <a:pathLst>
                <a:path w="1068" h="985" extrusionOk="0">
                  <a:moveTo>
                    <a:pt x="477" y="0"/>
                  </a:moveTo>
                  <a:cubicBezTo>
                    <a:pt x="141" y="0"/>
                    <a:pt x="0" y="365"/>
                    <a:pt x="0" y="590"/>
                  </a:cubicBezTo>
                  <a:cubicBezTo>
                    <a:pt x="115" y="797"/>
                    <a:pt x="286" y="985"/>
                    <a:pt x="468" y="985"/>
                  </a:cubicBezTo>
                  <a:cubicBezTo>
                    <a:pt x="508" y="985"/>
                    <a:pt x="549" y="975"/>
                    <a:pt x="590" y="955"/>
                  </a:cubicBezTo>
                  <a:cubicBezTo>
                    <a:pt x="842" y="955"/>
                    <a:pt x="1067" y="702"/>
                    <a:pt x="1067" y="365"/>
                  </a:cubicBezTo>
                  <a:cubicBezTo>
                    <a:pt x="955" y="141"/>
                    <a:pt x="702" y="0"/>
                    <a:pt x="477" y="0"/>
                  </a:cubicBezTo>
                  <a:close/>
                </a:path>
              </a:pathLst>
            </a:custGeom>
            <a:solidFill>
              <a:srgbClr val="EFEFE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07" name="Google Shape;1598;p32">
              <a:extLst>
                <a:ext uri="{FF2B5EF4-FFF2-40B4-BE49-F238E27FC236}">
                  <a16:creationId xmlns:a16="http://schemas.microsoft.com/office/drawing/2014/main" id="{ED625302-C925-41B3-B2E9-FC029FE49726}"/>
                </a:ext>
              </a:extLst>
            </p:cNvPr>
            <p:cNvSpPr/>
            <p:nvPr/>
          </p:nvSpPr>
          <p:spPr>
            <a:xfrm>
              <a:off x="1847225" y="2485425"/>
              <a:ext cx="11975" cy="11950"/>
            </a:xfrm>
            <a:custGeom>
              <a:avLst/>
              <a:gdLst/>
              <a:ahLst/>
              <a:cxnLst/>
              <a:rect l="l" t="t" r="r" b="b"/>
              <a:pathLst>
                <a:path w="479" h="478" extrusionOk="0">
                  <a:moveTo>
                    <a:pt x="113" y="0"/>
                  </a:moveTo>
                  <a:cubicBezTo>
                    <a:pt x="1" y="0"/>
                    <a:pt x="1" y="113"/>
                    <a:pt x="1" y="253"/>
                  </a:cubicBezTo>
                  <a:cubicBezTo>
                    <a:pt x="1" y="478"/>
                    <a:pt x="113" y="478"/>
                    <a:pt x="254" y="478"/>
                  </a:cubicBezTo>
                  <a:cubicBezTo>
                    <a:pt x="366" y="478"/>
                    <a:pt x="478" y="365"/>
                    <a:pt x="478" y="253"/>
                  </a:cubicBezTo>
                  <a:cubicBezTo>
                    <a:pt x="478" y="113"/>
                    <a:pt x="366" y="0"/>
                    <a:pt x="113"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08" name="Google Shape;1599;p32">
              <a:extLst>
                <a:ext uri="{FF2B5EF4-FFF2-40B4-BE49-F238E27FC236}">
                  <a16:creationId xmlns:a16="http://schemas.microsoft.com/office/drawing/2014/main" id="{2A7316F5-C6A6-46E2-B067-BE9D1B7C21BE}"/>
                </a:ext>
              </a:extLst>
            </p:cNvPr>
            <p:cNvSpPr/>
            <p:nvPr/>
          </p:nvSpPr>
          <p:spPr>
            <a:xfrm>
              <a:off x="1894250" y="2877775"/>
              <a:ext cx="11975" cy="12400"/>
            </a:xfrm>
            <a:custGeom>
              <a:avLst/>
              <a:gdLst/>
              <a:ahLst/>
              <a:cxnLst/>
              <a:rect l="l" t="t" r="r" b="b"/>
              <a:pathLst>
                <a:path w="479" h="496" extrusionOk="0">
                  <a:moveTo>
                    <a:pt x="113" y="0"/>
                  </a:moveTo>
                  <a:cubicBezTo>
                    <a:pt x="1" y="113"/>
                    <a:pt x="1" y="225"/>
                    <a:pt x="1" y="337"/>
                  </a:cubicBezTo>
                  <a:cubicBezTo>
                    <a:pt x="1" y="417"/>
                    <a:pt x="57" y="496"/>
                    <a:pt x="130" y="496"/>
                  </a:cubicBezTo>
                  <a:cubicBezTo>
                    <a:pt x="160" y="496"/>
                    <a:pt x="193" y="482"/>
                    <a:pt x="225" y="449"/>
                  </a:cubicBezTo>
                  <a:cubicBezTo>
                    <a:pt x="338" y="449"/>
                    <a:pt x="478" y="337"/>
                    <a:pt x="478" y="225"/>
                  </a:cubicBezTo>
                  <a:cubicBezTo>
                    <a:pt x="478" y="113"/>
                    <a:pt x="338" y="0"/>
                    <a:pt x="113" y="0"/>
                  </a:cubicBezTo>
                  <a:close/>
                </a:path>
              </a:pathLst>
            </a:custGeom>
            <a:solidFill>
              <a:srgbClr val="EFEFE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09" name="Google Shape;1600;p32">
              <a:extLst>
                <a:ext uri="{FF2B5EF4-FFF2-40B4-BE49-F238E27FC236}">
                  <a16:creationId xmlns:a16="http://schemas.microsoft.com/office/drawing/2014/main" id="{A89E4AC8-337F-4A15-96AF-0AFA26030B6F}"/>
                </a:ext>
              </a:extLst>
            </p:cNvPr>
            <p:cNvSpPr/>
            <p:nvPr/>
          </p:nvSpPr>
          <p:spPr>
            <a:xfrm>
              <a:off x="1786175" y="3944600"/>
              <a:ext cx="11250" cy="11975"/>
            </a:xfrm>
            <a:custGeom>
              <a:avLst/>
              <a:gdLst/>
              <a:ahLst/>
              <a:cxnLst/>
              <a:rect l="l" t="t" r="r" b="b"/>
              <a:pathLst>
                <a:path w="450" h="479" extrusionOk="0">
                  <a:moveTo>
                    <a:pt x="113" y="1"/>
                  </a:moveTo>
                  <a:cubicBezTo>
                    <a:pt x="0" y="1"/>
                    <a:pt x="0" y="141"/>
                    <a:pt x="0" y="254"/>
                  </a:cubicBezTo>
                  <a:cubicBezTo>
                    <a:pt x="0" y="478"/>
                    <a:pt x="113" y="478"/>
                    <a:pt x="225" y="478"/>
                  </a:cubicBezTo>
                  <a:cubicBezTo>
                    <a:pt x="337" y="478"/>
                    <a:pt x="450" y="366"/>
                    <a:pt x="450" y="254"/>
                  </a:cubicBezTo>
                  <a:cubicBezTo>
                    <a:pt x="450" y="1"/>
                    <a:pt x="337" y="1"/>
                    <a:pt x="113" y="1"/>
                  </a:cubicBezTo>
                  <a:close/>
                </a:path>
              </a:pathLst>
            </a:custGeom>
            <a:solidFill>
              <a:srgbClr val="EFEFE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10" name="Google Shape;1601;p32">
              <a:extLst>
                <a:ext uri="{FF2B5EF4-FFF2-40B4-BE49-F238E27FC236}">
                  <a16:creationId xmlns:a16="http://schemas.microsoft.com/office/drawing/2014/main" id="{3AFC536D-5294-49F2-BE3D-D2C8C17BB626}"/>
                </a:ext>
              </a:extLst>
            </p:cNvPr>
            <p:cNvSpPr/>
            <p:nvPr/>
          </p:nvSpPr>
          <p:spPr>
            <a:xfrm>
              <a:off x="651250" y="4325025"/>
              <a:ext cx="152325" cy="160750"/>
            </a:xfrm>
            <a:custGeom>
              <a:avLst/>
              <a:gdLst/>
              <a:ahLst/>
              <a:cxnLst/>
              <a:rect l="l" t="t" r="r" b="b"/>
              <a:pathLst>
                <a:path w="6093" h="6430" extrusionOk="0">
                  <a:moveTo>
                    <a:pt x="3398" y="0"/>
                  </a:moveTo>
                  <a:lnTo>
                    <a:pt x="3398" y="0"/>
                  </a:lnTo>
                  <a:cubicBezTo>
                    <a:pt x="3622" y="590"/>
                    <a:pt x="4689" y="815"/>
                    <a:pt x="4689" y="1404"/>
                  </a:cubicBezTo>
                  <a:cubicBezTo>
                    <a:pt x="4324" y="1404"/>
                    <a:pt x="3875" y="1516"/>
                    <a:pt x="3510" y="1516"/>
                  </a:cubicBezTo>
                  <a:cubicBezTo>
                    <a:pt x="3622" y="1516"/>
                    <a:pt x="3734" y="1769"/>
                    <a:pt x="3734" y="1994"/>
                  </a:cubicBezTo>
                  <a:lnTo>
                    <a:pt x="3285" y="1994"/>
                  </a:lnTo>
                  <a:cubicBezTo>
                    <a:pt x="3033" y="1994"/>
                    <a:pt x="2696" y="1994"/>
                    <a:pt x="2331" y="1881"/>
                  </a:cubicBezTo>
                  <a:lnTo>
                    <a:pt x="2331" y="1881"/>
                  </a:lnTo>
                  <a:cubicBezTo>
                    <a:pt x="2696" y="2218"/>
                    <a:pt x="2920" y="2696"/>
                    <a:pt x="3173" y="3032"/>
                  </a:cubicBezTo>
                  <a:cubicBezTo>
                    <a:pt x="2331" y="2920"/>
                    <a:pt x="1517" y="2808"/>
                    <a:pt x="702" y="2696"/>
                  </a:cubicBezTo>
                  <a:lnTo>
                    <a:pt x="702" y="2696"/>
                  </a:lnTo>
                  <a:cubicBezTo>
                    <a:pt x="1180" y="3173"/>
                    <a:pt x="1629" y="3622"/>
                    <a:pt x="1994" y="4099"/>
                  </a:cubicBezTo>
                  <a:cubicBezTo>
                    <a:pt x="1769" y="4212"/>
                    <a:pt x="1517" y="4212"/>
                    <a:pt x="1404" y="4324"/>
                  </a:cubicBezTo>
                  <a:cubicBezTo>
                    <a:pt x="1517" y="4577"/>
                    <a:pt x="1629" y="4689"/>
                    <a:pt x="1769" y="5026"/>
                  </a:cubicBezTo>
                  <a:cubicBezTo>
                    <a:pt x="1517" y="4913"/>
                    <a:pt x="1292" y="4913"/>
                    <a:pt x="1067" y="4913"/>
                  </a:cubicBezTo>
                  <a:cubicBezTo>
                    <a:pt x="702" y="4913"/>
                    <a:pt x="366" y="4913"/>
                    <a:pt x="1" y="5026"/>
                  </a:cubicBezTo>
                  <a:cubicBezTo>
                    <a:pt x="702" y="5503"/>
                    <a:pt x="1404" y="5980"/>
                    <a:pt x="2106" y="6317"/>
                  </a:cubicBezTo>
                  <a:lnTo>
                    <a:pt x="2471" y="6317"/>
                  </a:lnTo>
                  <a:cubicBezTo>
                    <a:pt x="2696" y="6317"/>
                    <a:pt x="2920" y="6317"/>
                    <a:pt x="3173" y="6429"/>
                  </a:cubicBezTo>
                  <a:cubicBezTo>
                    <a:pt x="3033" y="6093"/>
                    <a:pt x="2920" y="5980"/>
                    <a:pt x="2808" y="5728"/>
                  </a:cubicBezTo>
                  <a:cubicBezTo>
                    <a:pt x="2920" y="5615"/>
                    <a:pt x="3173" y="5615"/>
                    <a:pt x="3398" y="5503"/>
                  </a:cubicBezTo>
                  <a:cubicBezTo>
                    <a:pt x="3033" y="5026"/>
                    <a:pt x="2583" y="4577"/>
                    <a:pt x="2106" y="4099"/>
                  </a:cubicBezTo>
                  <a:lnTo>
                    <a:pt x="2106" y="4099"/>
                  </a:lnTo>
                  <a:cubicBezTo>
                    <a:pt x="2920" y="4212"/>
                    <a:pt x="3734" y="4324"/>
                    <a:pt x="4577" y="4436"/>
                  </a:cubicBezTo>
                  <a:cubicBezTo>
                    <a:pt x="4324" y="4099"/>
                    <a:pt x="4099" y="3622"/>
                    <a:pt x="3734" y="3285"/>
                  </a:cubicBezTo>
                  <a:lnTo>
                    <a:pt x="3734" y="3285"/>
                  </a:lnTo>
                  <a:cubicBezTo>
                    <a:pt x="4099" y="3397"/>
                    <a:pt x="4436" y="3397"/>
                    <a:pt x="4689" y="3397"/>
                  </a:cubicBezTo>
                  <a:lnTo>
                    <a:pt x="5138" y="3397"/>
                  </a:lnTo>
                  <a:cubicBezTo>
                    <a:pt x="5138" y="3173"/>
                    <a:pt x="5026" y="2920"/>
                    <a:pt x="4914" y="2920"/>
                  </a:cubicBezTo>
                  <a:cubicBezTo>
                    <a:pt x="5279" y="2920"/>
                    <a:pt x="5615" y="2808"/>
                    <a:pt x="6093" y="2808"/>
                  </a:cubicBezTo>
                  <a:lnTo>
                    <a:pt x="5980" y="2583"/>
                  </a:lnTo>
                  <a:cubicBezTo>
                    <a:pt x="5728" y="2106"/>
                    <a:pt x="5026" y="1881"/>
                    <a:pt x="4801" y="1404"/>
                  </a:cubicBezTo>
                  <a:cubicBezTo>
                    <a:pt x="5138" y="1404"/>
                    <a:pt x="5503" y="1516"/>
                    <a:pt x="5840" y="1629"/>
                  </a:cubicBezTo>
                  <a:lnTo>
                    <a:pt x="5615" y="702"/>
                  </a:lnTo>
                  <a:cubicBezTo>
                    <a:pt x="4914" y="365"/>
                    <a:pt x="4212" y="113"/>
                    <a:pt x="3398" y="0"/>
                  </a:cubicBezTo>
                  <a:close/>
                </a:path>
              </a:pathLst>
            </a:custGeom>
            <a:solidFill>
              <a:srgbClr val="DCDCD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11" name="Google Shape;1602;p32">
              <a:extLst>
                <a:ext uri="{FF2B5EF4-FFF2-40B4-BE49-F238E27FC236}">
                  <a16:creationId xmlns:a16="http://schemas.microsoft.com/office/drawing/2014/main" id="{A28A7936-CE2C-4C36-A90D-C6AD628BEB97}"/>
                </a:ext>
              </a:extLst>
            </p:cNvPr>
            <p:cNvSpPr/>
            <p:nvPr/>
          </p:nvSpPr>
          <p:spPr>
            <a:xfrm>
              <a:off x="703900" y="4360125"/>
              <a:ext cx="128450" cy="198650"/>
            </a:xfrm>
            <a:custGeom>
              <a:avLst/>
              <a:gdLst/>
              <a:ahLst/>
              <a:cxnLst/>
              <a:rect l="l" t="t" r="r" b="b"/>
              <a:pathLst>
                <a:path w="5138" h="7946" extrusionOk="0">
                  <a:moveTo>
                    <a:pt x="2695" y="0"/>
                  </a:moveTo>
                  <a:cubicBezTo>
                    <a:pt x="2920" y="477"/>
                    <a:pt x="3622" y="702"/>
                    <a:pt x="3874" y="1179"/>
                  </a:cubicBezTo>
                  <a:lnTo>
                    <a:pt x="3734" y="225"/>
                  </a:lnTo>
                  <a:cubicBezTo>
                    <a:pt x="3397" y="112"/>
                    <a:pt x="3032" y="0"/>
                    <a:pt x="2695" y="0"/>
                  </a:cubicBezTo>
                  <a:close/>
                  <a:moveTo>
                    <a:pt x="3987" y="1404"/>
                  </a:moveTo>
                  <a:cubicBezTo>
                    <a:pt x="3509" y="1404"/>
                    <a:pt x="3173" y="1516"/>
                    <a:pt x="2808" y="1516"/>
                  </a:cubicBezTo>
                  <a:cubicBezTo>
                    <a:pt x="2920" y="1516"/>
                    <a:pt x="3032" y="1769"/>
                    <a:pt x="3032" y="1993"/>
                  </a:cubicBezTo>
                  <a:lnTo>
                    <a:pt x="2583" y="1993"/>
                  </a:lnTo>
                  <a:cubicBezTo>
                    <a:pt x="2330" y="1993"/>
                    <a:pt x="1993" y="1993"/>
                    <a:pt x="1628" y="1881"/>
                  </a:cubicBezTo>
                  <a:lnTo>
                    <a:pt x="1628" y="1881"/>
                  </a:lnTo>
                  <a:cubicBezTo>
                    <a:pt x="1993" y="2218"/>
                    <a:pt x="2218" y="2695"/>
                    <a:pt x="2471" y="3032"/>
                  </a:cubicBezTo>
                  <a:cubicBezTo>
                    <a:pt x="1628" y="2920"/>
                    <a:pt x="814" y="2808"/>
                    <a:pt x="0" y="2695"/>
                  </a:cubicBezTo>
                  <a:lnTo>
                    <a:pt x="0" y="2695"/>
                  </a:lnTo>
                  <a:cubicBezTo>
                    <a:pt x="477" y="3173"/>
                    <a:pt x="927" y="3622"/>
                    <a:pt x="1292" y="4099"/>
                  </a:cubicBezTo>
                  <a:cubicBezTo>
                    <a:pt x="1067" y="4211"/>
                    <a:pt x="814" y="4211"/>
                    <a:pt x="702" y="4324"/>
                  </a:cubicBezTo>
                  <a:cubicBezTo>
                    <a:pt x="814" y="4576"/>
                    <a:pt x="927" y="4689"/>
                    <a:pt x="1067" y="5025"/>
                  </a:cubicBezTo>
                  <a:cubicBezTo>
                    <a:pt x="814" y="4913"/>
                    <a:pt x="590" y="4913"/>
                    <a:pt x="365" y="4913"/>
                  </a:cubicBezTo>
                  <a:lnTo>
                    <a:pt x="0" y="4913"/>
                  </a:lnTo>
                  <a:cubicBezTo>
                    <a:pt x="814" y="5503"/>
                    <a:pt x="1628" y="5840"/>
                    <a:pt x="2471" y="6317"/>
                  </a:cubicBezTo>
                  <a:cubicBezTo>
                    <a:pt x="3285" y="6906"/>
                    <a:pt x="4211" y="7384"/>
                    <a:pt x="5138" y="7945"/>
                  </a:cubicBezTo>
                  <a:lnTo>
                    <a:pt x="3987" y="1404"/>
                  </a:lnTo>
                  <a:close/>
                </a:path>
              </a:pathLst>
            </a:custGeom>
            <a:solidFill>
              <a:srgbClr val="DADADA"/>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12" name="Google Shape;1603;p32">
              <a:extLst>
                <a:ext uri="{FF2B5EF4-FFF2-40B4-BE49-F238E27FC236}">
                  <a16:creationId xmlns:a16="http://schemas.microsoft.com/office/drawing/2014/main" id="{588555FF-F788-4399-8A43-6ECF5BB26BD3}"/>
                </a:ext>
              </a:extLst>
            </p:cNvPr>
            <p:cNvSpPr/>
            <p:nvPr/>
          </p:nvSpPr>
          <p:spPr>
            <a:xfrm>
              <a:off x="902525" y="4553125"/>
              <a:ext cx="333400" cy="198650"/>
            </a:xfrm>
            <a:custGeom>
              <a:avLst/>
              <a:gdLst/>
              <a:ahLst/>
              <a:cxnLst/>
              <a:rect l="l" t="t" r="r" b="b"/>
              <a:pathLst>
                <a:path w="13336" h="7946" extrusionOk="0">
                  <a:moveTo>
                    <a:pt x="10079" y="1"/>
                  </a:moveTo>
                  <a:lnTo>
                    <a:pt x="0" y="1882"/>
                  </a:lnTo>
                  <a:cubicBezTo>
                    <a:pt x="1544" y="2696"/>
                    <a:pt x="3060" y="3510"/>
                    <a:pt x="4576" y="4436"/>
                  </a:cubicBezTo>
                  <a:cubicBezTo>
                    <a:pt x="5503" y="5026"/>
                    <a:pt x="6570" y="5616"/>
                    <a:pt x="7496" y="6093"/>
                  </a:cubicBezTo>
                  <a:cubicBezTo>
                    <a:pt x="8198" y="6430"/>
                    <a:pt x="8900" y="6542"/>
                    <a:pt x="9490" y="6907"/>
                  </a:cubicBezTo>
                  <a:cubicBezTo>
                    <a:pt x="9817" y="7125"/>
                    <a:pt x="10831" y="7581"/>
                    <a:pt x="10993" y="7916"/>
                  </a:cubicBezTo>
                  <a:lnTo>
                    <a:pt x="10993" y="7916"/>
                  </a:lnTo>
                  <a:cubicBezTo>
                    <a:pt x="10764" y="7371"/>
                    <a:pt x="10298" y="7009"/>
                    <a:pt x="9967" y="6430"/>
                  </a:cubicBezTo>
                  <a:cubicBezTo>
                    <a:pt x="10079" y="6430"/>
                    <a:pt x="10416" y="6542"/>
                    <a:pt x="10416" y="6542"/>
                  </a:cubicBezTo>
                  <a:lnTo>
                    <a:pt x="10416" y="6205"/>
                  </a:lnTo>
                  <a:cubicBezTo>
                    <a:pt x="10528" y="6205"/>
                    <a:pt x="10669" y="6205"/>
                    <a:pt x="10781" y="6317"/>
                  </a:cubicBezTo>
                  <a:lnTo>
                    <a:pt x="11006" y="6317"/>
                  </a:lnTo>
                  <a:lnTo>
                    <a:pt x="9826" y="5138"/>
                  </a:lnTo>
                  <a:cubicBezTo>
                    <a:pt x="9602" y="4914"/>
                    <a:pt x="9490" y="4689"/>
                    <a:pt x="9490" y="4436"/>
                  </a:cubicBezTo>
                  <a:lnTo>
                    <a:pt x="9490" y="4436"/>
                  </a:lnTo>
                  <a:cubicBezTo>
                    <a:pt x="9967" y="4577"/>
                    <a:pt x="10416" y="4801"/>
                    <a:pt x="10893" y="5026"/>
                  </a:cubicBezTo>
                  <a:cubicBezTo>
                    <a:pt x="10528" y="4801"/>
                    <a:pt x="10079" y="4324"/>
                    <a:pt x="9826" y="3875"/>
                  </a:cubicBezTo>
                  <a:lnTo>
                    <a:pt x="9826" y="3875"/>
                  </a:lnTo>
                  <a:cubicBezTo>
                    <a:pt x="10669" y="4100"/>
                    <a:pt x="11371" y="4324"/>
                    <a:pt x="12072" y="4577"/>
                  </a:cubicBezTo>
                  <a:cubicBezTo>
                    <a:pt x="12072" y="4436"/>
                    <a:pt x="11932" y="4436"/>
                    <a:pt x="11820" y="4324"/>
                  </a:cubicBezTo>
                  <a:cubicBezTo>
                    <a:pt x="11707" y="4212"/>
                    <a:pt x="11595" y="4100"/>
                    <a:pt x="11595" y="3987"/>
                  </a:cubicBezTo>
                  <a:cubicBezTo>
                    <a:pt x="11595" y="3875"/>
                    <a:pt x="11707" y="3875"/>
                    <a:pt x="11820" y="3875"/>
                  </a:cubicBezTo>
                  <a:cubicBezTo>
                    <a:pt x="11820" y="3735"/>
                    <a:pt x="11707" y="3510"/>
                    <a:pt x="11707" y="3398"/>
                  </a:cubicBezTo>
                  <a:lnTo>
                    <a:pt x="11707" y="3398"/>
                  </a:lnTo>
                  <a:cubicBezTo>
                    <a:pt x="12185" y="3510"/>
                    <a:pt x="12774" y="3622"/>
                    <a:pt x="13336" y="3735"/>
                  </a:cubicBezTo>
                  <a:cubicBezTo>
                    <a:pt x="13111" y="3510"/>
                    <a:pt x="12887" y="3398"/>
                    <a:pt x="12634" y="3285"/>
                  </a:cubicBezTo>
                  <a:cubicBezTo>
                    <a:pt x="12634" y="3173"/>
                    <a:pt x="12297" y="2584"/>
                    <a:pt x="12297" y="2584"/>
                  </a:cubicBezTo>
                  <a:lnTo>
                    <a:pt x="12774" y="2584"/>
                  </a:lnTo>
                  <a:cubicBezTo>
                    <a:pt x="12522" y="2471"/>
                    <a:pt x="12185" y="2219"/>
                    <a:pt x="12072" y="1994"/>
                  </a:cubicBezTo>
                  <a:lnTo>
                    <a:pt x="12634" y="1994"/>
                  </a:lnTo>
                  <a:cubicBezTo>
                    <a:pt x="12297" y="1769"/>
                    <a:pt x="11820" y="1629"/>
                    <a:pt x="11483" y="1404"/>
                  </a:cubicBezTo>
                  <a:lnTo>
                    <a:pt x="12522" y="1180"/>
                  </a:lnTo>
                  <a:cubicBezTo>
                    <a:pt x="12409" y="1180"/>
                    <a:pt x="12297" y="1068"/>
                    <a:pt x="12185" y="1068"/>
                  </a:cubicBezTo>
                  <a:cubicBezTo>
                    <a:pt x="11932" y="927"/>
                    <a:pt x="11707" y="815"/>
                    <a:pt x="11483" y="703"/>
                  </a:cubicBezTo>
                  <a:cubicBezTo>
                    <a:pt x="11006" y="478"/>
                    <a:pt x="10528" y="225"/>
                    <a:pt x="10079" y="1"/>
                  </a:cubicBezTo>
                  <a:close/>
                  <a:moveTo>
                    <a:pt x="10993" y="7916"/>
                  </a:moveTo>
                  <a:cubicBezTo>
                    <a:pt x="10997" y="7926"/>
                    <a:pt x="11002" y="7936"/>
                    <a:pt x="11006" y="7946"/>
                  </a:cubicBezTo>
                  <a:cubicBezTo>
                    <a:pt x="11002" y="7936"/>
                    <a:pt x="10998" y="7926"/>
                    <a:pt x="10993" y="7916"/>
                  </a:cubicBezTo>
                  <a:close/>
                </a:path>
              </a:pathLst>
            </a:custGeom>
            <a:solidFill>
              <a:srgbClr val="DADADA"/>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13" name="Google Shape;1604;p32">
              <a:extLst>
                <a:ext uri="{FF2B5EF4-FFF2-40B4-BE49-F238E27FC236}">
                  <a16:creationId xmlns:a16="http://schemas.microsoft.com/office/drawing/2014/main" id="{E552B278-4DDD-45E8-BF2E-959D96F9B8F7}"/>
                </a:ext>
              </a:extLst>
            </p:cNvPr>
            <p:cNvSpPr/>
            <p:nvPr/>
          </p:nvSpPr>
          <p:spPr>
            <a:xfrm>
              <a:off x="791625" y="4342575"/>
              <a:ext cx="362900" cy="257600"/>
            </a:xfrm>
            <a:custGeom>
              <a:avLst/>
              <a:gdLst/>
              <a:ahLst/>
              <a:cxnLst/>
              <a:rect l="l" t="t" r="r" b="b"/>
              <a:pathLst>
                <a:path w="14516" h="10304" extrusionOk="0">
                  <a:moveTo>
                    <a:pt x="0" y="0"/>
                  </a:moveTo>
                  <a:lnTo>
                    <a:pt x="225" y="927"/>
                  </a:lnTo>
                  <a:lnTo>
                    <a:pt x="365" y="1881"/>
                  </a:lnTo>
                  <a:lnTo>
                    <a:pt x="478" y="2106"/>
                  </a:lnTo>
                  <a:lnTo>
                    <a:pt x="1629" y="8647"/>
                  </a:lnTo>
                  <a:cubicBezTo>
                    <a:pt x="2106" y="8900"/>
                    <a:pt x="2583" y="9237"/>
                    <a:pt x="3173" y="9490"/>
                  </a:cubicBezTo>
                  <a:cubicBezTo>
                    <a:pt x="3510" y="9714"/>
                    <a:pt x="3987" y="9939"/>
                    <a:pt x="4436" y="10304"/>
                  </a:cubicBezTo>
                  <a:lnTo>
                    <a:pt x="14515" y="8423"/>
                  </a:lnTo>
                  <a:cubicBezTo>
                    <a:pt x="14403" y="8310"/>
                    <a:pt x="14262" y="8198"/>
                    <a:pt x="14150" y="8198"/>
                  </a:cubicBezTo>
                  <a:cubicBezTo>
                    <a:pt x="12634" y="7384"/>
                    <a:pt x="11230" y="6542"/>
                    <a:pt x="9827" y="5727"/>
                  </a:cubicBezTo>
                  <a:cubicBezTo>
                    <a:pt x="7721" y="4576"/>
                    <a:pt x="5615" y="3397"/>
                    <a:pt x="3510" y="2106"/>
                  </a:cubicBezTo>
                  <a:cubicBezTo>
                    <a:pt x="2471" y="1516"/>
                    <a:pt x="1292" y="702"/>
                    <a:pt x="0" y="0"/>
                  </a:cubicBezTo>
                  <a:close/>
                </a:path>
              </a:pathLst>
            </a:custGeom>
            <a:solidFill>
              <a:srgbClr val="DCDCD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14" name="Google Shape;1605;p32">
              <a:extLst>
                <a:ext uri="{FF2B5EF4-FFF2-40B4-BE49-F238E27FC236}">
                  <a16:creationId xmlns:a16="http://schemas.microsoft.com/office/drawing/2014/main" id="{D933A3EC-D4F8-4DF6-B95A-8C90D5A1F650}"/>
                </a:ext>
              </a:extLst>
            </p:cNvPr>
            <p:cNvSpPr/>
            <p:nvPr/>
          </p:nvSpPr>
          <p:spPr>
            <a:xfrm>
              <a:off x="1756700" y="2169575"/>
              <a:ext cx="257600" cy="137600"/>
            </a:xfrm>
            <a:custGeom>
              <a:avLst/>
              <a:gdLst/>
              <a:ahLst/>
              <a:cxnLst/>
              <a:rect l="l" t="t" r="r" b="b"/>
              <a:pathLst>
                <a:path w="10304" h="5504" extrusionOk="0">
                  <a:moveTo>
                    <a:pt x="3397" y="1"/>
                  </a:moveTo>
                  <a:lnTo>
                    <a:pt x="3397" y="1"/>
                  </a:lnTo>
                  <a:cubicBezTo>
                    <a:pt x="3734" y="703"/>
                    <a:pt x="4689" y="815"/>
                    <a:pt x="4689" y="1517"/>
                  </a:cubicBezTo>
                  <a:lnTo>
                    <a:pt x="3510" y="1517"/>
                  </a:lnTo>
                  <a:cubicBezTo>
                    <a:pt x="3622" y="1657"/>
                    <a:pt x="3734" y="1769"/>
                    <a:pt x="3734" y="1994"/>
                  </a:cubicBezTo>
                  <a:lnTo>
                    <a:pt x="3510" y="1994"/>
                  </a:lnTo>
                  <a:cubicBezTo>
                    <a:pt x="3173" y="1994"/>
                    <a:pt x="2695" y="1994"/>
                    <a:pt x="2330" y="1882"/>
                  </a:cubicBezTo>
                  <a:lnTo>
                    <a:pt x="2330" y="1882"/>
                  </a:lnTo>
                  <a:cubicBezTo>
                    <a:pt x="2695" y="2219"/>
                    <a:pt x="2920" y="2696"/>
                    <a:pt x="3173" y="3173"/>
                  </a:cubicBezTo>
                  <a:cubicBezTo>
                    <a:pt x="2330" y="2921"/>
                    <a:pt x="1516" y="2808"/>
                    <a:pt x="702" y="2696"/>
                  </a:cubicBezTo>
                  <a:lnTo>
                    <a:pt x="702" y="2696"/>
                  </a:lnTo>
                  <a:cubicBezTo>
                    <a:pt x="1179" y="3173"/>
                    <a:pt x="1629" y="3622"/>
                    <a:pt x="1994" y="4212"/>
                  </a:cubicBezTo>
                  <a:cubicBezTo>
                    <a:pt x="1769" y="4212"/>
                    <a:pt x="1516" y="4212"/>
                    <a:pt x="1292" y="4324"/>
                  </a:cubicBezTo>
                  <a:cubicBezTo>
                    <a:pt x="1516" y="4577"/>
                    <a:pt x="1629" y="4802"/>
                    <a:pt x="1629" y="5026"/>
                  </a:cubicBezTo>
                  <a:cubicBezTo>
                    <a:pt x="1404" y="4914"/>
                    <a:pt x="1067" y="4914"/>
                    <a:pt x="702" y="4914"/>
                  </a:cubicBezTo>
                  <a:lnTo>
                    <a:pt x="0" y="4914"/>
                  </a:lnTo>
                  <a:lnTo>
                    <a:pt x="590" y="5503"/>
                  </a:lnTo>
                  <a:lnTo>
                    <a:pt x="2920" y="5026"/>
                  </a:lnTo>
                  <a:cubicBezTo>
                    <a:pt x="2695" y="4689"/>
                    <a:pt x="2330" y="4324"/>
                    <a:pt x="2106" y="4100"/>
                  </a:cubicBezTo>
                  <a:lnTo>
                    <a:pt x="2106" y="4100"/>
                  </a:lnTo>
                  <a:cubicBezTo>
                    <a:pt x="2920" y="4212"/>
                    <a:pt x="3734" y="4324"/>
                    <a:pt x="4576" y="4577"/>
                  </a:cubicBezTo>
                  <a:cubicBezTo>
                    <a:pt x="4324" y="4100"/>
                    <a:pt x="4099" y="3622"/>
                    <a:pt x="3734" y="3286"/>
                  </a:cubicBezTo>
                  <a:lnTo>
                    <a:pt x="3734" y="3286"/>
                  </a:lnTo>
                  <a:cubicBezTo>
                    <a:pt x="4099" y="3398"/>
                    <a:pt x="4576" y="3398"/>
                    <a:pt x="4913" y="3398"/>
                  </a:cubicBezTo>
                  <a:lnTo>
                    <a:pt x="5138" y="3398"/>
                  </a:lnTo>
                  <a:cubicBezTo>
                    <a:pt x="5138" y="3173"/>
                    <a:pt x="5026" y="3061"/>
                    <a:pt x="4913" y="2921"/>
                  </a:cubicBezTo>
                  <a:lnTo>
                    <a:pt x="6092" y="2921"/>
                  </a:lnTo>
                  <a:cubicBezTo>
                    <a:pt x="6092" y="2219"/>
                    <a:pt x="5138" y="2106"/>
                    <a:pt x="4801" y="1405"/>
                  </a:cubicBezTo>
                  <a:lnTo>
                    <a:pt x="4801" y="1405"/>
                  </a:lnTo>
                  <a:cubicBezTo>
                    <a:pt x="6429" y="1657"/>
                    <a:pt x="8086" y="2808"/>
                    <a:pt x="9602" y="3763"/>
                  </a:cubicBezTo>
                  <a:lnTo>
                    <a:pt x="10304" y="3622"/>
                  </a:lnTo>
                  <a:cubicBezTo>
                    <a:pt x="9826" y="3398"/>
                    <a:pt x="9489" y="3286"/>
                    <a:pt x="9124" y="3061"/>
                  </a:cubicBezTo>
                  <a:cubicBezTo>
                    <a:pt x="7384" y="1994"/>
                    <a:pt x="5391" y="366"/>
                    <a:pt x="3397" y="1"/>
                  </a:cubicBezTo>
                  <a:close/>
                </a:path>
              </a:pathLst>
            </a:custGeom>
            <a:solidFill>
              <a:srgbClr val="DCDCD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15" name="Google Shape;1606;p32">
              <a:extLst>
                <a:ext uri="{FF2B5EF4-FFF2-40B4-BE49-F238E27FC236}">
                  <a16:creationId xmlns:a16="http://schemas.microsoft.com/office/drawing/2014/main" id="{FA5F31B3-F6B9-490C-A88C-15E4896B0A5F}"/>
                </a:ext>
              </a:extLst>
            </p:cNvPr>
            <p:cNvSpPr/>
            <p:nvPr/>
          </p:nvSpPr>
          <p:spPr>
            <a:xfrm>
              <a:off x="1809325" y="2204675"/>
              <a:ext cx="187425" cy="90575"/>
            </a:xfrm>
            <a:custGeom>
              <a:avLst/>
              <a:gdLst/>
              <a:ahLst/>
              <a:cxnLst/>
              <a:rect l="l" t="t" r="r" b="b"/>
              <a:pathLst>
                <a:path w="7497" h="3623" extrusionOk="0">
                  <a:moveTo>
                    <a:pt x="2696" y="1"/>
                  </a:moveTo>
                  <a:lnTo>
                    <a:pt x="2696" y="1"/>
                  </a:lnTo>
                  <a:cubicBezTo>
                    <a:pt x="3033" y="702"/>
                    <a:pt x="3987" y="815"/>
                    <a:pt x="3987" y="1517"/>
                  </a:cubicBezTo>
                  <a:lnTo>
                    <a:pt x="2808" y="1517"/>
                  </a:lnTo>
                  <a:cubicBezTo>
                    <a:pt x="2921" y="1657"/>
                    <a:pt x="3033" y="1769"/>
                    <a:pt x="3033" y="1994"/>
                  </a:cubicBezTo>
                  <a:lnTo>
                    <a:pt x="2808" y="1994"/>
                  </a:lnTo>
                  <a:cubicBezTo>
                    <a:pt x="2471" y="1994"/>
                    <a:pt x="1994" y="1994"/>
                    <a:pt x="1629" y="1882"/>
                  </a:cubicBezTo>
                  <a:lnTo>
                    <a:pt x="1629" y="1882"/>
                  </a:lnTo>
                  <a:cubicBezTo>
                    <a:pt x="1994" y="2218"/>
                    <a:pt x="2219" y="2696"/>
                    <a:pt x="2471" y="3173"/>
                  </a:cubicBezTo>
                  <a:cubicBezTo>
                    <a:pt x="1629" y="2920"/>
                    <a:pt x="815" y="2808"/>
                    <a:pt x="1" y="2696"/>
                  </a:cubicBezTo>
                  <a:lnTo>
                    <a:pt x="1" y="2696"/>
                  </a:lnTo>
                  <a:cubicBezTo>
                    <a:pt x="225" y="2920"/>
                    <a:pt x="590" y="3285"/>
                    <a:pt x="815" y="3622"/>
                  </a:cubicBezTo>
                  <a:lnTo>
                    <a:pt x="7497" y="2359"/>
                  </a:lnTo>
                  <a:cubicBezTo>
                    <a:pt x="5981" y="1404"/>
                    <a:pt x="4324" y="253"/>
                    <a:pt x="2696" y="1"/>
                  </a:cubicBezTo>
                  <a:close/>
                </a:path>
              </a:pathLst>
            </a:custGeom>
            <a:solidFill>
              <a:srgbClr val="DADADA"/>
            </a:solidFill>
            <a:ln w="9525" cap="flat" cmpd="sng">
              <a:solidFill>
                <a:srgbClr val="DCDCDC"/>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16" name="Google Shape;1607;p32">
              <a:extLst>
                <a:ext uri="{FF2B5EF4-FFF2-40B4-BE49-F238E27FC236}">
                  <a16:creationId xmlns:a16="http://schemas.microsoft.com/office/drawing/2014/main" id="{E5CF6CD6-77C4-4A20-A3EA-820668A315BD}"/>
                </a:ext>
              </a:extLst>
            </p:cNvPr>
            <p:cNvSpPr/>
            <p:nvPr/>
          </p:nvSpPr>
          <p:spPr>
            <a:xfrm>
              <a:off x="2145525" y="2342250"/>
              <a:ext cx="195850" cy="117225"/>
            </a:xfrm>
            <a:custGeom>
              <a:avLst/>
              <a:gdLst/>
              <a:ahLst/>
              <a:cxnLst/>
              <a:rect l="l" t="t" r="r" b="b"/>
              <a:pathLst>
                <a:path w="7834" h="4689" extrusionOk="0">
                  <a:moveTo>
                    <a:pt x="1" y="0"/>
                  </a:moveTo>
                  <a:lnTo>
                    <a:pt x="113" y="590"/>
                  </a:lnTo>
                  <a:cubicBezTo>
                    <a:pt x="478" y="814"/>
                    <a:pt x="815" y="1067"/>
                    <a:pt x="1180" y="1292"/>
                  </a:cubicBezTo>
                  <a:cubicBezTo>
                    <a:pt x="2583" y="2106"/>
                    <a:pt x="3987" y="2920"/>
                    <a:pt x="5391" y="3734"/>
                  </a:cubicBezTo>
                  <a:cubicBezTo>
                    <a:pt x="5981" y="4099"/>
                    <a:pt x="6570" y="4324"/>
                    <a:pt x="7019" y="4689"/>
                  </a:cubicBezTo>
                  <a:cubicBezTo>
                    <a:pt x="7384" y="4689"/>
                    <a:pt x="7609" y="4689"/>
                    <a:pt x="7833" y="4576"/>
                  </a:cubicBezTo>
                  <a:cubicBezTo>
                    <a:pt x="7497" y="4099"/>
                    <a:pt x="6907" y="3874"/>
                    <a:pt x="6430" y="3622"/>
                  </a:cubicBezTo>
                  <a:cubicBezTo>
                    <a:pt x="6205" y="3510"/>
                    <a:pt x="5981" y="3397"/>
                    <a:pt x="5728" y="3285"/>
                  </a:cubicBezTo>
                  <a:cubicBezTo>
                    <a:pt x="5166" y="3032"/>
                    <a:pt x="4577" y="2695"/>
                    <a:pt x="3987" y="2330"/>
                  </a:cubicBezTo>
                  <a:cubicBezTo>
                    <a:pt x="2696" y="1516"/>
                    <a:pt x="1404" y="702"/>
                    <a:pt x="1" y="0"/>
                  </a:cubicBezTo>
                  <a:close/>
                </a:path>
              </a:pathLst>
            </a:custGeom>
            <a:solidFill>
              <a:srgbClr val="DCDCD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17" name="Google Shape;1608;p32">
              <a:extLst>
                <a:ext uri="{FF2B5EF4-FFF2-40B4-BE49-F238E27FC236}">
                  <a16:creationId xmlns:a16="http://schemas.microsoft.com/office/drawing/2014/main" id="{BD5842B5-31E7-4694-8844-5C1E2A5DD658}"/>
                </a:ext>
              </a:extLst>
            </p:cNvPr>
            <p:cNvSpPr/>
            <p:nvPr/>
          </p:nvSpPr>
          <p:spPr>
            <a:xfrm>
              <a:off x="2108488" y="2312375"/>
              <a:ext cx="222500" cy="283575"/>
            </a:xfrm>
            <a:custGeom>
              <a:avLst/>
              <a:gdLst/>
              <a:ahLst/>
              <a:cxnLst/>
              <a:rect l="l" t="t" r="r" b="b"/>
              <a:pathLst>
                <a:path w="8900" h="11343" extrusionOk="0">
                  <a:moveTo>
                    <a:pt x="0" y="0"/>
                  </a:moveTo>
                  <a:lnTo>
                    <a:pt x="1657" y="8647"/>
                  </a:lnTo>
                  <a:cubicBezTo>
                    <a:pt x="2106" y="8900"/>
                    <a:pt x="2583" y="9237"/>
                    <a:pt x="3060" y="9461"/>
                  </a:cubicBezTo>
                  <a:cubicBezTo>
                    <a:pt x="3650" y="9826"/>
                    <a:pt x="4352" y="9938"/>
                    <a:pt x="4913" y="10303"/>
                  </a:cubicBezTo>
                  <a:cubicBezTo>
                    <a:pt x="5276" y="10526"/>
                    <a:pt x="6302" y="10998"/>
                    <a:pt x="6564" y="11335"/>
                  </a:cubicBezTo>
                  <a:lnTo>
                    <a:pt x="6564" y="11335"/>
                  </a:lnTo>
                  <a:cubicBezTo>
                    <a:pt x="6210" y="10872"/>
                    <a:pt x="5882" y="10434"/>
                    <a:pt x="5529" y="9868"/>
                  </a:cubicBezTo>
                  <a:lnTo>
                    <a:pt x="5529" y="9868"/>
                  </a:lnTo>
                  <a:cubicBezTo>
                    <a:pt x="5628" y="9941"/>
                    <a:pt x="5980" y="9954"/>
                    <a:pt x="5980" y="10051"/>
                  </a:cubicBezTo>
                  <a:cubicBezTo>
                    <a:pt x="5980" y="9826"/>
                    <a:pt x="5868" y="9714"/>
                    <a:pt x="5868" y="9602"/>
                  </a:cubicBezTo>
                  <a:lnTo>
                    <a:pt x="5980" y="9602"/>
                  </a:lnTo>
                  <a:cubicBezTo>
                    <a:pt x="6092" y="9602"/>
                    <a:pt x="6205" y="9602"/>
                    <a:pt x="6205" y="9714"/>
                  </a:cubicBezTo>
                  <a:cubicBezTo>
                    <a:pt x="6317" y="9714"/>
                    <a:pt x="6457" y="9826"/>
                    <a:pt x="6570" y="9826"/>
                  </a:cubicBezTo>
                  <a:cubicBezTo>
                    <a:pt x="6205" y="9349"/>
                    <a:pt x="5755" y="9012"/>
                    <a:pt x="5391" y="8535"/>
                  </a:cubicBezTo>
                  <a:cubicBezTo>
                    <a:pt x="5166" y="8310"/>
                    <a:pt x="5054" y="8057"/>
                    <a:pt x="5054" y="7833"/>
                  </a:cubicBezTo>
                  <a:lnTo>
                    <a:pt x="5054" y="7833"/>
                  </a:lnTo>
                  <a:cubicBezTo>
                    <a:pt x="5503" y="8057"/>
                    <a:pt x="5980" y="8310"/>
                    <a:pt x="6457" y="8422"/>
                  </a:cubicBezTo>
                  <a:cubicBezTo>
                    <a:pt x="5980" y="8198"/>
                    <a:pt x="5615" y="7833"/>
                    <a:pt x="5391" y="7243"/>
                  </a:cubicBezTo>
                  <a:lnTo>
                    <a:pt x="5391" y="7243"/>
                  </a:lnTo>
                  <a:cubicBezTo>
                    <a:pt x="6205" y="7608"/>
                    <a:pt x="6907" y="7833"/>
                    <a:pt x="7608" y="8057"/>
                  </a:cubicBezTo>
                  <a:cubicBezTo>
                    <a:pt x="7608" y="7945"/>
                    <a:pt x="7496" y="7833"/>
                    <a:pt x="7384" y="7721"/>
                  </a:cubicBezTo>
                  <a:cubicBezTo>
                    <a:pt x="7272" y="7721"/>
                    <a:pt x="7159" y="7608"/>
                    <a:pt x="7159" y="7496"/>
                  </a:cubicBezTo>
                  <a:cubicBezTo>
                    <a:pt x="7159" y="7356"/>
                    <a:pt x="7272" y="7243"/>
                    <a:pt x="7384" y="7243"/>
                  </a:cubicBezTo>
                  <a:cubicBezTo>
                    <a:pt x="7384" y="7131"/>
                    <a:pt x="7384" y="7019"/>
                    <a:pt x="7272" y="6906"/>
                  </a:cubicBezTo>
                  <a:lnTo>
                    <a:pt x="7272" y="6906"/>
                  </a:lnTo>
                  <a:cubicBezTo>
                    <a:pt x="7861" y="7019"/>
                    <a:pt x="8310" y="7019"/>
                    <a:pt x="8900" y="7131"/>
                  </a:cubicBezTo>
                  <a:cubicBezTo>
                    <a:pt x="8675" y="7019"/>
                    <a:pt x="8423" y="6906"/>
                    <a:pt x="8310" y="6794"/>
                  </a:cubicBezTo>
                  <a:cubicBezTo>
                    <a:pt x="8198" y="6654"/>
                    <a:pt x="7861" y="6092"/>
                    <a:pt x="7861" y="6092"/>
                  </a:cubicBezTo>
                  <a:lnTo>
                    <a:pt x="8310" y="6092"/>
                  </a:lnTo>
                  <a:cubicBezTo>
                    <a:pt x="8086" y="5840"/>
                    <a:pt x="7861" y="5615"/>
                    <a:pt x="7608" y="5390"/>
                  </a:cubicBezTo>
                  <a:lnTo>
                    <a:pt x="7608" y="5390"/>
                  </a:lnTo>
                  <a:cubicBezTo>
                    <a:pt x="7861" y="5503"/>
                    <a:pt x="8086" y="5503"/>
                    <a:pt x="8310" y="5503"/>
                  </a:cubicBezTo>
                  <a:cubicBezTo>
                    <a:pt x="7861" y="5138"/>
                    <a:pt x="7272" y="4913"/>
                    <a:pt x="6682" y="4548"/>
                  </a:cubicBezTo>
                  <a:cubicBezTo>
                    <a:pt x="5278" y="3734"/>
                    <a:pt x="3874" y="2920"/>
                    <a:pt x="2471" y="2106"/>
                  </a:cubicBezTo>
                  <a:cubicBezTo>
                    <a:pt x="2106" y="1881"/>
                    <a:pt x="1769" y="1628"/>
                    <a:pt x="1404" y="1404"/>
                  </a:cubicBezTo>
                  <a:lnTo>
                    <a:pt x="1292" y="814"/>
                  </a:lnTo>
                  <a:cubicBezTo>
                    <a:pt x="1292" y="702"/>
                    <a:pt x="1179" y="702"/>
                    <a:pt x="1067" y="702"/>
                  </a:cubicBezTo>
                  <a:cubicBezTo>
                    <a:pt x="702" y="477"/>
                    <a:pt x="365" y="225"/>
                    <a:pt x="0" y="0"/>
                  </a:cubicBezTo>
                  <a:close/>
                  <a:moveTo>
                    <a:pt x="6564" y="11335"/>
                  </a:moveTo>
                  <a:cubicBezTo>
                    <a:pt x="6566" y="11337"/>
                    <a:pt x="6568" y="11340"/>
                    <a:pt x="6570" y="11342"/>
                  </a:cubicBezTo>
                  <a:cubicBezTo>
                    <a:pt x="6568" y="11340"/>
                    <a:pt x="6566" y="11337"/>
                    <a:pt x="6564" y="11335"/>
                  </a:cubicBezTo>
                  <a:close/>
                </a:path>
              </a:pathLst>
            </a:custGeom>
            <a:solidFill>
              <a:srgbClr val="DADADA"/>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18" name="Google Shape;1609;p32">
              <a:extLst>
                <a:ext uri="{FF2B5EF4-FFF2-40B4-BE49-F238E27FC236}">
                  <a16:creationId xmlns:a16="http://schemas.microsoft.com/office/drawing/2014/main" id="{BBA96120-8EBB-4895-82D8-A79ACB1AD3CC}"/>
                </a:ext>
              </a:extLst>
            </p:cNvPr>
            <p:cNvSpPr/>
            <p:nvPr/>
          </p:nvSpPr>
          <p:spPr>
            <a:xfrm>
              <a:off x="1771425" y="2260125"/>
              <a:ext cx="383250" cy="277975"/>
            </a:xfrm>
            <a:custGeom>
              <a:avLst/>
              <a:gdLst/>
              <a:ahLst/>
              <a:cxnLst/>
              <a:rect l="l" t="t" r="r" b="b"/>
              <a:pathLst>
                <a:path w="15330" h="11119" extrusionOk="0">
                  <a:moveTo>
                    <a:pt x="9715" y="0"/>
                  </a:moveTo>
                  <a:lnTo>
                    <a:pt x="9013" y="141"/>
                  </a:lnTo>
                  <a:lnTo>
                    <a:pt x="2331" y="1404"/>
                  </a:lnTo>
                  <a:lnTo>
                    <a:pt x="1" y="1881"/>
                  </a:lnTo>
                  <a:cubicBezTo>
                    <a:pt x="1180" y="2696"/>
                    <a:pt x="2584" y="3397"/>
                    <a:pt x="3847" y="4212"/>
                  </a:cubicBezTo>
                  <a:lnTo>
                    <a:pt x="4100" y="4464"/>
                  </a:lnTo>
                  <a:lnTo>
                    <a:pt x="10304" y="3285"/>
                  </a:lnTo>
                  <a:lnTo>
                    <a:pt x="11231" y="8676"/>
                  </a:lnTo>
                  <a:cubicBezTo>
                    <a:pt x="12045" y="9125"/>
                    <a:pt x="12971" y="9714"/>
                    <a:pt x="13814" y="10192"/>
                  </a:cubicBezTo>
                  <a:cubicBezTo>
                    <a:pt x="14263" y="10528"/>
                    <a:pt x="14852" y="10781"/>
                    <a:pt x="15330" y="11118"/>
                  </a:cubicBezTo>
                  <a:lnTo>
                    <a:pt x="13673" y="2471"/>
                  </a:lnTo>
                  <a:cubicBezTo>
                    <a:pt x="12410" y="1657"/>
                    <a:pt x="11006" y="843"/>
                    <a:pt x="9715" y="0"/>
                  </a:cubicBezTo>
                  <a:close/>
                </a:path>
              </a:pathLst>
            </a:custGeom>
            <a:solidFill>
              <a:srgbClr val="DCDCDC"/>
            </a:solidFill>
            <a:ln w="9525" cap="flat" cmpd="sng">
              <a:solidFill>
                <a:srgbClr val="DCDCDC"/>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19" name="Google Shape;1610;p32">
              <a:extLst>
                <a:ext uri="{FF2B5EF4-FFF2-40B4-BE49-F238E27FC236}">
                  <a16:creationId xmlns:a16="http://schemas.microsoft.com/office/drawing/2014/main" id="{97E9E3C0-69EC-49FC-AF2F-3367A045226F}"/>
                </a:ext>
              </a:extLst>
            </p:cNvPr>
            <p:cNvSpPr/>
            <p:nvPr/>
          </p:nvSpPr>
          <p:spPr>
            <a:xfrm>
              <a:off x="1873900" y="2342250"/>
              <a:ext cx="178300" cy="134775"/>
            </a:xfrm>
            <a:custGeom>
              <a:avLst/>
              <a:gdLst/>
              <a:ahLst/>
              <a:cxnLst/>
              <a:rect l="l" t="t" r="r" b="b"/>
              <a:pathLst>
                <a:path w="7132" h="5391" extrusionOk="0">
                  <a:moveTo>
                    <a:pt x="6205" y="0"/>
                  </a:moveTo>
                  <a:lnTo>
                    <a:pt x="1" y="1179"/>
                  </a:lnTo>
                  <a:cubicBezTo>
                    <a:pt x="1292" y="1881"/>
                    <a:pt x="2555" y="2695"/>
                    <a:pt x="3847" y="3397"/>
                  </a:cubicBezTo>
                  <a:cubicBezTo>
                    <a:pt x="5026" y="4099"/>
                    <a:pt x="6065" y="4801"/>
                    <a:pt x="7132" y="5391"/>
                  </a:cubicBezTo>
                  <a:lnTo>
                    <a:pt x="6205" y="0"/>
                  </a:lnTo>
                  <a:close/>
                </a:path>
              </a:pathLst>
            </a:custGeom>
            <a:solidFill>
              <a:srgbClr val="B3B4C1"/>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620" name="Google Shape;1611;p32">
              <a:extLst>
                <a:ext uri="{FF2B5EF4-FFF2-40B4-BE49-F238E27FC236}">
                  <a16:creationId xmlns:a16="http://schemas.microsoft.com/office/drawing/2014/main" id="{D4969102-6C84-41F8-B32D-B0C8E8C9E2F9}"/>
                </a:ext>
              </a:extLst>
            </p:cNvPr>
            <p:cNvGrpSpPr/>
            <p:nvPr/>
          </p:nvGrpSpPr>
          <p:grpSpPr>
            <a:xfrm>
              <a:off x="1932694" y="3382067"/>
              <a:ext cx="520437" cy="972386"/>
              <a:chOff x="1794600" y="3108675"/>
              <a:chExt cx="666800" cy="1245850"/>
            </a:xfrm>
          </p:grpSpPr>
          <p:grpSp>
            <p:nvGrpSpPr>
              <p:cNvPr id="621" name="Google Shape;1612;p32">
                <a:extLst>
                  <a:ext uri="{FF2B5EF4-FFF2-40B4-BE49-F238E27FC236}">
                    <a16:creationId xmlns:a16="http://schemas.microsoft.com/office/drawing/2014/main" id="{41148611-2350-4622-B5DB-2F05FA1CCD18}"/>
                  </a:ext>
                </a:extLst>
              </p:cNvPr>
              <p:cNvGrpSpPr/>
              <p:nvPr/>
            </p:nvGrpSpPr>
            <p:grpSpPr>
              <a:xfrm>
                <a:off x="1861975" y="3813350"/>
                <a:ext cx="237250" cy="541175"/>
                <a:chOff x="1861975" y="3813350"/>
                <a:chExt cx="237250" cy="541175"/>
              </a:xfrm>
            </p:grpSpPr>
            <p:sp>
              <p:nvSpPr>
                <p:cNvPr id="645" name="Google Shape;1613;p32">
                  <a:extLst>
                    <a:ext uri="{FF2B5EF4-FFF2-40B4-BE49-F238E27FC236}">
                      <a16:creationId xmlns:a16="http://schemas.microsoft.com/office/drawing/2014/main" id="{4405B3A9-BF15-4921-8A87-DA0D31CEFE28}"/>
                    </a:ext>
                  </a:extLst>
                </p:cNvPr>
                <p:cNvSpPr/>
                <p:nvPr/>
              </p:nvSpPr>
              <p:spPr>
                <a:xfrm>
                  <a:off x="1861975" y="3813350"/>
                  <a:ext cx="237250" cy="540025"/>
                </a:xfrm>
                <a:custGeom>
                  <a:avLst/>
                  <a:gdLst/>
                  <a:ahLst/>
                  <a:cxnLst/>
                  <a:rect l="l" t="t" r="r" b="b"/>
                  <a:pathLst>
                    <a:path w="9490" h="21601" extrusionOk="0">
                      <a:moveTo>
                        <a:pt x="4913" y="1"/>
                      </a:moveTo>
                      <a:cubicBezTo>
                        <a:pt x="4913" y="1"/>
                        <a:pt x="0" y="19541"/>
                        <a:pt x="1067" y="20580"/>
                      </a:cubicBezTo>
                      <a:cubicBezTo>
                        <a:pt x="1660" y="21263"/>
                        <a:pt x="2495" y="21600"/>
                        <a:pt x="3358" y="21600"/>
                      </a:cubicBezTo>
                      <a:cubicBezTo>
                        <a:pt x="3843" y="21600"/>
                        <a:pt x="4336" y="21494"/>
                        <a:pt x="4801" y="21282"/>
                      </a:cubicBezTo>
                      <a:cubicBezTo>
                        <a:pt x="6093" y="20692"/>
                        <a:pt x="9490" y="928"/>
                        <a:pt x="9490" y="927"/>
                      </a:cubicBezTo>
                      <a:lnTo>
                        <a:pt x="9490" y="927"/>
                      </a:lnTo>
                      <a:cubicBezTo>
                        <a:pt x="9490" y="927"/>
                        <a:pt x="9059" y="1256"/>
                        <a:pt x="8205" y="1256"/>
                      </a:cubicBezTo>
                      <a:cubicBezTo>
                        <a:pt x="7443" y="1256"/>
                        <a:pt x="6344" y="994"/>
                        <a:pt x="4913" y="1"/>
                      </a:cubicBezTo>
                      <a:close/>
                    </a:path>
                  </a:pathLst>
                </a:custGeom>
                <a:solidFill>
                  <a:srgbClr val="B33F62"/>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46" name="Google Shape;1614;p32">
                  <a:extLst>
                    <a:ext uri="{FF2B5EF4-FFF2-40B4-BE49-F238E27FC236}">
                      <a16:creationId xmlns:a16="http://schemas.microsoft.com/office/drawing/2014/main" id="{C4AE3B97-4FC0-4438-81AD-E6F447E1D352}"/>
                    </a:ext>
                  </a:extLst>
                </p:cNvPr>
                <p:cNvSpPr/>
                <p:nvPr/>
              </p:nvSpPr>
              <p:spPr>
                <a:xfrm>
                  <a:off x="1982000" y="4345375"/>
                  <a:ext cx="25" cy="25"/>
                </a:xfrm>
                <a:custGeom>
                  <a:avLst/>
                  <a:gdLst/>
                  <a:ahLst/>
                  <a:cxnLst/>
                  <a:rect l="l" t="t" r="r" b="b"/>
                  <a:pathLst>
                    <a:path w="1" h="1" extrusionOk="0">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close/>
                    </a:path>
                  </a:pathLst>
                </a:custGeom>
                <a:solidFill>
                  <a:srgbClr val="D0E1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47" name="Google Shape;1615;p32">
                  <a:extLst>
                    <a:ext uri="{FF2B5EF4-FFF2-40B4-BE49-F238E27FC236}">
                      <a16:creationId xmlns:a16="http://schemas.microsoft.com/office/drawing/2014/main" id="{5CA6B119-5D93-4268-8DDC-4140C82BC35C}"/>
                    </a:ext>
                  </a:extLst>
                </p:cNvPr>
                <p:cNvSpPr/>
                <p:nvPr/>
              </p:nvSpPr>
              <p:spPr>
                <a:xfrm>
                  <a:off x="1885125" y="3825300"/>
                  <a:ext cx="126375" cy="529225"/>
                </a:xfrm>
                <a:custGeom>
                  <a:avLst/>
                  <a:gdLst/>
                  <a:ahLst/>
                  <a:cxnLst/>
                  <a:rect l="l" t="t" r="r" b="b"/>
                  <a:pathLst>
                    <a:path w="5055" h="21169" extrusionOk="0">
                      <a:moveTo>
                        <a:pt x="3875" y="0"/>
                      </a:moveTo>
                      <a:cubicBezTo>
                        <a:pt x="3173" y="2667"/>
                        <a:pt x="1" y="16003"/>
                        <a:pt x="1" y="19400"/>
                      </a:cubicBezTo>
                      <a:cubicBezTo>
                        <a:pt x="1" y="19765"/>
                        <a:pt x="1" y="19989"/>
                        <a:pt x="141" y="20102"/>
                      </a:cubicBezTo>
                      <a:cubicBezTo>
                        <a:pt x="703" y="20691"/>
                        <a:pt x="1657" y="21169"/>
                        <a:pt x="2584" y="21169"/>
                      </a:cubicBezTo>
                      <a:cubicBezTo>
                        <a:pt x="3061" y="21169"/>
                        <a:pt x="3510" y="21056"/>
                        <a:pt x="3875" y="20804"/>
                      </a:cubicBezTo>
                      <a:cubicBezTo>
                        <a:pt x="4100" y="20691"/>
                        <a:pt x="4352" y="20102"/>
                        <a:pt x="4689" y="19175"/>
                      </a:cubicBezTo>
                      <a:cubicBezTo>
                        <a:pt x="4212" y="18810"/>
                        <a:pt x="3763" y="18473"/>
                        <a:pt x="3398" y="17996"/>
                      </a:cubicBezTo>
                      <a:cubicBezTo>
                        <a:pt x="955" y="15301"/>
                        <a:pt x="1292" y="10977"/>
                        <a:pt x="2471" y="7721"/>
                      </a:cubicBezTo>
                      <a:cubicBezTo>
                        <a:pt x="3286" y="5250"/>
                        <a:pt x="4352" y="3032"/>
                        <a:pt x="5054" y="702"/>
                      </a:cubicBezTo>
                      <a:cubicBezTo>
                        <a:pt x="4577" y="449"/>
                        <a:pt x="4212" y="225"/>
                        <a:pt x="3875" y="0"/>
                      </a:cubicBezTo>
                      <a:close/>
                    </a:path>
                  </a:pathLst>
                </a:custGeom>
                <a:solidFill>
                  <a:srgbClr val="F196A0"/>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622" name="Google Shape;1616;p32">
                <a:extLst>
                  <a:ext uri="{FF2B5EF4-FFF2-40B4-BE49-F238E27FC236}">
                    <a16:creationId xmlns:a16="http://schemas.microsoft.com/office/drawing/2014/main" id="{A0D96F94-DA43-4721-A757-AEA64FF31C50}"/>
                  </a:ext>
                </a:extLst>
              </p:cNvPr>
              <p:cNvSpPr/>
              <p:nvPr/>
            </p:nvSpPr>
            <p:spPr>
              <a:xfrm>
                <a:off x="1794600" y="3300500"/>
                <a:ext cx="591000" cy="519700"/>
              </a:xfrm>
              <a:custGeom>
                <a:avLst/>
                <a:gdLst/>
                <a:ahLst/>
                <a:cxnLst/>
                <a:rect l="l" t="t" r="r" b="b"/>
                <a:pathLst>
                  <a:path w="23640" h="20788" extrusionOk="0">
                    <a:moveTo>
                      <a:pt x="11834" y="1555"/>
                    </a:moveTo>
                    <a:cubicBezTo>
                      <a:pt x="15063" y="1555"/>
                      <a:pt x="18184" y="3396"/>
                      <a:pt x="19765" y="6477"/>
                    </a:cubicBezTo>
                    <a:cubicBezTo>
                      <a:pt x="21870" y="10801"/>
                      <a:pt x="20130" y="16191"/>
                      <a:pt x="15806" y="18297"/>
                    </a:cubicBezTo>
                    <a:cubicBezTo>
                      <a:pt x="14524" y="18934"/>
                      <a:pt x="13177" y="19233"/>
                      <a:pt x="11859" y="19233"/>
                    </a:cubicBezTo>
                    <a:cubicBezTo>
                      <a:pt x="8586" y="19233"/>
                      <a:pt x="5488" y="17392"/>
                      <a:pt x="3987" y="14310"/>
                    </a:cubicBezTo>
                    <a:cubicBezTo>
                      <a:pt x="1769" y="9987"/>
                      <a:pt x="3510" y="4596"/>
                      <a:pt x="7973" y="2491"/>
                    </a:cubicBezTo>
                    <a:cubicBezTo>
                      <a:pt x="9215" y="1854"/>
                      <a:pt x="10533" y="1555"/>
                      <a:pt x="11834" y="1555"/>
                    </a:cubicBezTo>
                    <a:close/>
                    <a:moveTo>
                      <a:pt x="11874" y="1"/>
                    </a:moveTo>
                    <a:cubicBezTo>
                      <a:pt x="10326" y="1"/>
                      <a:pt x="8755" y="350"/>
                      <a:pt x="7272" y="1087"/>
                    </a:cubicBezTo>
                    <a:cubicBezTo>
                      <a:pt x="2106" y="3670"/>
                      <a:pt x="0" y="9875"/>
                      <a:pt x="2583" y="15012"/>
                    </a:cubicBezTo>
                    <a:cubicBezTo>
                      <a:pt x="4321" y="18667"/>
                      <a:pt x="8019" y="20787"/>
                      <a:pt x="11868" y="20787"/>
                    </a:cubicBezTo>
                    <a:cubicBezTo>
                      <a:pt x="13430" y="20787"/>
                      <a:pt x="15017" y="20438"/>
                      <a:pt x="16508" y="19701"/>
                    </a:cubicBezTo>
                    <a:cubicBezTo>
                      <a:pt x="21534" y="17118"/>
                      <a:pt x="23639" y="10913"/>
                      <a:pt x="21169" y="5776"/>
                    </a:cubicBezTo>
                    <a:cubicBezTo>
                      <a:pt x="19351" y="2121"/>
                      <a:pt x="15687" y="1"/>
                      <a:pt x="11874" y="1"/>
                    </a:cubicBezTo>
                    <a:close/>
                  </a:path>
                </a:pathLst>
              </a:custGeom>
              <a:solidFill>
                <a:srgbClr val="B33F62"/>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23" name="Google Shape;1617;p32">
                <a:extLst>
                  <a:ext uri="{FF2B5EF4-FFF2-40B4-BE49-F238E27FC236}">
                    <a16:creationId xmlns:a16="http://schemas.microsoft.com/office/drawing/2014/main" id="{EA22A48D-5582-48BA-8F7A-34A8D42589BD}"/>
                  </a:ext>
                </a:extLst>
              </p:cNvPr>
              <p:cNvSpPr/>
              <p:nvPr/>
            </p:nvSpPr>
            <p:spPr>
              <a:xfrm>
                <a:off x="1868350" y="3479975"/>
                <a:ext cx="183850" cy="298325"/>
              </a:xfrm>
              <a:custGeom>
                <a:avLst/>
                <a:gdLst/>
                <a:ahLst/>
                <a:cxnLst/>
                <a:rect l="l" t="t" r="r" b="b"/>
                <a:pathLst>
                  <a:path w="7354" h="11933" extrusionOk="0">
                    <a:moveTo>
                      <a:pt x="672" y="0"/>
                    </a:moveTo>
                    <a:lnTo>
                      <a:pt x="672" y="0"/>
                    </a:lnTo>
                    <a:cubicBezTo>
                      <a:pt x="204" y="1121"/>
                      <a:pt x="1" y="2305"/>
                      <a:pt x="52" y="3504"/>
                    </a:cubicBezTo>
                    <a:lnTo>
                      <a:pt x="52" y="3504"/>
                    </a:lnTo>
                    <a:cubicBezTo>
                      <a:pt x="43" y="2273"/>
                      <a:pt x="283" y="1049"/>
                      <a:pt x="672" y="0"/>
                    </a:cubicBezTo>
                    <a:close/>
                    <a:moveTo>
                      <a:pt x="52" y="3504"/>
                    </a:moveTo>
                    <a:cubicBezTo>
                      <a:pt x="56" y="4052"/>
                      <a:pt x="110" y="4602"/>
                      <a:pt x="223" y="5138"/>
                    </a:cubicBezTo>
                    <a:cubicBezTo>
                      <a:pt x="288" y="5311"/>
                      <a:pt x="354" y="5493"/>
                      <a:pt x="421" y="5679"/>
                    </a:cubicBezTo>
                    <a:lnTo>
                      <a:pt x="421" y="5679"/>
                    </a:lnTo>
                    <a:cubicBezTo>
                      <a:pt x="207" y="4956"/>
                      <a:pt x="83" y="4228"/>
                      <a:pt x="52" y="3504"/>
                    </a:cubicBezTo>
                    <a:close/>
                    <a:moveTo>
                      <a:pt x="421" y="5679"/>
                    </a:moveTo>
                    <a:lnTo>
                      <a:pt x="421" y="5679"/>
                    </a:lnTo>
                    <a:cubicBezTo>
                      <a:pt x="554" y="6129"/>
                      <a:pt x="722" y="6576"/>
                      <a:pt x="925" y="7019"/>
                    </a:cubicBezTo>
                    <a:cubicBezTo>
                      <a:pt x="746" y="6602"/>
                      <a:pt x="581" y="6129"/>
                      <a:pt x="421" y="5679"/>
                    </a:cubicBezTo>
                    <a:close/>
                    <a:moveTo>
                      <a:pt x="1261" y="7721"/>
                    </a:moveTo>
                    <a:cubicBezTo>
                      <a:pt x="1697" y="8409"/>
                      <a:pt x="2211" y="9029"/>
                      <a:pt x="2786" y="9572"/>
                    </a:cubicBezTo>
                    <a:lnTo>
                      <a:pt x="2786" y="9572"/>
                    </a:lnTo>
                    <a:cubicBezTo>
                      <a:pt x="2236" y="8990"/>
                      <a:pt x="1749" y="8394"/>
                      <a:pt x="1261" y="7721"/>
                    </a:cubicBezTo>
                    <a:close/>
                    <a:moveTo>
                      <a:pt x="2786" y="9572"/>
                    </a:moveTo>
                    <a:cubicBezTo>
                      <a:pt x="2902" y="9695"/>
                      <a:pt x="3021" y="9817"/>
                      <a:pt x="3142" y="9939"/>
                    </a:cubicBezTo>
                    <a:cubicBezTo>
                      <a:pt x="3386" y="10130"/>
                      <a:pt x="3643" y="10311"/>
                      <a:pt x="3912" y="10482"/>
                    </a:cubicBezTo>
                    <a:lnTo>
                      <a:pt x="3912" y="10482"/>
                    </a:lnTo>
                    <a:cubicBezTo>
                      <a:pt x="3516" y="10210"/>
                      <a:pt x="3140" y="9906"/>
                      <a:pt x="2786" y="9572"/>
                    </a:cubicBezTo>
                    <a:close/>
                    <a:moveTo>
                      <a:pt x="3912" y="10482"/>
                    </a:moveTo>
                    <a:cubicBezTo>
                      <a:pt x="4950" y="11197"/>
                      <a:pt x="6120" y="11694"/>
                      <a:pt x="7354" y="11932"/>
                    </a:cubicBezTo>
                    <a:cubicBezTo>
                      <a:pt x="6150" y="11642"/>
                      <a:pt x="4947" y="11140"/>
                      <a:pt x="3912" y="10482"/>
                    </a:cubicBezTo>
                    <a:close/>
                  </a:path>
                </a:pathLst>
              </a:custGeom>
              <a:solidFill>
                <a:srgbClr val="32375E"/>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24" name="Google Shape;1618;p32">
                <a:extLst>
                  <a:ext uri="{FF2B5EF4-FFF2-40B4-BE49-F238E27FC236}">
                    <a16:creationId xmlns:a16="http://schemas.microsoft.com/office/drawing/2014/main" id="{E5BD3218-3A51-4393-8640-9152F69D17ED}"/>
                  </a:ext>
                </a:extLst>
              </p:cNvPr>
              <p:cNvSpPr/>
              <p:nvPr/>
            </p:nvSpPr>
            <p:spPr>
              <a:xfrm>
                <a:off x="1794600" y="3327675"/>
                <a:ext cx="371300" cy="491325"/>
              </a:xfrm>
              <a:custGeom>
                <a:avLst/>
                <a:gdLst/>
                <a:ahLst/>
                <a:cxnLst/>
                <a:rect l="l" t="t" r="r" b="b"/>
                <a:pathLst>
                  <a:path w="14852" h="19653" extrusionOk="0">
                    <a:moveTo>
                      <a:pt x="7272" y="0"/>
                    </a:moveTo>
                    <a:lnTo>
                      <a:pt x="7272" y="0"/>
                    </a:lnTo>
                    <a:cubicBezTo>
                      <a:pt x="2106" y="2583"/>
                      <a:pt x="0" y="8788"/>
                      <a:pt x="2583" y="13925"/>
                    </a:cubicBezTo>
                    <a:cubicBezTo>
                      <a:pt x="4324" y="17547"/>
                      <a:pt x="8086" y="19652"/>
                      <a:pt x="11820" y="19652"/>
                    </a:cubicBezTo>
                    <a:cubicBezTo>
                      <a:pt x="12887" y="19652"/>
                      <a:pt x="13925" y="19540"/>
                      <a:pt x="14852" y="19203"/>
                    </a:cubicBezTo>
                    <a:cubicBezTo>
                      <a:pt x="14290" y="19063"/>
                      <a:pt x="13701" y="18838"/>
                      <a:pt x="13111" y="18614"/>
                    </a:cubicBezTo>
                    <a:cubicBezTo>
                      <a:pt x="12887" y="18361"/>
                      <a:pt x="12634" y="18249"/>
                      <a:pt x="12522" y="18136"/>
                    </a:cubicBezTo>
                    <a:lnTo>
                      <a:pt x="11820" y="18136"/>
                    </a:lnTo>
                    <a:cubicBezTo>
                      <a:pt x="11342" y="18136"/>
                      <a:pt x="10781" y="18024"/>
                      <a:pt x="10304" y="18024"/>
                    </a:cubicBezTo>
                    <a:cubicBezTo>
                      <a:pt x="7833" y="17547"/>
                      <a:pt x="5615" y="16031"/>
                      <a:pt x="4211" y="13813"/>
                    </a:cubicBezTo>
                    <a:cubicBezTo>
                      <a:pt x="4099" y="13588"/>
                      <a:pt x="3987" y="13448"/>
                      <a:pt x="3987" y="13223"/>
                    </a:cubicBezTo>
                    <a:lnTo>
                      <a:pt x="3875" y="13223"/>
                    </a:lnTo>
                    <a:lnTo>
                      <a:pt x="3875" y="13111"/>
                    </a:lnTo>
                    <a:cubicBezTo>
                      <a:pt x="2808" y="10781"/>
                      <a:pt x="2695" y="8310"/>
                      <a:pt x="3622" y="6092"/>
                    </a:cubicBezTo>
                    <a:cubicBezTo>
                      <a:pt x="4324" y="4324"/>
                      <a:pt x="5503" y="2920"/>
                      <a:pt x="7019" y="1881"/>
                    </a:cubicBezTo>
                    <a:cubicBezTo>
                      <a:pt x="7019" y="1292"/>
                      <a:pt x="7131" y="590"/>
                      <a:pt x="7272" y="0"/>
                    </a:cubicBezTo>
                    <a:close/>
                  </a:path>
                </a:pathLst>
              </a:custGeom>
              <a:solidFill>
                <a:srgbClr val="B33F62"/>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25" name="Google Shape;1619;p32">
                <a:extLst>
                  <a:ext uri="{FF2B5EF4-FFF2-40B4-BE49-F238E27FC236}">
                    <a16:creationId xmlns:a16="http://schemas.microsoft.com/office/drawing/2014/main" id="{0E4A323B-6B57-4730-8F3C-2342150F4F09}"/>
                  </a:ext>
                </a:extLst>
              </p:cNvPr>
              <p:cNvSpPr/>
              <p:nvPr/>
            </p:nvSpPr>
            <p:spPr>
              <a:xfrm>
                <a:off x="1865150" y="3374700"/>
                <a:ext cx="224950" cy="406400"/>
              </a:xfrm>
              <a:custGeom>
                <a:avLst/>
                <a:gdLst/>
                <a:ahLst/>
                <a:cxnLst/>
                <a:rect l="l" t="t" r="r" b="b"/>
                <a:pathLst>
                  <a:path w="8998" h="16256" extrusionOk="0">
                    <a:moveTo>
                      <a:pt x="4197" y="0"/>
                    </a:moveTo>
                    <a:lnTo>
                      <a:pt x="4197" y="0"/>
                    </a:lnTo>
                    <a:cubicBezTo>
                      <a:pt x="1419" y="1761"/>
                      <a:pt x="0" y="4880"/>
                      <a:pt x="190" y="8080"/>
                    </a:cubicBezTo>
                    <a:lnTo>
                      <a:pt x="190" y="8080"/>
                    </a:lnTo>
                    <a:cubicBezTo>
                      <a:pt x="125" y="6727"/>
                      <a:pt x="373" y="5364"/>
                      <a:pt x="800" y="4211"/>
                    </a:cubicBezTo>
                    <a:cubicBezTo>
                      <a:pt x="1502" y="2443"/>
                      <a:pt x="2681" y="1039"/>
                      <a:pt x="4197" y="0"/>
                    </a:cubicBezTo>
                    <a:close/>
                    <a:moveTo>
                      <a:pt x="190" y="8080"/>
                    </a:moveTo>
                    <a:cubicBezTo>
                      <a:pt x="211" y="8506"/>
                      <a:pt x="263" y="8932"/>
                      <a:pt x="351" y="9349"/>
                    </a:cubicBezTo>
                    <a:cubicBezTo>
                      <a:pt x="269" y="8926"/>
                      <a:pt x="216" y="8502"/>
                      <a:pt x="190" y="8080"/>
                    </a:cubicBezTo>
                    <a:close/>
                    <a:moveTo>
                      <a:pt x="3270" y="14150"/>
                    </a:moveTo>
                    <a:lnTo>
                      <a:pt x="3270" y="14150"/>
                    </a:lnTo>
                    <a:cubicBezTo>
                      <a:pt x="3384" y="14239"/>
                      <a:pt x="3501" y="14326"/>
                      <a:pt x="3621" y="14412"/>
                    </a:cubicBezTo>
                    <a:lnTo>
                      <a:pt x="3621" y="14412"/>
                    </a:lnTo>
                    <a:cubicBezTo>
                      <a:pt x="3499" y="14316"/>
                      <a:pt x="3383" y="14225"/>
                      <a:pt x="3270" y="14150"/>
                    </a:cubicBezTo>
                    <a:close/>
                    <a:moveTo>
                      <a:pt x="3621" y="14412"/>
                    </a:moveTo>
                    <a:cubicBezTo>
                      <a:pt x="3864" y="14603"/>
                      <a:pt x="4132" y="14814"/>
                      <a:pt x="4450" y="14964"/>
                    </a:cubicBezTo>
                    <a:cubicBezTo>
                      <a:pt x="5223" y="15462"/>
                      <a:pt x="6143" y="15834"/>
                      <a:pt x="7114" y="16048"/>
                    </a:cubicBezTo>
                    <a:lnTo>
                      <a:pt x="7114" y="16048"/>
                    </a:lnTo>
                    <a:cubicBezTo>
                      <a:pt x="5869" y="15704"/>
                      <a:pt x="4642" y="15137"/>
                      <a:pt x="3621" y="14412"/>
                    </a:cubicBezTo>
                    <a:close/>
                    <a:moveTo>
                      <a:pt x="7114" y="16048"/>
                    </a:moveTo>
                    <a:cubicBezTo>
                      <a:pt x="7236" y="16082"/>
                      <a:pt x="7359" y="16114"/>
                      <a:pt x="7482" y="16143"/>
                    </a:cubicBezTo>
                    <a:cubicBezTo>
                      <a:pt x="7532" y="16143"/>
                      <a:pt x="7583" y="16144"/>
                      <a:pt x="7635" y="16147"/>
                    </a:cubicBezTo>
                    <a:lnTo>
                      <a:pt x="7635" y="16147"/>
                    </a:lnTo>
                    <a:cubicBezTo>
                      <a:pt x="7460" y="16119"/>
                      <a:pt x="7286" y="16086"/>
                      <a:pt x="7114" y="16048"/>
                    </a:cubicBezTo>
                    <a:close/>
                    <a:moveTo>
                      <a:pt x="7635" y="16147"/>
                    </a:moveTo>
                    <a:cubicBezTo>
                      <a:pt x="8085" y="16218"/>
                      <a:pt x="8542" y="16255"/>
                      <a:pt x="8998" y="16255"/>
                    </a:cubicBezTo>
                    <a:cubicBezTo>
                      <a:pt x="8571" y="16255"/>
                      <a:pt x="8076" y="16165"/>
                      <a:pt x="7635" y="16147"/>
                    </a:cubicBezTo>
                    <a:close/>
                  </a:path>
                </a:pathLst>
              </a:custGeom>
              <a:solidFill>
                <a:srgbClr val="999BA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26" name="Google Shape;1620;p32">
                <a:extLst>
                  <a:ext uri="{FF2B5EF4-FFF2-40B4-BE49-F238E27FC236}">
                    <a16:creationId xmlns:a16="http://schemas.microsoft.com/office/drawing/2014/main" id="{A1C958C5-1D19-46BE-8ADE-59CE4C86ABCA}"/>
                  </a:ext>
                </a:extLst>
              </p:cNvPr>
              <p:cNvSpPr/>
              <p:nvPr/>
            </p:nvSpPr>
            <p:spPr>
              <a:xfrm>
                <a:off x="1885125" y="3374700"/>
                <a:ext cx="222525" cy="406400"/>
              </a:xfrm>
              <a:custGeom>
                <a:avLst/>
                <a:gdLst/>
                <a:ahLst/>
                <a:cxnLst/>
                <a:rect l="l" t="t" r="r" b="b"/>
                <a:pathLst>
                  <a:path w="8901" h="16256" extrusionOk="0">
                    <a:moveTo>
                      <a:pt x="6683" y="16143"/>
                    </a:moveTo>
                    <a:cubicBezTo>
                      <a:pt x="7160" y="16143"/>
                      <a:pt x="7721" y="16255"/>
                      <a:pt x="8199" y="16255"/>
                    </a:cubicBezTo>
                    <a:lnTo>
                      <a:pt x="8901" y="16255"/>
                    </a:lnTo>
                    <a:lnTo>
                      <a:pt x="8788" y="16255"/>
                    </a:lnTo>
                    <a:lnTo>
                      <a:pt x="8199" y="16255"/>
                    </a:lnTo>
                    <a:cubicBezTo>
                      <a:pt x="7721" y="16255"/>
                      <a:pt x="7160" y="16143"/>
                      <a:pt x="6683" y="16143"/>
                    </a:cubicBezTo>
                    <a:close/>
                    <a:moveTo>
                      <a:pt x="3398" y="0"/>
                    </a:moveTo>
                    <a:cubicBezTo>
                      <a:pt x="1882" y="1039"/>
                      <a:pt x="703" y="2443"/>
                      <a:pt x="1" y="4211"/>
                    </a:cubicBezTo>
                    <a:cubicBezTo>
                      <a:pt x="703" y="2443"/>
                      <a:pt x="1882" y="1039"/>
                      <a:pt x="3398" y="0"/>
                    </a:cubicBezTo>
                    <a:close/>
                  </a:path>
                </a:pathLst>
              </a:custGeom>
              <a:solidFill>
                <a:srgbClr val="FFE499"/>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27" name="Google Shape;1621;p32">
                <a:extLst>
                  <a:ext uri="{FF2B5EF4-FFF2-40B4-BE49-F238E27FC236}">
                    <a16:creationId xmlns:a16="http://schemas.microsoft.com/office/drawing/2014/main" id="{5B6D236B-DDB1-4CFB-9A02-2F33DD2AE0A2}"/>
                  </a:ext>
                </a:extLst>
              </p:cNvPr>
              <p:cNvSpPr/>
              <p:nvPr/>
            </p:nvSpPr>
            <p:spPr>
              <a:xfrm>
                <a:off x="1891450" y="3655450"/>
                <a:ext cx="25" cy="2825"/>
              </a:xfrm>
              <a:custGeom>
                <a:avLst/>
                <a:gdLst/>
                <a:ahLst/>
                <a:cxnLst/>
                <a:rect l="l" t="t" r="r" b="b"/>
                <a:pathLst>
                  <a:path w="1" h="113" extrusionOk="0">
                    <a:moveTo>
                      <a:pt x="1" y="112"/>
                    </a:moveTo>
                    <a:lnTo>
                      <a:pt x="1" y="112"/>
                    </a:lnTo>
                    <a:lnTo>
                      <a:pt x="1" y="112"/>
                    </a:lnTo>
                    <a:close/>
                    <a:moveTo>
                      <a:pt x="1" y="0"/>
                    </a:moveTo>
                    <a:lnTo>
                      <a:pt x="1" y="112"/>
                    </a:lnTo>
                    <a:lnTo>
                      <a:pt x="1" y="0"/>
                    </a:lnTo>
                    <a:close/>
                    <a:moveTo>
                      <a:pt x="1" y="0"/>
                    </a:moveTo>
                    <a:lnTo>
                      <a:pt x="1" y="0"/>
                    </a:lnTo>
                    <a:close/>
                  </a:path>
                </a:pathLst>
              </a:custGeom>
              <a:solidFill>
                <a:srgbClr val="999DB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28" name="Google Shape;1622;p32">
                <a:extLst>
                  <a:ext uri="{FF2B5EF4-FFF2-40B4-BE49-F238E27FC236}">
                    <a16:creationId xmlns:a16="http://schemas.microsoft.com/office/drawing/2014/main" id="{62F6C840-3871-4850-89A6-368297520F26}"/>
                  </a:ext>
                </a:extLst>
              </p:cNvPr>
              <p:cNvSpPr/>
              <p:nvPr/>
            </p:nvSpPr>
            <p:spPr>
              <a:xfrm>
                <a:off x="1891450" y="3655450"/>
                <a:ext cx="25" cy="2825"/>
              </a:xfrm>
              <a:custGeom>
                <a:avLst/>
                <a:gdLst/>
                <a:ahLst/>
                <a:cxnLst/>
                <a:rect l="l" t="t" r="r" b="b"/>
                <a:pathLst>
                  <a:path w="1" h="113" extrusionOk="0">
                    <a:moveTo>
                      <a:pt x="1" y="112"/>
                    </a:moveTo>
                    <a:lnTo>
                      <a:pt x="1" y="112"/>
                    </a:lnTo>
                    <a:lnTo>
                      <a:pt x="1" y="112"/>
                    </a:lnTo>
                    <a:close/>
                    <a:moveTo>
                      <a:pt x="1" y="112"/>
                    </a:moveTo>
                    <a:lnTo>
                      <a:pt x="1" y="112"/>
                    </a:lnTo>
                    <a:lnTo>
                      <a:pt x="1" y="112"/>
                    </a:lnTo>
                    <a:close/>
                    <a:moveTo>
                      <a:pt x="1" y="0"/>
                    </a:moveTo>
                    <a:lnTo>
                      <a:pt x="1" y="0"/>
                    </a:lnTo>
                    <a:lnTo>
                      <a:pt x="1" y="0"/>
                    </a:lnTo>
                    <a:close/>
                    <a:moveTo>
                      <a:pt x="1" y="0"/>
                    </a:moveTo>
                    <a:lnTo>
                      <a:pt x="1" y="0"/>
                    </a:lnTo>
                    <a:close/>
                  </a:path>
                </a:pathLst>
              </a:custGeom>
              <a:solidFill>
                <a:srgbClr val="495082"/>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29" name="Google Shape;1623;p32">
                <a:extLst>
                  <a:ext uri="{FF2B5EF4-FFF2-40B4-BE49-F238E27FC236}">
                    <a16:creationId xmlns:a16="http://schemas.microsoft.com/office/drawing/2014/main" id="{DD517176-E489-4414-80E0-D94D9416A6B7}"/>
                  </a:ext>
                </a:extLst>
              </p:cNvPr>
              <p:cNvSpPr/>
              <p:nvPr/>
            </p:nvSpPr>
            <p:spPr>
              <a:xfrm>
                <a:off x="1976375" y="3748775"/>
                <a:ext cx="128475" cy="32325"/>
              </a:xfrm>
              <a:custGeom>
                <a:avLst/>
                <a:gdLst/>
                <a:ahLst/>
                <a:cxnLst/>
                <a:rect l="l" t="t" r="r" b="b"/>
                <a:pathLst>
                  <a:path w="5139" h="1293" extrusionOk="0">
                    <a:moveTo>
                      <a:pt x="1" y="1"/>
                    </a:moveTo>
                    <a:cubicBezTo>
                      <a:pt x="1264" y="815"/>
                      <a:pt x="2920" y="1292"/>
                      <a:pt x="4549" y="1292"/>
                    </a:cubicBezTo>
                    <a:lnTo>
                      <a:pt x="5138" y="1292"/>
                    </a:lnTo>
                    <a:lnTo>
                      <a:pt x="5138" y="1292"/>
                    </a:lnTo>
                    <a:lnTo>
                      <a:pt x="4549" y="1292"/>
                    </a:lnTo>
                    <a:cubicBezTo>
                      <a:pt x="2920" y="1292"/>
                      <a:pt x="1264" y="815"/>
                      <a:pt x="1" y="1"/>
                    </a:cubicBezTo>
                    <a:close/>
                  </a:path>
                </a:pathLst>
              </a:custGeom>
              <a:solidFill>
                <a:srgbClr val="9C9DAD"/>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30" name="Google Shape;1624;p32">
                <a:extLst>
                  <a:ext uri="{FF2B5EF4-FFF2-40B4-BE49-F238E27FC236}">
                    <a16:creationId xmlns:a16="http://schemas.microsoft.com/office/drawing/2014/main" id="{ADF0D57A-1552-4B21-92BA-BAEFA562BAAD}"/>
                  </a:ext>
                </a:extLst>
              </p:cNvPr>
              <p:cNvSpPr/>
              <p:nvPr/>
            </p:nvSpPr>
            <p:spPr>
              <a:xfrm>
                <a:off x="2022700" y="3588050"/>
                <a:ext cx="152325" cy="54950"/>
              </a:xfrm>
              <a:custGeom>
                <a:avLst/>
                <a:gdLst/>
                <a:ahLst/>
                <a:cxnLst/>
                <a:rect l="l" t="t" r="r" b="b"/>
                <a:pathLst>
                  <a:path w="6093" h="2198" extrusionOk="0">
                    <a:moveTo>
                      <a:pt x="1" y="1"/>
                    </a:moveTo>
                    <a:cubicBezTo>
                      <a:pt x="113" y="927"/>
                      <a:pt x="1067" y="1770"/>
                      <a:pt x="1882" y="1994"/>
                    </a:cubicBezTo>
                    <a:cubicBezTo>
                      <a:pt x="2270" y="2135"/>
                      <a:pt x="2682" y="2198"/>
                      <a:pt x="3091" y="2198"/>
                    </a:cubicBezTo>
                    <a:cubicBezTo>
                      <a:pt x="3657" y="2198"/>
                      <a:pt x="4216" y="2078"/>
                      <a:pt x="4689" y="1882"/>
                    </a:cubicBezTo>
                    <a:cubicBezTo>
                      <a:pt x="5026" y="1770"/>
                      <a:pt x="5391" y="1629"/>
                      <a:pt x="5503" y="1405"/>
                    </a:cubicBezTo>
                    <a:cubicBezTo>
                      <a:pt x="6093" y="703"/>
                      <a:pt x="5615" y="703"/>
                      <a:pt x="5026" y="703"/>
                    </a:cubicBezTo>
                    <a:cubicBezTo>
                      <a:pt x="4212" y="590"/>
                      <a:pt x="3510" y="478"/>
                      <a:pt x="2696" y="366"/>
                    </a:cubicBezTo>
                    <a:cubicBezTo>
                      <a:pt x="1882" y="225"/>
                      <a:pt x="955" y="1"/>
                      <a:pt x="1" y="1"/>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31" name="Google Shape;1625;p32">
                <a:extLst>
                  <a:ext uri="{FF2B5EF4-FFF2-40B4-BE49-F238E27FC236}">
                    <a16:creationId xmlns:a16="http://schemas.microsoft.com/office/drawing/2014/main" id="{847100B5-0B98-4F7E-85CA-5359171303F1}"/>
                  </a:ext>
                </a:extLst>
              </p:cNvPr>
              <p:cNvSpPr/>
              <p:nvPr/>
            </p:nvSpPr>
            <p:spPr>
              <a:xfrm>
                <a:off x="1967250" y="3515075"/>
                <a:ext cx="49850" cy="49850"/>
              </a:xfrm>
              <a:custGeom>
                <a:avLst/>
                <a:gdLst/>
                <a:ahLst/>
                <a:cxnLst/>
                <a:rect l="l" t="t" r="r" b="b"/>
                <a:pathLst>
                  <a:path w="1994" h="1994" extrusionOk="0">
                    <a:moveTo>
                      <a:pt x="1180" y="0"/>
                    </a:moveTo>
                    <a:cubicBezTo>
                      <a:pt x="590" y="0"/>
                      <a:pt x="113" y="337"/>
                      <a:pt x="1" y="927"/>
                    </a:cubicBezTo>
                    <a:cubicBezTo>
                      <a:pt x="1" y="1404"/>
                      <a:pt x="366" y="1881"/>
                      <a:pt x="815" y="1993"/>
                    </a:cubicBezTo>
                    <a:cubicBezTo>
                      <a:pt x="1404" y="1993"/>
                      <a:pt x="1882" y="1628"/>
                      <a:pt x="1994" y="1179"/>
                    </a:cubicBezTo>
                    <a:cubicBezTo>
                      <a:pt x="1994" y="590"/>
                      <a:pt x="1629" y="112"/>
                      <a:pt x="1180" y="0"/>
                    </a:cubicBezTo>
                    <a:close/>
                  </a:path>
                </a:pathLst>
              </a:custGeom>
              <a:solidFill>
                <a:srgbClr val="FF9580"/>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32" name="Google Shape;1626;p32">
                <a:extLst>
                  <a:ext uri="{FF2B5EF4-FFF2-40B4-BE49-F238E27FC236}">
                    <a16:creationId xmlns:a16="http://schemas.microsoft.com/office/drawing/2014/main" id="{F8E00D6E-40DC-4F3C-BAD3-7C3D6C85B0A8}"/>
                  </a:ext>
                </a:extLst>
              </p:cNvPr>
              <p:cNvSpPr/>
              <p:nvPr/>
            </p:nvSpPr>
            <p:spPr>
              <a:xfrm>
                <a:off x="2183425" y="3543800"/>
                <a:ext cx="52675" cy="47625"/>
              </a:xfrm>
              <a:custGeom>
                <a:avLst/>
                <a:gdLst/>
                <a:ahLst/>
                <a:cxnLst/>
                <a:rect l="l" t="t" r="r" b="b"/>
                <a:pathLst>
                  <a:path w="2107" h="1905" extrusionOk="0">
                    <a:moveTo>
                      <a:pt x="975" y="0"/>
                    </a:moveTo>
                    <a:cubicBezTo>
                      <a:pt x="580" y="0"/>
                      <a:pt x="237" y="340"/>
                      <a:pt x="141" y="844"/>
                    </a:cubicBezTo>
                    <a:cubicBezTo>
                      <a:pt x="1" y="1294"/>
                      <a:pt x="478" y="1883"/>
                      <a:pt x="955" y="1883"/>
                    </a:cubicBezTo>
                    <a:cubicBezTo>
                      <a:pt x="1031" y="1898"/>
                      <a:pt x="1105" y="1905"/>
                      <a:pt x="1175" y="1905"/>
                    </a:cubicBezTo>
                    <a:cubicBezTo>
                      <a:pt x="1653" y="1905"/>
                      <a:pt x="1994" y="1583"/>
                      <a:pt x="1994" y="1069"/>
                    </a:cubicBezTo>
                    <a:cubicBezTo>
                      <a:pt x="2106" y="479"/>
                      <a:pt x="1769" y="30"/>
                      <a:pt x="1180" y="30"/>
                    </a:cubicBezTo>
                    <a:cubicBezTo>
                      <a:pt x="1111" y="10"/>
                      <a:pt x="1042" y="0"/>
                      <a:pt x="975" y="0"/>
                    </a:cubicBezTo>
                    <a:close/>
                  </a:path>
                </a:pathLst>
              </a:custGeom>
              <a:solidFill>
                <a:srgbClr val="FF9580"/>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33" name="Google Shape;1627;p32">
                <a:extLst>
                  <a:ext uri="{FF2B5EF4-FFF2-40B4-BE49-F238E27FC236}">
                    <a16:creationId xmlns:a16="http://schemas.microsoft.com/office/drawing/2014/main" id="{B5EBBA68-75AC-445C-890F-B2EF3889314A}"/>
                  </a:ext>
                </a:extLst>
              </p:cNvPr>
              <p:cNvSpPr/>
              <p:nvPr/>
            </p:nvSpPr>
            <p:spPr>
              <a:xfrm>
                <a:off x="1990425" y="3474350"/>
                <a:ext cx="38625" cy="37925"/>
              </a:xfrm>
              <a:custGeom>
                <a:avLst/>
                <a:gdLst/>
                <a:ahLst/>
                <a:cxnLst/>
                <a:rect l="l" t="t" r="r" b="b"/>
                <a:pathLst>
                  <a:path w="1545" h="1517" extrusionOk="0">
                    <a:moveTo>
                      <a:pt x="955" y="1"/>
                    </a:moveTo>
                    <a:cubicBezTo>
                      <a:pt x="477" y="1"/>
                      <a:pt x="140" y="225"/>
                      <a:pt x="140" y="703"/>
                    </a:cubicBezTo>
                    <a:cubicBezTo>
                      <a:pt x="0" y="1040"/>
                      <a:pt x="365" y="1404"/>
                      <a:pt x="702" y="1517"/>
                    </a:cubicBezTo>
                    <a:cubicBezTo>
                      <a:pt x="1179" y="1517"/>
                      <a:pt x="1544" y="1264"/>
                      <a:pt x="1544" y="815"/>
                    </a:cubicBezTo>
                    <a:cubicBezTo>
                      <a:pt x="1544" y="450"/>
                      <a:pt x="1292" y="113"/>
                      <a:pt x="955" y="1"/>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34" name="Google Shape;1628;p32">
                <a:extLst>
                  <a:ext uri="{FF2B5EF4-FFF2-40B4-BE49-F238E27FC236}">
                    <a16:creationId xmlns:a16="http://schemas.microsoft.com/office/drawing/2014/main" id="{9D10DCE1-40A4-4BFE-B6C1-F486DC0A5573}"/>
                  </a:ext>
                </a:extLst>
              </p:cNvPr>
              <p:cNvSpPr/>
              <p:nvPr/>
            </p:nvSpPr>
            <p:spPr>
              <a:xfrm>
                <a:off x="2014275" y="3485575"/>
                <a:ext cx="8450" cy="9150"/>
              </a:xfrm>
              <a:custGeom>
                <a:avLst/>
                <a:gdLst/>
                <a:ahLst/>
                <a:cxnLst/>
                <a:rect l="l" t="t" r="r" b="b"/>
                <a:pathLst>
                  <a:path w="338" h="366" extrusionOk="0">
                    <a:moveTo>
                      <a:pt x="113" y="1"/>
                    </a:moveTo>
                    <a:cubicBezTo>
                      <a:pt x="113" y="1"/>
                      <a:pt x="1" y="1"/>
                      <a:pt x="1" y="113"/>
                    </a:cubicBezTo>
                    <a:cubicBezTo>
                      <a:pt x="1" y="254"/>
                      <a:pt x="1" y="366"/>
                      <a:pt x="113" y="366"/>
                    </a:cubicBezTo>
                    <a:cubicBezTo>
                      <a:pt x="225" y="366"/>
                      <a:pt x="225" y="254"/>
                      <a:pt x="338" y="113"/>
                    </a:cubicBezTo>
                    <a:cubicBezTo>
                      <a:pt x="338" y="113"/>
                      <a:pt x="225" y="1"/>
                      <a:pt x="11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35" name="Google Shape;1629;p32">
                <a:extLst>
                  <a:ext uri="{FF2B5EF4-FFF2-40B4-BE49-F238E27FC236}">
                    <a16:creationId xmlns:a16="http://schemas.microsoft.com/office/drawing/2014/main" id="{4281EF60-8020-4E29-8511-08153138228A}"/>
                  </a:ext>
                </a:extLst>
              </p:cNvPr>
              <p:cNvSpPr/>
              <p:nvPr/>
            </p:nvSpPr>
            <p:spPr>
              <a:xfrm>
                <a:off x="2183425" y="3499775"/>
                <a:ext cx="41450" cy="36225"/>
              </a:xfrm>
              <a:custGeom>
                <a:avLst/>
                <a:gdLst/>
                <a:ahLst/>
                <a:cxnLst/>
                <a:rect l="l" t="t" r="r" b="b"/>
                <a:pathLst>
                  <a:path w="1658" h="1449" extrusionOk="0">
                    <a:moveTo>
                      <a:pt x="772" y="1"/>
                    </a:moveTo>
                    <a:cubicBezTo>
                      <a:pt x="394" y="1"/>
                      <a:pt x="141" y="296"/>
                      <a:pt x="141" y="612"/>
                    </a:cubicBezTo>
                    <a:cubicBezTo>
                      <a:pt x="1" y="1089"/>
                      <a:pt x="366" y="1426"/>
                      <a:pt x="703" y="1426"/>
                    </a:cubicBezTo>
                    <a:cubicBezTo>
                      <a:pt x="766" y="1441"/>
                      <a:pt x="828" y="1448"/>
                      <a:pt x="887" y="1448"/>
                    </a:cubicBezTo>
                    <a:cubicBezTo>
                      <a:pt x="1271" y="1448"/>
                      <a:pt x="1545" y="1153"/>
                      <a:pt x="1545" y="837"/>
                    </a:cubicBezTo>
                    <a:cubicBezTo>
                      <a:pt x="1657" y="387"/>
                      <a:pt x="1292" y="23"/>
                      <a:pt x="955" y="23"/>
                    </a:cubicBezTo>
                    <a:cubicBezTo>
                      <a:pt x="892" y="8"/>
                      <a:pt x="830" y="1"/>
                      <a:pt x="772" y="1"/>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36" name="Google Shape;1630;p32">
                <a:extLst>
                  <a:ext uri="{FF2B5EF4-FFF2-40B4-BE49-F238E27FC236}">
                    <a16:creationId xmlns:a16="http://schemas.microsoft.com/office/drawing/2014/main" id="{7B6067E2-6ECF-44F2-B609-96B19140C8B0}"/>
                  </a:ext>
                </a:extLst>
              </p:cNvPr>
              <p:cNvSpPr/>
              <p:nvPr/>
            </p:nvSpPr>
            <p:spPr>
              <a:xfrm>
                <a:off x="2207300" y="3509450"/>
                <a:ext cx="8450" cy="8450"/>
              </a:xfrm>
              <a:custGeom>
                <a:avLst/>
                <a:gdLst/>
                <a:ahLst/>
                <a:cxnLst/>
                <a:rect l="l" t="t" r="r" b="b"/>
                <a:pathLst>
                  <a:path w="338" h="338" extrusionOk="0">
                    <a:moveTo>
                      <a:pt x="112" y="0"/>
                    </a:moveTo>
                    <a:lnTo>
                      <a:pt x="0" y="113"/>
                    </a:lnTo>
                    <a:cubicBezTo>
                      <a:pt x="0" y="225"/>
                      <a:pt x="0" y="337"/>
                      <a:pt x="112" y="337"/>
                    </a:cubicBezTo>
                    <a:cubicBezTo>
                      <a:pt x="225" y="337"/>
                      <a:pt x="337" y="225"/>
                      <a:pt x="337" y="225"/>
                    </a:cubicBezTo>
                    <a:cubicBezTo>
                      <a:pt x="337" y="113"/>
                      <a:pt x="225" y="0"/>
                      <a:pt x="112"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37" name="Google Shape;1631;p32">
                <a:extLst>
                  <a:ext uri="{FF2B5EF4-FFF2-40B4-BE49-F238E27FC236}">
                    <a16:creationId xmlns:a16="http://schemas.microsoft.com/office/drawing/2014/main" id="{584B3ED3-558D-40A2-BB4D-43F293BADF01}"/>
                  </a:ext>
                </a:extLst>
              </p:cNvPr>
              <p:cNvSpPr/>
              <p:nvPr/>
            </p:nvSpPr>
            <p:spPr>
              <a:xfrm>
                <a:off x="1982000" y="3438300"/>
                <a:ext cx="61075" cy="24150"/>
              </a:xfrm>
              <a:custGeom>
                <a:avLst/>
                <a:gdLst/>
                <a:ahLst/>
                <a:cxnLst/>
                <a:rect l="l" t="t" r="r" b="b"/>
                <a:pathLst>
                  <a:path w="2443" h="966" extrusionOk="0">
                    <a:moveTo>
                      <a:pt x="1307" y="0"/>
                    </a:moveTo>
                    <a:cubicBezTo>
                      <a:pt x="1218" y="0"/>
                      <a:pt x="1128" y="13"/>
                      <a:pt x="1039" y="39"/>
                    </a:cubicBezTo>
                    <a:cubicBezTo>
                      <a:pt x="477" y="39"/>
                      <a:pt x="112" y="488"/>
                      <a:pt x="112" y="601"/>
                    </a:cubicBezTo>
                    <a:cubicBezTo>
                      <a:pt x="0" y="601"/>
                      <a:pt x="0" y="741"/>
                      <a:pt x="112" y="853"/>
                    </a:cubicBezTo>
                    <a:lnTo>
                      <a:pt x="337" y="853"/>
                    </a:lnTo>
                    <a:cubicBezTo>
                      <a:pt x="477" y="741"/>
                      <a:pt x="702" y="376"/>
                      <a:pt x="1039" y="376"/>
                    </a:cubicBezTo>
                    <a:cubicBezTo>
                      <a:pt x="1404" y="376"/>
                      <a:pt x="1741" y="488"/>
                      <a:pt x="2106" y="853"/>
                    </a:cubicBezTo>
                    <a:cubicBezTo>
                      <a:pt x="2218" y="965"/>
                      <a:pt x="2218" y="965"/>
                      <a:pt x="2330" y="965"/>
                    </a:cubicBezTo>
                    <a:lnTo>
                      <a:pt x="2443" y="853"/>
                    </a:lnTo>
                    <a:lnTo>
                      <a:pt x="2443" y="601"/>
                    </a:lnTo>
                    <a:cubicBezTo>
                      <a:pt x="2078" y="235"/>
                      <a:pt x="1694" y="0"/>
                      <a:pt x="1307" y="0"/>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38" name="Google Shape;1632;p32">
                <a:extLst>
                  <a:ext uri="{FF2B5EF4-FFF2-40B4-BE49-F238E27FC236}">
                    <a16:creationId xmlns:a16="http://schemas.microsoft.com/office/drawing/2014/main" id="{6680B87F-063F-4D45-95FB-31EFAB2361CE}"/>
                  </a:ext>
                </a:extLst>
              </p:cNvPr>
              <p:cNvSpPr/>
              <p:nvPr/>
            </p:nvSpPr>
            <p:spPr>
              <a:xfrm>
                <a:off x="2195350" y="3472425"/>
                <a:ext cx="58300" cy="30725"/>
              </a:xfrm>
              <a:custGeom>
                <a:avLst/>
                <a:gdLst/>
                <a:ahLst/>
                <a:cxnLst/>
                <a:rect l="l" t="t" r="r" b="b"/>
                <a:pathLst>
                  <a:path w="2332" h="1229" extrusionOk="0">
                    <a:moveTo>
                      <a:pt x="924" y="1"/>
                    </a:moveTo>
                    <a:cubicBezTo>
                      <a:pt x="675" y="1"/>
                      <a:pt x="408" y="64"/>
                      <a:pt x="113" y="190"/>
                    </a:cubicBezTo>
                    <a:cubicBezTo>
                      <a:pt x="1" y="190"/>
                      <a:pt x="1" y="302"/>
                      <a:pt x="1" y="415"/>
                    </a:cubicBezTo>
                    <a:cubicBezTo>
                      <a:pt x="113" y="527"/>
                      <a:pt x="226" y="527"/>
                      <a:pt x="226" y="527"/>
                    </a:cubicBezTo>
                    <a:cubicBezTo>
                      <a:pt x="464" y="415"/>
                      <a:pt x="703" y="359"/>
                      <a:pt x="910" y="359"/>
                    </a:cubicBezTo>
                    <a:cubicBezTo>
                      <a:pt x="1117" y="359"/>
                      <a:pt x="1292" y="415"/>
                      <a:pt x="1405" y="527"/>
                    </a:cubicBezTo>
                    <a:cubicBezTo>
                      <a:pt x="1770" y="639"/>
                      <a:pt x="1882" y="1117"/>
                      <a:pt x="1882" y="1117"/>
                    </a:cubicBezTo>
                    <a:cubicBezTo>
                      <a:pt x="1994" y="1229"/>
                      <a:pt x="1994" y="1229"/>
                      <a:pt x="2107" y="1229"/>
                    </a:cubicBezTo>
                    <a:cubicBezTo>
                      <a:pt x="2219" y="1229"/>
                      <a:pt x="2331" y="1117"/>
                      <a:pt x="2331" y="1004"/>
                    </a:cubicBezTo>
                    <a:cubicBezTo>
                      <a:pt x="2331" y="1004"/>
                      <a:pt x="2107" y="415"/>
                      <a:pt x="1629" y="190"/>
                    </a:cubicBezTo>
                    <a:cubicBezTo>
                      <a:pt x="1405" y="64"/>
                      <a:pt x="1173" y="1"/>
                      <a:pt x="924" y="1"/>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39" name="Google Shape;1633;p32">
                <a:extLst>
                  <a:ext uri="{FF2B5EF4-FFF2-40B4-BE49-F238E27FC236}">
                    <a16:creationId xmlns:a16="http://schemas.microsoft.com/office/drawing/2014/main" id="{13DE98E0-B439-4E6E-9DD2-7E5A3891BBB8}"/>
                  </a:ext>
                </a:extLst>
              </p:cNvPr>
              <p:cNvSpPr/>
              <p:nvPr/>
            </p:nvSpPr>
            <p:spPr>
              <a:xfrm>
                <a:off x="2017075" y="3119925"/>
                <a:ext cx="23200" cy="152325"/>
              </a:xfrm>
              <a:custGeom>
                <a:avLst/>
                <a:gdLst/>
                <a:ahLst/>
                <a:cxnLst/>
                <a:rect l="l" t="t" r="r" b="b"/>
                <a:pathLst>
                  <a:path w="928" h="6093" extrusionOk="0">
                    <a:moveTo>
                      <a:pt x="113" y="0"/>
                    </a:moveTo>
                    <a:cubicBezTo>
                      <a:pt x="1" y="0"/>
                      <a:pt x="1" y="140"/>
                      <a:pt x="1" y="253"/>
                    </a:cubicBezTo>
                    <a:lnTo>
                      <a:pt x="591" y="5980"/>
                    </a:lnTo>
                    <a:cubicBezTo>
                      <a:pt x="591" y="6092"/>
                      <a:pt x="703" y="6092"/>
                      <a:pt x="815" y="6092"/>
                    </a:cubicBezTo>
                    <a:cubicBezTo>
                      <a:pt x="927" y="6092"/>
                      <a:pt x="927" y="5980"/>
                      <a:pt x="927" y="5868"/>
                    </a:cubicBezTo>
                    <a:lnTo>
                      <a:pt x="338" y="140"/>
                    </a:lnTo>
                    <a:cubicBezTo>
                      <a:pt x="338" y="0"/>
                      <a:pt x="226" y="0"/>
                      <a:pt x="113" y="0"/>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40" name="Google Shape;1634;p32">
                <a:extLst>
                  <a:ext uri="{FF2B5EF4-FFF2-40B4-BE49-F238E27FC236}">
                    <a16:creationId xmlns:a16="http://schemas.microsoft.com/office/drawing/2014/main" id="{0C534637-27CF-4433-8917-3F210A61AF56}"/>
                  </a:ext>
                </a:extLst>
              </p:cNvPr>
              <p:cNvSpPr/>
              <p:nvPr/>
            </p:nvSpPr>
            <p:spPr>
              <a:xfrm>
                <a:off x="2130800" y="3184475"/>
                <a:ext cx="26675" cy="84950"/>
              </a:xfrm>
              <a:custGeom>
                <a:avLst/>
                <a:gdLst/>
                <a:ahLst/>
                <a:cxnLst/>
                <a:rect l="l" t="t" r="r" b="b"/>
                <a:pathLst>
                  <a:path w="1067" h="3398" extrusionOk="0">
                    <a:moveTo>
                      <a:pt x="842" y="1"/>
                    </a:moveTo>
                    <a:lnTo>
                      <a:pt x="590" y="225"/>
                    </a:lnTo>
                    <a:lnTo>
                      <a:pt x="0" y="3173"/>
                    </a:lnTo>
                    <a:cubicBezTo>
                      <a:pt x="0" y="3286"/>
                      <a:pt x="0" y="3398"/>
                      <a:pt x="140" y="3398"/>
                    </a:cubicBezTo>
                    <a:lnTo>
                      <a:pt x="253" y="3398"/>
                    </a:lnTo>
                    <a:cubicBezTo>
                      <a:pt x="253" y="3398"/>
                      <a:pt x="365" y="3398"/>
                      <a:pt x="365" y="3286"/>
                    </a:cubicBezTo>
                    <a:lnTo>
                      <a:pt x="1067" y="225"/>
                    </a:lnTo>
                    <a:lnTo>
                      <a:pt x="842" y="1"/>
                    </a:ln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41" name="Google Shape;1635;p32">
                <a:extLst>
                  <a:ext uri="{FF2B5EF4-FFF2-40B4-BE49-F238E27FC236}">
                    <a16:creationId xmlns:a16="http://schemas.microsoft.com/office/drawing/2014/main" id="{CDBFCE4B-959B-4E88-8263-E657EE76210E}"/>
                  </a:ext>
                </a:extLst>
              </p:cNvPr>
              <p:cNvSpPr/>
              <p:nvPr/>
            </p:nvSpPr>
            <p:spPr>
              <a:xfrm>
                <a:off x="2224850" y="3108675"/>
                <a:ext cx="58275" cy="190250"/>
              </a:xfrm>
              <a:custGeom>
                <a:avLst/>
                <a:gdLst/>
                <a:ahLst/>
                <a:cxnLst/>
                <a:rect l="l" t="t" r="r" b="b"/>
                <a:pathLst>
                  <a:path w="2331" h="7610" extrusionOk="0">
                    <a:moveTo>
                      <a:pt x="2106" y="1"/>
                    </a:moveTo>
                    <a:cubicBezTo>
                      <a:pt x="2106" y="1"/>
                      <a:pt x="1993" y="1"/>
                      <a:pt x="1853" y="113"/>
                    </a:cubicBezTo>
                    <a:lnTo>
                      <a:pt x="0" y="7356"/>
                    </a:lnTo>
                    <a:cubicBezTo>
                      <a:pt x="0" y="7469"/>
                      <a:pt x="0" y="7469"/>
                      <a:pt x="112" y="7609"/>
                    </a:cubicBezTo>
                    <a:lnTo>
                      <a:pt x="225" y="7609"/>
                    </a:lnTo>
                    <a:cubicBezTo>
                      <a:pt x="337" y="7609"/>
                      <a:pt x="337" y="7469"/>
                      <a:pt x="337" y="7469"/>
                    </a:cubicBezTo>
                    <a:lnTo>
                      <a:pt x="2330" y="225"/>
                    </a:lnTo>
                    <a:cubicBezTo>
                      <a:pt x="2330" y="113"/>
                      <a:pt x="2218" y="1"/>
                      <a:pt x="2106" y="1"/>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42" name="Google Shape;1636;p32">
                <a:extLst>
                  <a:ext uri="{FF2B5EF4-FFF2-40B4-BE49-F238E27FC236}">
                    <a16:creationId xmlns:a16="http://schemas.microsoft.com/office/drawing/2014/main" id="{3B4B690B-28D6-4350-BDC8-435001783DE5}"/>
                  </a:ext>
                </a:extLst>
              </p:cNvPr>
              <p:cNvSpPr/>
              <p:nvPr/>
            </p:nvSpPr>
            <p:spPr>
              <a:xfrm>
                <a:off x="2280275" y="3237125"/>
                <a:ext cx="64600" cy="84950"/>
              </a:xfrm>
              <a:custGeom>
                <a:avLst/>
                <a:gdLst/>
                <a:ahLst/>
                <a:cxnLst/>
                <a:rect l="l" t="t" r="r" b="b"/>
                <a:pathLst>
                  <a:path w="2584" h="3398" extrusionOk="0">
                    <a:moveTo>
                      <a:pt x="2443" y="0"/>
                    </a:moveTo>
                    <a:cubicBezTo>
                      <a:pt x="2443" y="0"/>
                      <a:pt x="2331" y="0"/>
                      <a:pt x="2219" y="113"/>
                    </a:cubicBezTo>
                    <a:lnTo>
                      <a:pt x="113" y="3033"/>
                    </a:lnTo>
                    <a:cubicBezTo>
                      <a:pt x="1" y="3173"/>
                      <a:pt x="113" y="3285"/>
                      <a:pt x="113" y="3285"/>
                    </a:cubicBezTo>
                    <a:cubicBezTo>
                      <a:pt x="226" y="3398"/>
                      <a:pt x="226" y="3398"/>
                      <a:pt x="338" y="3398"/>
                    </a:cubicBezTo>
                    <a:cubicBezTo>
                      <a:pt x="338" y="3398"/>
                      <a:pt x="338" y="3285"/>
                      <a:pt x="478" y="3285"/>
                    </a:cubicBezTo>
                    <a:lnTo>
                      <a:pt x="2584" y="365"/>
                    </a:lnTo>
                    <a:cubicBezTo>
                      <a:pt x="2584" y="225"/>
                      <a:pt x="2584" y="113"/>
                      <a:pt x="2443" y="0"/>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43" name="Google Shape;1637;p32">
                <a:extLst>
                  <a:ext uri="{FF2B5EF4-FFF2-40B4-BE49-F238E27FC236}">
                    <a16:creationId xmlns:a16="http://schemas.microsoft.com/office/drawing/2014/main" id="{5659025A-0ACF-4FB3-9412-1BFF6EDEF711}"/>
                  </a:ext>
                </a:extLst>
              </p:cNvPr>
              <p:cNvSpPr/>
              <p:nvPr/>
            </p:nvSpPr>
            <p:spPr>
              <a:xfrm>
                <a:off x="1917425" y="3221150"/>
                <a:ext cx="55475" cy="83375"/>
              </a:xfrm>
              <a:custGeom>
                <a:avLst/>
                <a:gdLst/>
                <a:ahLst/>
                <a:cxnLst/>
                <a:rect l="l" t="t" r="r" b="b"/>
                <a:pathLst>
                  <a:path w="2219" h="3335" extrusionOk="0">
                    <a:moveTo>
                      <a:pt x="286" y="0"/>
                    </a:moveTo>
                    <a:cubicBezTo>
                      <a:pt x="265" y="0"/>
                      <a:pt x="253" y="12"/>
                      <a:pt x="253" y="50"/>
                    </a:cubicBezTo>
                    <a:cubicBezTo>
                      <a:pt x="113" y="50"/>
                      <a:pt x="0" y="162"/>
                      <a:pt x="113" y="303"/>
                    </a:cubicBezTo>
                    <a:lnTo>
                      <a:pt x="1769" y="3222"/>
                    </a:lnTo>
                    <a:cubicBezTo>
                      <a:pt x="1881" y="3335"/>
                      <a:pt x="1881" y="3335"/>
                      <a:pt x="1994" y="3335"/>
                    </a:cubicBezTo>
                    <a:lnTo>
                      <a:pt x="1994" y="3222"/>
                    </a:lnTo>
                    <a:cubicBezTo>
                      <a:pt x="2106" y="3222"/>
                      <a:pt x="2218" y="3110"/>
                      <a:pt x="2106" y="2970"/>
                    </a:cubicBezTo>
                    <a:lnTo>
                      <a:pt x="478" y="50"/>
                    </a:lnTo>
                    <a:cubicBezTo>
                      <a:pt x="403" y="50"/>
                      <a:pt x="328" y="0"/>
                      <a:pt x="286" y="0"/>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44" name="Google Shape;1638;p32">
                <a:extLst>
                  <a:ext uri="{FF2B5EF4-FFF2-40B4-BE49-F238E27FC236}">
                    <a16:creationId xmlns:a16="http://schemas.microsoft.com/office/drawing/2014/main" id="{4259A4C0-E1E1-43F7-849E-6A24BEDFA243}"/>
                  </a:ext>
                </a:extLst>
              </p:cNvPr>
              <p:cNvSpPr/>
              <p:nvPr/>
            </p:nvSpPr>
            <p:spPr>
              <a:xfrm>
                <a:off x="2295025" y="3292575"/>
                <a:ext cx="166375" cy="73025"/>
              </a:xfrm>
              <a:custGeom>
                <a:avLst/>
                <a:gdLst/>
                <a:ahLst/>
                <a:cxnLst/>
                <a:rect l="l" t="t" r="r" b="b"/>
                <a:pathLst>
                  <a:path w="6655" h="2921" extrusionOk="0">
                    <a:moveTo>
                      <a:pt x="6317" y="0"/>
                    </a:moveTo>
                    <a:lnTo>
                      <a:pt x="113" y="2583"/>
                    </a:lnTo>
                    <a:cubicBezTo>
                      <a:pt x="1" y="2583"/>
                      <a:pt x="1" y="2696"/>
                      <a:pt x="1" y="2808"/>
                    </a:cubicBezTo>
                    <a:cubicBezTo>
                      <a:pt x="1" y="2920"/>
                      <a:pt x="113" y="2920"/>
                      <a:pt x="225" y="2920"/>
                    </a:cubicBezTo>
                    <a:lnTo>
                      <a:pt x="6430" y="365"/>
                    </a:lnTo>
                    <a:cubicBezTo>
                      <a:pt x="6542" y="365"/>
                      <a:pt x="6654" y="253"/>
                      <a:pt x="6542" y="113"/>
                    </a:cubicBezTo>
                    <a:cubicBezTo>
                      <a:pt x="6542" y="0"/>
                      <a:pt x="6430" y="0"/>
                      <a:pt x="6317" y="0"/>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sp>
        <p:nvSpPr>
          <p:cNvPr id="648" name="Google Shape;1639;p32">
            <a:extLst>
              <a:ext uri="{FF2B5EF4-FFF2-40B4-BE49-F238E27FC236}">
                <a16:creationId xmlns:a16="http://schemas.microsoft.com/office/drawing/2014/main" id="{DF386B28-7350-44BA-B0A9-46FE986A2203}"/>
              </a:ext>
            </a:extLst>
          </p:cNvPr>
          <p:cNvSpPr txBox="1">
            <a:spLocks/>
          </p:cNvSpPr>
          <p:nvPr/>
        </p:nvSpPr>
        <p:spPr>
          <a:xfrm>
            <a:off x="947033" y="425231"/>
            <a:ext cx="10298000" cy="6416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marL="0" marR="0" lvl="0" indent="0" algn="ctr" defTabSz="914400" rtl="0" eaLnBrk="1" fontAlgn="auto" latinLnBrk="0" hangingPunct="1">
              <a:lnSpc>
                <a:spcPct val="100000"/>
              </a:lnSpc>
              <a:spcBef>
                <a:spcPts val="0"/>
              </a:spcBef>
              <a:spcAft>
                <a:spcPts val="0"/>
              </a:spcAft>
              <a:buClr>
                <a:srgbClr val="000000"/>
              </a:buClr>
              <a:buSzPts val="2800"/>
              <a:buFont typeface="Fira Sans Extra Condensed Medium"/>
              <a:buNone/>
              <a:tabLst/>
              <a:defRPr/>
            </a:pPr>
            <a:r>
              <a:rPr kumimoji="0" lang="en-US" sz="3200" b="1" i="0" u="none" strike="noStrike" kern="0" cap="none" spc="0" normalizeH="0" baseline="0" noProof="0" dirty="0">
                <a:ln>
                  <a:noFill/>
                </a:ln>
                <a:solidFill>
                  <a:schemeClr val="accent1">
                    <a:lumMod val="50000"/>
                  </a:schemeClr>
                </a:solidFill>
                <a:effectLst/>
                <a:uLnTx/>
                <a:uFillTx/>
                <a:latin typeface="Mongolian Baiti" panose="03000500000000000000" pitchFamily="66" charset="0"/>
                <a:cs typeface="Mongolian Baiti" panose="03000500000000000000" pitchFamily="66" charset="0"/>
                <a:sym typeface="Fira Sans Extra Condensed Medium"/>
              </a:rPr>
              <a:t>Secondary </a:t>
            </a:r>
            <a:r>
              <a:rPr kumimoji="0" lang="en-US" sz="3200" b="1" i="0" u="none" strike="noStrike" kern="0" cap="none" spc="0" normalizeH="0" baseline="0" noProof="0" dirty="0">
                <a:ln>
                  <a:noFill/>
                </a:ln>
                <a:solidFill>
                  <a:schemeClr val="accent2"/>
                </a:solidFill>
                <a:effectLst/>
                <a:uLnTx/>
                <a:uFillTx/>
                <a:latin typeface="Mongolian Baiti" panose="03000500000000000000" pitchFamily="66" charset="0"/>
                <a:cs typeface="Mongolian Baiti" panose="03000500000000000000" pitchFamily="66" charset="0"/>
                <a:sym typeface="Fira Sans Extra Condensed Medium"/>
              </a:rPr>
              <a:t>Databases</a:t>
            </a:r>
          </a:p>
        </p:txBody>
      </p:sp>
      <p:sp>
        <p:nvSpPr>
          <p:cNvPr id="649" name="Google Shape;1640;p32">
            <a:extLst>
              <a:ext uri="{FF2B5EF4-FFF2-40B4-BE49-F238E27FC236}">
                <a16:creationId xmlns:a16="http://schemas.microsoft.com/office/drawing/2014/main" id="{21EE101A-FDA0-45FE-BA69-B20F137B62AD}"/>
              </a:ext>
            </a:extLst>
          </p:cNvPr>
          <p:cNvSpPr/>
          <p:nvPr/>
        </p:nvSpPr>
        <p:spPr>
          <a:xfrm>
            <a:off x="10711247" y="5966859"/>
            <a:ext cx="65581" cy="57648"/>
          </a:xfrm>
          <a:custGeom>
            <a:avLst/>
            <a:gdLst/>
            <a:ahLst/>
            <a:cxnLst/>
            <a:rect l="l" t="t" r="r" b="b"/>
            <a:pathLst>
              <a:path w="1678" h="1475" extrusionOk="0">
                <a:moveTo>
                  <a:pt x="1678" y="1"/>
                </a:moveTo>
                <a:cubicBezTo>
                  <a:pt x="1144" y="535"/>
                  <a:pt x="508" y="941"/>
                  <a:pt x="0" y="1475"/>
                </a:cubicBezTo>
                <a:lnTo>
                  <a:pt x="0" y="1475"/>
                </a:lnTo>
                <a:cubicBezTo>
                  <a:pt x="508" y="941"/>
                  <a:pt x="1144" y="535"/>
                  <a:pt x="1678" y="1"/>
                </a:cubicBezTo>
                <a:close/>
              </a:path>
            </a:pathLst>
          </a:custGeom>
          <a:solidFill>
            <a:srgbClr val="3561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50" name="Google Shape;1641;p32">
            <a:extLst>
              <a:ext uri="{FF2B5EF4-FFF2-40B4-BE49-F238E27FC236}">
                <a16:creationId xmlns:a16="http://schemas.microsoft.com/office/drawing/2014/main" id="{EFF9A849-BFB5-443C-8696-B36212A4354E}"/>
              </a:ext>
            </a:extLst>
          </p:cNvPr>
          <p:cNvSpPr/>
          <p:nvPr/>
        </p:nvSpPr>
        <p:spPr>
          <a:xfrm>
            <a:off x="8660085" y="1750201"/>
            <a:ext cx="187167" cy="323833"/>
          </a:xfrm>
          <a:custGeom>
            <a:avLst/>
            <a:gdLst/>
            <a:ahLst/>
            <a:cxnLst/>
            <a:rect l="l" t="t" r="r" b="b"/>
            <a:pathLst>
              <a:path w="5615" h="9715" extrusionOk="0">
                <a:moveTo>
                  <a:pt x="5250" y="1"/>
                </a:moveTo>
                <a:cubicBezTo>
                  <a:pt x="5025" y="113"/>
                  <a:pt x="4801" y="225"/>
                  <a:pt x="4660" y="478"/>
                </a:cubicBezTo>
                <a:cubicBezTo>
                  <a:pt x="3032" y="1741"/>
                  <a:pt x="926" y="3145"/>
                  <a:pt x="0" y="4914"/>
                </a:cubicBezTo>
                <a:cubicBezTo>
                  <a:pt x="590" y="4914"/>
                  <a:pt x="1039" y="4212"/>
                  <a:pt x="1628" y="4212"/>
                </a:cubicBezTo>
                <a:lnTo>
                  <a:pt x="1853" y="4212"/>
                </a:lnTo>
                <a:cubicBezTo>
                  <a:pt x="1741" y="4549"/>
                  <a:pt x="1628" y="5026"/>
                  <a:pt x="1404" y="5391"/>
                </a:cubicBezTo>
                <a:cubicBezTo>
                  <a:pt x="1516" y="5251"/>
                  <a:pt x="1741" y="5251"/>
                  <a:pt x="1853" y="5251"/>
                </a:cubicBezTo>
                <a:lnTo>
                  <a:pt x="1993" y="5251"/>
                </a:lnTo>
                <a:cubicBezTo>
                  <a:pt x="1993" y="5391"/>
                  <a:pt x="1853" y="5503"/>
                  <a:pt x="1853" y="5616"/>
                </a:cubicBezTo>
                <a:cubicBezTo>
                  <a:pt x="2807" y="4324"/>
                  <a:pt x="4324" y="3285"/>
                  <a:pt x="5615" y="2219"/>
                </a:cubicBezTo>
                <a:lnTo>
                  <a:pt x="5250" y="1"/>
                </a:lnTo>
                <a:close/>
                <a:moveTo>
                  <a:pt x="4324" y="7609"/>
                </a:moveTo>
                <a:cubicBezTo>
                  <a:pt x="3959" y="7609"/>
                  <a:pt x="3734" y="7609"/>
                  <a:pt x="3509" y="7721"/>
                </a:cubicBezTo>
                <a:cubicBezTo>
                  <a:pt x="3397" y="7946"/>
                  <a:pt x="3397" y="8058"/>
                  <a:pt x="3509" y="8311"/>
                </a:cubicBezTo>
                <a:cubicBezTo>
                  <a:pt x="3622" y="8198"/>
                  <a:pt x="3734" y="8198"/>
                  <a:pt x="3959" y="8198"/>
                </a:cubicBezTo>
                <a:cubicBezTo>
                  <a:pt x="4099" y="7946"/>
                  <a:pt x="4211" y="7721"/>
                  <a:pt x="4324" y="7609"/>
                </a:cubicBezTo>
                <a:close/>
                <a:moveTo>
                  <a:pt x="3032" y="5616"/>
                </a:moveTo>
                <a:cubicBezTo>
                  <a:pt x="2555" y="5616"/>
                  <a:pt x="2106" y="6205"/>
                  <a:pt x="1628" y="6317"/>
                </a:cubicBezTo>
                <a:cubicBezTo>
                  <a:pt x="1516" y="6317"/>
                  <a:pt x="1516" y="6430"/>
                  <a:pt x="1516" y="6542"/>
                </a:cubicBezTo>
                <a:cubicBezTo>
                  <a:pt x="1853" y="6317"/>
                  <a:pt x="2330" y="6205"/>
                  <a:pt x="2920" y="6205"/>
                </a:cubicBezTo>
                <a:cubicBezTo>
                  <a:pt x="2443" y="6907"/>
                  <a:pt x="2106" y="7609"/>
                  <a:pt x="1628" y="8423"/>
                </a:cubicBezTo>
                <a:cubicBezTo>
                  <a:pt x="2106" y="8198"/>
                  <a:pt x="2443" y="7946"/>
                  <a:pt x="2920" y="7833"/>
                </a:cubicBezTo>
                <a:cubicBezTo>
                  <a:pt x="3144" y="7356"/>
                  <a:pt x="3257" y="7019"/>
                  <a:pt x="3397" y="6654"/>
                </a:cubicBezTo>
                <a:lnTo>
                  <a:pt x="3257" y="6654"/>
                </a:lnTo>
                <a:cubicBezTo>
                  <a:pt x="3144" y="6654"/>
                  <a:pt x="2920" y="6654"/>
                  <a:pt x="2807" y="6795"/>
                </a:cubicBezTo>
                <a:cubicBezTo>
                  <a:pt x="3032" y="6430"/>
                  <a:pt x="3144" y="5952"/>
                  <a:pt x="3257" y="5616"/>
                </a:cubicBezTo>
                <a:close/>
                <a:moveTo>
                  <a:pt x="4548" y="9125"/>
                </a:moveTo>
                <a:cubicBezTo>
                  <a:pt x="4211" y="9237"/>
                  <a:pt x="3959" y="9350"/>
                  <a:pt x="3734" y="9462"/>
                </a:cubicBezTo>
                <a:cubicBezTo>
                  <a:pt x="3622" y="9602"/>
                  <a:pt x="3622" y="9715"/>
                  <a:pt x="3622" y="9715"/>
                </a:cubicBezTo>
                <a:cubicBezTo>
                  <a:pt x="3959" y="9602"/>
                  <a:pt x="4211" y="9350"/>
                  <a:pt x="4548" y="9125"/>
                </a:cubicBezTo>
                <a:close/>
              </a:path>
            </a:pathLst>
          </a:custGeom>
          <a:solidFill>
            <a:srgbClr val="DCDCD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51" name="Google Shape;1642;p32">
            <a:extLst>
              <a:ext uri="{FF2B5EF4-FFF2-40B4-BE49-F238E27FC236}">
                <a16:creationId xmlns:a16="http://schemas.microsoft.com/office/drawing/2014/main" id="{594DE9B6-CE5F-4D89-AE85-0C3607970497}"/>
              </a:ext>
            </a:extLst>
          </p:cNvPr>
          <p:cNvSpPr/>
          <p:nvPr/>
        </p:nvSpPr>
        <p:spPr>
          <a:xfrm>
            <a:off x="8714351" y="1824133"/>
            <a:ext cx="167533" cy="241467"/>
          </a:xfrm>
          <a:custGeom>
            <a:avLst/>
            <a:gdLst/>
            <a:ahLst/>
            <a:cxnLst/>
            <a:rect l="l" t="t" r="r" b="b"/>
            <a:pathLst>
              <a:path w="5026" h="7244" extrusionOk="0">
                <a:moveTo>
                  <a:pt x="3987" y="1"/>
                </a:moveTo>
                <a:cubicBezTo>
                  <a:pt x="2696" y="1067"/>
                  <a:pt x="1179" y="2106"/>
                  <a:pt x="225" y="3398"/>
                </a:cubicBezTo>
                <a:cubicBezTo>
                  <a:pt x="113" y="3622"/>
                  <a:pt x="113" y="3875"/>
                  <a:pt x="0" y="4099"/>
                </a:cubicBezTo>
                <a:cubicBezTo>
                  <a:pt x="478" y="3987"/>
                  <a:pt x="927" y="3398"/>
                  <a:pt x="1404" y="3398"/>
                </a:cubicBezTo>
                <a:lnTo>
                  <a:pt x="1629" y="3398"/>
                </a:lnTo>
                <a:cubicBezTo>
                  <a:pt x="1516" y="3734"/>
                  <a:pt x="1404" y="4212"/>
                  <a:pt x="1179" y="4577"/>
                </a:cubicBezTo>
                <a:cubicBezTo>
                  <a:pt x="1292" y="4436"/>
                  <a:pt x="1516" y="4436"/>
                  <a:pt x="1629" y="4436"/>
                </a:cubicBezTo>
                <a:lnTo>
                  <a:pt x="1769" y="4436"/>
                </a:lnTo>
                <a:cubicBezTo>
                  <a:pt x="1629" y="4801"/>
                  <a:pt x="1516" y="5138"/>
                  <a:pt x="1292" y="5615"/>
                </a:cubicBezTo>
                <a:cubicBezTo>
                  <a:pt x="1516" y="5503"/>
                  <a:pt x="1629" y="5391"/>
                  <a:pt x="1881" y="5391"/>
                </a:cubicBezTo>
                <a:lnTo>
                  <a:pt x="1881" y="5503"/>
                </a:lnTo>
                <a:cubicBezTo>
                  <a:pt x="2106" y="5391"/>
                  <a:pt x="2331" y="5391"/>
                  <a:pt x="2696" y="5391"/>
                </a:cubicBezTo>
                <a:cubicBezTo>
                  <a:pt x="2583" y="5503"/>
                  <a:pt x="2471" y="5728"/>
                  <a:pt x="2331" y="5980"/>
                </a:cubicBezTo>
                <a:lnTo>
                  <a:pt x="2583" y="5980"/>
                </a:lnTo>
                <a:cubicBezTo>
                  <a:pt x="2331" y="6317"/>
                  <a:pt x="2218" y="6795"/>
                  <a:pt x="2106" y="7244"/>
                </a:cubicBezTo>
                <a:cubicBezTo>
                  <a:pt x="2331" y="7132"/>
                  <a:pt x="2583" y="7019"/>
                  <a:pt x="2920" y="6907"/>
                </a:cubicBezTo>
                <a:lnTo>
                  <a:pt x="5026" y="5138"/>
                </a:lnTo>
                <a:lnTo>
                  <a:pt x="3987" y="1"/>
                </a:lnTo>
                <a:close/>
              </a:path>
            </a:pathLst>
          </a:custGeom>
          <a:solidFill>
            <a:srgbClr val="DADADA"/>
          </a:solidFill>
          <a:ln w="9525" cap="flat" cmpd="sng">
            <a:solidFill>
              <a:srgbClr val="DCDCDC"/>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52" name="Google Shape;1643;p32">
            <a:extLst>
              <a:ext uri="{FF2B5EF4-FFF2-40B4-BE49-F238E27FC236}">
                <a16:creationId xmlns:a16="http://schemas.microsoft.com/office/drawing/2014/main" id="{3D3EC5DE-E275-4471-AE72-EE574ABA9DE7}"/>
              </a:ext>
            </a:extLst>
          </p:cNvPr>
          <p:cNvSpPr/>
          <p:nvPr/>
        </p:nvSpPr>
        <p:spPr>
          <a:xfrm>
            <a:off x="1586101" y="6110134"/>
            <a:ext cx="66500" cy="27167"/>
          </a:xfrm>
          <a:custGeom>
            <a:avLst/>
            <a:gdLst/>
            <a:ahLst/>
            <a:cxnLst/>
            <a:rect l="l" t="t" r="r" b="b"/>
            <a:pathLst>
              <a:path w="1995" h="815" extrusionOk="0">
                <a:moveTo>
                  <a:pt x="1040" y="1"/>
                </a:moveTo>
                <a:lnTo>
                  <a:pt x="1" y="225"/>
                </a:lnTo>
                <a:cubicBezTo>
                  <a:pt x="338" y="450"/>
                  <a:pt x="815" y="590"/>
                  <a:pt x="1152" y="815"/>
                </a:cubicBezTo>
                <a:cubicBezTo>
                  <a:pt x="1517" y="815"/>
                  <a:pt x="1741" y="815"/>
                  <a:pt x="1994" y="703"/>
                </a:cubicBezTo>
                <a:cubicBezTo>
                  <a:pt x="1741" y="338"/>
                  <a:pt x="1405" y="225"/>
                  <a:pt x="1040" y="1"/>
                </a:cubicBezTo>
                <a:close/>
              </a:path>
            </a:pathLst>
          </a:custGeom>
          <a:solidFill>
            <a:srgbClr val="DCDCD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653" name="Google Shape;1644;p32">
            <a:extLst>
              <a:ext uri="{FF2B5EF4-FFF2-40B4-BE49-F238E27FC236}">
                <a16:creationId xmlns:a16="http://schemas.microsoft.com/office/drawing/2014/main" id="{DE4F2F8A-0619-4B28-9383-0DA6A50D7429}"/>
              </a:ext>
            </a:extLst>
          </p:cNvPr>
          <p:cNvGrpSpPr/>
          <p:nvPr/>
        </p:nvGrpSpPr>
        <p:grpSpPr>
          <a:xfrm>
            <a:off x="3505418" y="1280434"/>
            <a:ext cx="2274933" cy="3055767"/>
            <a:chOff x="2622600" y="960325"/>
            <a:chExt cx="1706200" cy="2291825"/>
          </a:xfrm>
        </p:grpSpPr>
        <p:sp>
          <p:nvSpPr>
            <p:cNvPr id="654" name="Google Shape;1645;p32">
              <a:extLst>
                <a:ext uri="{FF2B5EF4-FFF2-40B4-BE49-F238E27FC236}">
                  <a16:creationId xmlns:a16="http://schemas.microsoft.com/office/drawing/2014/main" id="{495BD06B-FC93-4AB5-BB93-9A5B061CA89A}"/>
                </a:ext>
              </a:extLst>
            </p:cNvPr>
            <p:cNvSpPr/>
            <p:nvPr/>
          </p:nvSpPr>
          <p:spPr>
            <a:xfrm>
              <a:off x="2662000" y="1154850"/>
              <a:ext cx="1666800" cy="2097300"/>
            </a:xfrm>
            <a:prstGeom prst="rect">
              <a:avLst/>
            </a:prstGeom>
            <a:solidFill>
              <a:srgbClr val="EEEEEE"/>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55" name="Google Shape;1646;p32">
              <a:extLst>
                <a:ext uri="{FF2B5EF4-FFF2-40B4-BE49-F238E27FC236}">
                  <a16:creationId xmlns:a16="http://schemas.microsoft.com/office/drawing/2014/main" id="{387AD4EC-4F83-4181-B7F7-B0F802BD086A}"/>
                </a:ext>
              </a:extLst>
            </p:cNvPr>
            <p:cNvSpPr/>
            <p:nvPr/>
          </p:nvSpPr>
          <p:spPr>
            <a:xfrm>
              <a:off x="2997575" y="960325"/>
              <a:ext cx="25" cy="14775"/>
            </a:xfrm>
            <a:custGeom>
              <a:avLst/>
              <a:gdLst/>
              <a:ahLst/>
              <a:cxnLst/>
              <a:rect l="l" t="t" r="r" b="b"/>
              <a:pathLst>
                <a:path w="1" h="591" extrusionOk="0">
                  <a:moveTo>
                    <a:pt x="1" y="1"/>
                  </a:moveTo>
                  <a:lnTo>
                    <a:pt x="1" y="254"/>
                  </a:lnTo>
                  <a:lnTo>
                    <a:pt x="1" y="590"/>
                  </a:lnTo>
                  <a:close/>
                </a:path>
              </a:pathLst>
            </a:custGeom>
            <a:solidFill>
              <a:srgbClr val="DCDCD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56" name="Google Shape;1647;p32">
              <a:extLst>
                <a:ext uri="{FF2B5EF4-FFF2-40B4-BE49-F238E27FC236}">
                  <a16:creationId xmlns:a16="http://schemas.microsoft.com/office/drawing/2014/main" id="{1E23436B-DFEA-48F8-9F24-42BFA6EE5C1C}"/>
                </a:ext>
              </a:extLst>
            </p:cNvPr>
            <p:cNvSpPr/>
            <p:nvPr/>
          </p:nvSpPr>
          <p:spPr>
            <a:xfrm>
              <a:off x="2622600" y="1119975"/>
              <a:ext cx="1666950" cy="2097225"/>
            </a:xfrm>
            <a:custGeom>
              <a:avLst/>
              <a:gdLst/>
              <a:ahLst/>
              <a:cxnLst/>
              <a:rect l="l" t="t" r="r" b="b"/>
              <a:pathLst>
                <a:path w="66678" h="83889" extrusionOk="0">
                  <a:moveTo>
                    <a:pt x="0" y="1"/>
                  </a:moveTo>
                  <a:lnTo>
                    <a:pt x="0" y="83888"/>
                  </a:lnTo>
                  <a:lnTo>
                    <a:pt x="66677" y="83888"/>
                  </a:lnTo>
                  <a:lnTo>
                    <a:pt x="66677" y="1"/>
                  </a:lnTo>
                  <a:close/>
                </a:path>
              </a:pathLst>
            </a:custGeom>
            <a:solidFill>
              <a:srgbClr val="B33F62"/>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57" name="Google Shape;1648;p32">
              <a:extLst>
                <a:ext uri="{FF2B5EF4-FFF2-40B4-BE49-F238E27FC236}">
                  <a16:creationId xmlns:a16="http://schemas.microsoft.com/office/drawing/2014/main" id="{10F66B52-B6EF-420C-A1F1-3F61A5EA3DD4}"/>
                </a:ext>
              </a:extLst>
            </p:cNvPr>
            <p:cNvSpPr/>
            <p:nvPr/>
          </p:nvSpPr>
          <p:spPr>
            <a:xfrm>
              <a:off x="2710325" y="1202100"/>
              <a:ext cx="1488675" cy="1614325"/>
            </a:xfrm>
            <a:custGeom>
              <a:avLst/>
              <a:gdLst/>
              <a:ahLst/>
              <a:cxnLst/>
              <a:rect l="l" t="t" r="r" b="b"/>
              <a:pathLst>
                <a:path w="59547" h="64573" extrusionOk="0">
                  <a:moveTo>
                    <a:pt x="0" y="1"/>
                  </a:moveTo>
                  <a:lnTo>
                    <a:pt x="0" y="64573"/>
                  </a:lnTo>
                  <a:lnTo>
                    <a:pt x="59547" y="64573"/>
                  </a:lnTo>
                  <a:lnTo>
                    <a:pt x="59547" y="1"/>
                  </a:ln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58" name="Google Shape;1649;p32">
              <a:extLst>
                <a:ext uri="{FF2B5EF4-FFF2-40B4-BE49-F238E27FC236}">
                  <a16:creationId xmlns:a16="http://schemas.microsoft.com/office/drawing/2014/main" id="{C8451FFC-D51A-481D-AAC9-DC019261E7A7}"/>
                </a:ext>
              </a:extLst>
            </p:cNvPr>
            <p:cNvSpPr/>
            <p:nvPr/>
          </p:nvSpPr>
          <p:spPr>
            <a:xfrm>
              <a:off x="2748925" y="1251925"/>
              <a:ext cx="101800" cy="105325"/>
            </a:xfrm>
            <a:custGeom>
              <a:avLst/>
              <a:gdLst/>
              <a:ahLst/>
              <a:cxnLst/>
              <a:rect l="l" t="t" r="r" b="b"/>
              <a:pathLst>
                <a:path w="4072" h="4213" extrusionOk="0">
                  <a:moveTo>
                    <a:pt x="1517" y="1"/>
                  </a:moveTo>
                  <a:lnTo>
                    <a:pt x="1404" y="1517"/>
                  </a:lnTo>
                  <a:lnTo>
                    <a:pt x="1" y="2107"/>
                  </a:lnTo>
                  <a:lnTo>
                    <a:pt x="1264" y="2808"/>
                  </a:lnTo>
                  <a:lnTo>
                    <a:pt x="1517" y="4212"/>
                  </a:lnTo>
                  <a:lnTo>
                    <a:pt x="2555" y="3145"/>
                  </a:lnTo>
                  <a:lnTo>
                    <a:pt x="3959" y="3370"/>
                  </a:lnTo>
                  <a:lnTo>
                    <a:pt x="3959" y="3370"/>
                  </a:lnTo>
                  <a:lnTo>
                    <a:pt x="3369" y="2107"/>
                  </a:lnTo>
                  <a:lnTo>
                    <a:pt x="4071" y="815"/>
                  </a:lnTo>
                  <a:lnTo>
                    <a:pt x="2555" y="1040"/>
                  </a:lnTo>
                  <a:lnTo>
                    <a:pt x="1517" y="1"/>
                  </a:lnTo>
                  <a:close/>
                </a:path>
              </a:pathLst>
            </a:custGeom>
            <a:solidFill>
              <a:srgbClr val="F3F3F3"/>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59" name="Google Shape;1650;p32">
              <a:extLst>
                <a:ext uri="{FF2B5EF4-FFF2-40B4-BE49-F238E27FC236}">
                  <a16:creationId xmlns:a16="http://schemas.microsoft.com/office/drawing/2014/main" id="{7B772665-191F-419D-ABA1-79369040BC87}"/>
                </a:ext>
              </a:extLst>
            </p:cNvPr>
            <p:cNvSpPr/>
            <p:nvPr/>
          </p:nvSpPr>
          <p:spPr>
            <a:xfrm>
              <a:off x="3353925" y="1874500"/>
              <a:ext cx="102500" cy="105300"/>
            </a:xfrm>
            <a:custGeom>
              <a:avLst/>
              <a:gdLst/>
              <a:ahLst/>
              <a:cxnLst/>
              <a:rect l="l" t="t" r="r" b="b"/>
              <a:pathLst>
                <a:path w="4100" h="4212" extrusionOk="0">
                  <a:moveTo>
                    <a:pt x="2331" y="0"/>
                  </a:moveTo>
                  <a:lnTo>
                    <a:pt x="1405" y="1179"/>
                  </a:lnTo>
                  <a:lnTo>
                    <a:pt x="1" y="1067"/>
                  </a:lnTo>
                  <a:lnTo>
                    <a:pt x="1" y="1067"/>
                  </a:lnTo>
                  <a:lnTo>
                    <a:pt x="815" y="2330"/>
                  </a:lnTo>
                  <a:lnTo>
                    <a:pt x="226" y="3622"/>
                  </a:lnTo>
                  <a:lnTo>
                    <a:pt x="1629" y="3285"/>
                  </a:lnTo>
                  <a:lnTo>
                    <a:pt x="2808" y="4211"/>
                  </a:lnTo>
                  <a:lnTo>
                    <a:pt x="2808" y="2695"/>
                  </a:lnTo>
                  <a:lnTo>
                    <a:pt x="4100" y="1994"/>
                  </a:lnTo>
                  <a:lnTo>
                    <a:pt x="2696" y="1404"/>
                  </a:lnTo>
                  <a:lnTo>
                    <a:pt x="2331" y="0"/>
                  </a:lnTo>
                  <a:close/>
                </a:path>
              </a:pathLst>
            </a:custGeom>
            <a:solidFill>
              <a:srgbClr val="F3F3F3"/>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60" name="Google Shape;1651;p32">
              <a:extLst>
                <a:ext uri="{FF2B5EF4-FFF2-40B4-BE49-F238E27FC236}">
                  <a16:creationId xmlns:a16="http://schemas.microsoft.com/office/drawing/2014/main" id="{05A6BACE-F316-4D46-8BF7-D9D6BD0B1C95}"/>
                </a:ext>
              </a:extLst>
            </p:cNvPr>
            <p:cNvSpPr/>
            <p:nvPr/>
          </p:nvSpPr>
          <p:spPr>
            <a:xfrm>
              <a:off x="4032650" y="1508825"/>
              <a:ext cx="105300" cy="105300"/>
            </a:xfrm>
            <a:custGeom>
              <a:avLst/>
              <a:gdLst/>
              <a:ahLst/>
              <a:cxnLst/>
              <a:rect l="l" t="t" r="r" b="b"/>
              <a:pathLst>
                <a:path w="4212" h="4212" extrusionOk="0">
                  <a:moveTo>
                    <a:pt x="2330" y="0"/>
                  </a:moveTo>
                  <a:lnTo>
                    <a:pt x="1516" y="1292"/>
                  </a:lnTo>
                  <a:lnTo>
                    <a:pt x="0" y="1179"/>
                  </a:lnTo>
                  <a:lnTo>
                    <a:pt x="927" y="2359"/>
                  </a:lnTo>
                  <a:lnTo>
                    <a:pt x="337" y="3762"/>
                  </a:lnTo>
                  <a:lnTo>
                    <a:pt x="1741" y="3285"/>
                  </a:lnTo>
                  <a:lnTo>
                    <a:pt x="2920" y="4211"/>
                  </a:lnTo>
                  <a:lnTo>
                    <a:pt x="2920" y="2808"/>
                  </a:lnTo>
                  <a:lnTo>
                    <a:pt x="4211" y="1881"/>
                  </a:lnTo>
                  <a:lnTo>
                    <a:pt x="2808" y="1516"/>
                  </a:lnTo>
                  <a:lnTo>
                    <a:pt x="2330" y="0"/>
                  </a:lnTo>
                  <a:close/>
                </a:path>
              </a:pathLst>
            </a:custGeom>
            <a:solidFill>
              <a:srgbClr val="F3F3F3"/>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61" name="Google Shape;1652;p32">
              <a:extLst>
                <a:ext uri="{FF2B5EF4-FFF2-40B4-BE49-F238E27FC236}">
                  <a16:creationId xmlns:a16="http://schemas.microsoft.com/office/drawing/2014/main" id="{A7CD108E-A6FA-4469-A327-058187DCEE0B}"/>
                </a:ext>
              </a:extLst>
            </p:cNvPr>
            <p:cNvSpPr/>
            <p:nvPr/>
          </p:nvSpPr>
          <p:spPr>
            <a:xfrm>
              <a:off x="3108275" y="1488475"/>
              <a:ext cx="47050" cy="49850"/>
            </a:xfrm>
            <a:custGeom>
              <a:avLst/>
              <a:gdLst/>
              <a:ahLst/>
              <a:cxnLst/>
              <a:rect l="l" t="t" r="r" b="b"/>
              <a:pathLst>
                <a:path w="1882" h="1994" extrusionOk="0">
                  <a:moveTo>
                    <a:pt x="1180" y="0"/>
                  </a:moveTo>
                  <a:lnTo>
                    <a:pt x="703" y="590"/>
                  </a:lnTo>
                  <a:lnTo>
                    <a:pt x="1" y="477"/>
                  </a:lnTo>
                  <a:lnTo>
                    <a:pt x="1" y="477"/>
                  </a:lnTo>
                  <a:lnTo>
                    <a:pt x="366" y="1067"/>
                  </a:lnTo>
                  <a:lnTo>
                    <a:pt x="113" y="1628"/>
                  </a:lnTo>
                  <a:lnTo>
                    <a:pt x="815" y="1516"/>
                  </a:lnTo>
                  <a:lnTo>
                    <a:pt x="1292" y="1993"/>
                  </a:lnTo>
                  <a:lnTo>
                    <a:pt x="1292" y="1292"/>
                  </a:lnTo>
                  <a:lnTo>
                    <a:pt x="1882" y="927"/>
                  </a:lnTo>
                  <a:lnTo>
                    <a:pt x="1292" y="702"/>
                  </a:lnTo>
                  <a:lnTo>
                    <a:pt x="1180" y="0"/>
                  </a:lnTo>
                  <a:close/>
                </a:path>
              </a:pathLst>
            </a:custGeom>
            <a:solidFill>
              <a:srgbClr val="F3F3F3"/>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62" name="Google Shape;1653;p32">
              <a:extLst>
                <a:ext uri="{FF2B5EF4-FFF2-40B4-BE49-F238E27FC236}">
                  <a16:creationId xmlns:a16="http://schemas.microsoft.com/office/drawing/2014/main" id="{355BC043-0468-4342-A4B9-EC4E65179090}"/>
                </a:ext>
              </a:extLst>
            </p:cNvPr>
            <p:cNvSpPr/>
            <p:nvPr/>
          </p:nvSpPr>
          <p:spPr>
            <a:xfrm>
              <a:off x="3792600" y="1871675"/>
              <a:ext cx="47050" cy="47050"/>
            </a:xfrm>
            <a:custGeom>
              <a:avLst/>
              <a:gdLst/>
              <a:ahLst/>
              <a:cxnLst/>
              <a:rect l="l" t="t" r="r" b="b"/>
              <a:pathLst>
                <a:path w="1882" h="1882" extrusionOk="0">
                  <a:moveTo>
                    <a:pt x="927" y="1"/>
                  </a:moveTo>
                  <a:lnTo>
                    <a:pt x="590" y="591"/>
                  </a:lnTo>
                  <a:lnTo>
                    <a:pt x="1" y="703"/>
                  </a:lnTo>
                  <a:lnTo>
                    <a:pt x="478" y="1180"/>
                  </a:lnTo>
                  <a:lnTo>
                    <a:pt x="225" y="1882"/>
                  </a:lnTo>
                  <a:lnTo>
                    <a:pt x="927" y="1517"/>
                  </a:lnTo>
                  <a:lnTo>
                    <a:pt x="1517" y="1882"/>
                  </a:lnTo>
                  <a:lnTo>
                    <a:pt x="1404" y="1180"/>
                  </a:lnTo>
                  <a:lnTo>
                    <a:pt x="1882" y="703"/>
                  </a:lnTo>
                  <a:lnTo>
                    <a:pt x="1180" y="591"/>
                  </a:lnTo>
                  <a:lnTo>
                    <a:pt x="927" y="1"/>
                  </a:lnTo>
                  <a:close/>
                </a:path>
              </a:pathLst>
            </a:custGeom>
            <a:solidFill>
              <a:srgbClr val="F3F3F3"/>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63" name="Google Shape;1654;p32">
              <a:extLst>
                <a:ext uri="{FF2B5EF4-FFF2-40B4-BE49-F238E27FC236}">
                  <a16:creationId xmlns:a16="http://schemas.microsoft.com/office/drawing/2014/main" id="{C3008C8E-9790-450C-B57C-83257C99EBBB}"/>
                </a:ext>
              </a:extLst>
            </p:cNvPr>
            <p:cNvSpPr/>
            <p:nvPr/>
          </p:nvSpPr>
          <p:spPr>
            <a:xfrm>
              <a:off x="2927200" y="2673225"/>
              <a:ext cx="46350" cy="46350"/>
            </a:xfrm>
            <a:custGeom>
              <a:avLst/>
              <a:gdLst/>
              <a:ahLst/>
              <a:cxnLst/>
              <a:rect l="l" t="t" r="r" b="b"/>
              <a:pathLst>
                <a:path w="1854" h="1854" extrusionOk="0">
                  <a:moveTo>
                    <a:pt x="1039" y="0"/>
                  </a:moveTo>
                  <a:lnTo>
                    <a:pt x="702" y="562"/>
                  </a:lnTo>
                  <a:lnTo>
                    <a:pt x="0" y="702"/>
                  </a:lnTo>
                  <a:lnTo>
                    <a:pt x="450" y="1151"/>
                  </a:lnTo>
                  <a:lnTo>
                    <a:pt x="337" y="1853"/>
                  </a:lnTo>
                  <a:lnTo>
                    <a:pt x="927" y="1516"/>
                  </a:lnTo>
                  <a:lnTo>
                    <a:pt x="1517" y="1853"/>
                  </a:lnTo>
                  <a:lnTo>
                    <a:pt x="1404" y="1151"/>
                  </a:lnTo>
                  <a:lnTo>
                    <a:pt x="1853" y="814"/>
                  </a:lnTo>
                  <a:lnTo>
                    <a:pt x="1292" y="702"/>
                  </a:lnTo>
                  <a:lnTo>
                    <a:pt x="1039" y="0"/>
                  </a:lnTo>
                  <a:close/>
                </a:path>
              </a:pathLst>
            </a:custGeom>
            <a:solidFill>
              <a:srgbClr val="F3F3F3"/>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64" name="Google Shape;1655;p32">
              <a:extLst>
                <a:ext uri="{FF2B5EF4-FFF2-40B4-BE49-F238E27FC236}">
                  <a16:creationId xmlns:a16="http://schemas.microsoft.com/office/drawing/2014/main" id="{065F31C2-9F12-4502-A3CE-F0C9770A728A}"/>
                </a:ext>
              </a:extLst>
            </p:cNvPr>
            <p:cNvSpPr/>
            <p:nvPr/>
          </p:nvSpPr>
          <p:spPr>
            <a:xfrm>
              <a:off x="2731375" y="2070325"/>
              <a:ext cx="37925" cy="37925"/>
            </a:xfrm>
            <a:custGeom>
              <a:avLst/>
              <a:gdLst/>
              <a:ahLst/>
              <a:cxnLst/>
              <a:rect l="l" t="t" r="r" b="b"/>
              <a:pathLst>
                <a:path w="1517" h="1517" extrusionOk="0">
                  <a:moveTo>
                    <a:pt x="562" y="0"/>
                  </a:moveTo>
                  <a:lnTo>
                    <a:pt x="450" y="477"/>
                  </a:lnTo>
                  <a:lnTo>
                    <a:pt x="1" y="702"/>
                  </a:lnTo>
                  <a:lnTo>
                    <a:pt x="338" y="955"/>
                  </a:lnTo>
                  <a:lnTo>
                    <a:pt x="338" y="1516"/>
                  </a:lnTo>
                  <a:lnTo>
                    <a:pt x="815" y="1179"/>
                  </a:lnTo>
                  <a:lnTo>
                    <a:pt x="1404" y="1292"/>
                  </a:lnTo>
                  <a:lnTo>
                    <a:pt x="1152" y="814"/>
                  </a:lnTo>
                  <a:lnTo>
                    <a:pt x="1517" y="365"/>
                  </a:lnTo>
                  <a:lnTo>
                    <a:pt x="927" y="365"/>
                  </a:lnTo>
                  <a:lnTo>
                    <a:pt x="562" y="0"/>
                  </a:lnTo>
                  <a:close/>
                </a:path>
              </a:pathLst>
            </a:custGeom>
            <a:solidFill>
              <a:srgbClr val="F3F3F3"/>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65" name="Google Shape;1656;p32">
              <a:extLst>
                <a:ext uri="{FF2B5EF4-FFF2-40B4-BE49-F238E27FC236}">
                  <a16:creationId xmlns:a16="http://schemas.microsoft.com/office/drawing/2014/main" id="{26AF1FF7-8964-4EC0-8B61-3C8A697610A4}"/>
                </a:ext>
              </a:extLst>
            </p:cNvPr>
            <p:cNvSpPr/>
            <p:nvPr/>
          </p:nvSpPr>
          <p:spPr>
            <a:xfrm>
              <a:off x="3499925" y="1313000"/>
              <a:ext cx="23875" cy="23175"/>
            </a:xfrm>
            <a:custGeom>
              <a:avLst/>
              <a:gdLst/>
              <a:ahLst/>
              <a:cxnLst/>
              <a:rect l="l" t="t" r="r" b="b"/>
              <a:pathLst>
                <a:path w="955" h="927" extrusionOk="0">
                  <a:moveTo>
                    <a:pt x="478" y="0"/>
                  </a:moveTo>
                  <a:cubicBezTo>
                    <a:pt x="253" y="0"/>
                    <a:pt x="0" y="225"/>
                    <a:pt x="0" y="478"/>
                  </a:cubicBezTo>
                  <a:cubicBezTo>
                    <a:pt x="0" y="702"/>
                    <a:pt x="253" y="927"/>
                    <a:pt x="478" y="927"/>
                  </a:cubicBezTo>
                  <a:cubicBezTo>
                    <a:pt x="702" y="927"/>
                    <a:pt x="955" y="702"/>
                    <a:pt x="955" y="478"/>
                  </a:cubicBezTo>
                  <a:cubicBezTo>
                    <a:pt x="955" y="225"/>
                    <a:pt x="702" y="0"/>
                    <a:pt x="478" y="0"/>
                  </a:cubicBezTo>
                  <a:close/>
                </a:path>
              </a:pathLst>
            </a:custGeom>
            <a:solidFill>
              <a:srgbClr val="F3F3F3"/>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66" name="Google Shape;1657;p32">
              <a:extLst>
                <a:ext uri="{FF2B5EF4-FFF2-40B4-BE49-F238E27FC236}">
                  <a16:creationId xmlns:a16="http://schemas.microsoft.com/office/drawing/2014/main" id="{ED887B00-913E-4B80-B1A3-D41594EC187E}"/>
                </a:ext>
              </a:extLst>
            </p:cNvPr>
            <p:cNvSpPr/>
            <p:nvPr/>
          </p:nvSpPr>
          <p:spPr>
            <a:xfrm>
              <a:off x="3499925" y="1550225"/>
              <a:ext cx="23875" cy="23200"/>
            </a:xfrm>
            <a:custGeom>
              <a:avLst/>
              <a:gdLst/>
              <a:ahLst/>
              <a:cxnLst/>
              <a:rect l="l" t="t" r="r" b="b"/>
              <a:pathLst>
                <a:path w="955" h="928" extrusionOk="0">
                  <a:moveTo>
                    <a:pt x="478" y="1"/>
                  </a:moveTo>
                  <a:cubicBezTo>
                    <a:pt x="253" y="1"/>
                    <a:pt x="0" y="225"/>
                    <a:pt x="0" y="450"/>
                  </a:cubicBezTo>
                  <a:cubicBezTo>
                    <a:pt x="0" y="815"/>
                    <a:pt x="253" y="927"/>
                    <a:pt x="478" y="927"/>
                  </a:cubicBezTo>
                  <a:cubicBezTo>
                    <a:pt x="702" y="927"/>
                    <a:pt x="955" y="815"/>
                    <a:pt x="955" y="450"/>
                  </a:cubicBezTo>
                  <a:cubicBezTo>
                    <a:pt x="955" y="225"/>
                    <a:pt x="702" y="1"/>
                    <a:pt x="478" y="1"/>
                  </a:cubicBezTo>
                  <a:close/>
                </a:path>
              </a:pathLst>
            </a:custGeom>
            <a:solidFill>
              <a:srgbClr val="F3F3F3"/>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67" name="Google Shape;1658;p32">
              <a:extLst>
                <a:ext uri="{FF2B5EF4-FFF2-40B4-BE49-F238E27FC236}">
                  <a16:creationId xmlns:a16="http://schemas.microsoft.com/office/drawing/2014/main" id="{E8E8FF1C-83A4-441B-8235-1564D32B8BBD}"/>
                </a:ext>
              </a:extLst>
            </p:cNvPr>
            <p:cNvSpPr/>
            <p:nvPr/>
          </p:nvSpPr>
          <p:spPr>
            <a:xfrm>
              <a:off x="4137925" y="1932750"/>
              <a:ext cx="26000" cy="23875"/>
            </a:xfrm>
            <a:custGeom>
              <a:avLst/>
              <a:gdLst/>
              <a:ahLst/>
              <a:cxnLst/>
              <a:rect l="l" t="t" r="r" b="b"/>
              <a:pathLst>
                <a:path w="1040" h="955" extrusionOk="0">
                  <a:moveTo>
                    <a:pt x="450" y="0"/>
                  </a:moveTo>
                  <a:cubicBezTo>
                    <a:pt x="225" y="0"/>
                    <a:pt x="0" y="141"/>
                    <a:pt x="0" y="478"/>
                  </a:cubicBezTo>
                  <a:cubicBezTo>
                    <a:pt x="0" y="702"/>
                    <a:pt x="225" y="955"/>
                    <a:pt x="450" y="955"/>
                  </a:cubicBezTo>
                  <a:cubicBezTo>
                    <a:pt x="815" y="955"/>
                    <a:pt x="1039" y="702"/>
                    <a:pt x="1039" y="478"/>
                  </a:cubicBezTo>
                  <a:cubicBezTo>
                    <a:pt x="1039" y="141"/>
                    <a:pt x="815" y="0"/>
                    <a:pt x="450" y="0"/>
                  </a:cubicBezTo>
                  <a:close/>
                </a:path>
              </a:pathLst>
            </a:custGeom>
            <a:solidFill>
              <a:srgbClr val="F3F3F3"/>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68" name="Google Shape;1659;p32">
              <a:extLst>
                <a:ext uri="{FF2B5EF4-FFF2-40B4-BE49-F238E27FC236}">
                  <a16:creationId xmlns:a16="http://schemas.microsoft.com/office/drawing/2014/main" id="{F215596E-8404-4A1B-8970-4A0795938D2A}"/>
                </a:ext>
              </a:extLst>
            </p:cNvPr>
            <p:cNvSpPr/>
            <p:nvPr/>
          </p:nvSpPr>
          <p:spPr>
            <a:xfrm>
              <a:off x="3985625" y="1292650"/>
              <a:ext cx="11950" cy="11950"/>
            </a:xfrm>
            <a:custGeom>
              <a:avLst/>
              <a:gdLst/>
              <a:ahLst/>
              <a:cxnLst/>
              <a:rect l="l" t="t" r="r" b="b"/>
              <a:pathLst>
                <a:path w="478" h="478" extrusionOk="0">
                  <a:moveTo>
                    <a:pt x="225" y="0"/>
                  </a:moveTo>
                  <a:cubicBezTo>
                    <a:pt x="112" y="0"/>
                    <a:pt x="0" y="113"/>
                    <a:pt x="0" y="225"/>
                  </a:cubicBezTo>
                  <a:cubicBezTo>
                    <a:pt x="0" y="337"/>
                    <a:pt x="112" y="478"/>
                    <a:pt x="225" y="478"/>
                  </a:cubicBezTo>
                  <a:cubicBezTo>
                    <a:pt x="365" y="478"/>
                    <a:pt x="477" y="337"/>
                    <a:pt x="477" y="225"/>
                  </a:cubicBezTo>
                  <a:cubicBezTo>
                    <a:pt x="477" y="113"/>
                    <a:pt x="365" y="0"/>
                    <a:pt x="225" y="0"/>
                  </a:cubicBezTo>
                  <a:close/>
                </a:path>
              </a:pathLst>
            </a:custGeom>
            <a:solidFill>
              <a:srgbClr val="F3F3F3"/>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69" name="Google Shape;1660;p32">
              <a:extLst>
                <a:ext uri="{FF2B5EF4-FFF2-40B4-BE49-F238E27FC236}">
                  <a16:creationId xmlns:a16="http://schemas.microsoft.com/office/drawing/2014/main" id="{B24E4017-9FE3-4CD7-8599-7FD4B9101AC1}"/>
                </a:ext>
              </a:extLst>
            </p:cNvPr>
            <p:cNvSpPr/>
            <p:nvPr/>
          </p:nvSpPr>
          <p:spPr>
            <a:xfrm>
              <a:off x="3959650" y="1687100"/>
              <a:ext cx="14050" cy="11950"/>
            </a:xfrm>
            <a:custGeom>
              <a:avLst/>
              <a:gdLst/>
              <a:ahLst/>
              <a:cxnLst/>
              <a:rect l="l" t="t" r="r" b="b"/>
              <a:pathLst>
                <a:path w="562" h="478" extrusionOk="0">
                  <a:moveTo>
                    <a:pt x="225" y="0"/>
                  </a:moveTo>
                  <a:cubicBezTo>
                    <a:pt x="113" y="0"/>
                    <a:pt x="0" y="141"/>
                    <a:pt x="0" y="253"/>
                  </a:cubicBezTo>
                  <a:cubicBezTo>
                    <a:pt x="0" y="365"/>
                    <a:pt x="113" y="478"/>
                    <a:pt x="225" y="478"/>
                  </a:cubicBezTo>
                  <a:cubicBezTo>
                    <a:pt x="450" y="478"/>
                    <a:pt x="562" y="365"/>
                    <a:pt x="562" y="253"/>
                  </a:cubicBezTo>
                  <a:cubicBezTo>
                    <a:pt x="562" y="141"/>
                    <a:pt x="450" y="0"/>
                    <a:pt x="225" y="0"/>
                  </a:cubicBezTo>
                  <a:close/>
                </a:path>
              </a:pathLst>
            </a:custGeom>
            <a:solidFill>
              <a:srgbClr val="F3F3F3"/>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70" name="Google Shape;1661;p32">
              <a:extLst>
                <a:ext uri="{FF2B5EF4-FFF2-40B4-BE49-F238E27FC236}">
                  <a16:creationId xmlns:a16="http://schemas.microsoft.com/office/drawing/2014/main" id="{FFB6D0FB-851F-4202-9B5B-B954BBC4A450}"/>
                </a:ext>
              </a:extLst>
            </p:cNvPr>
            <p:cNvSpPr/>
            <p:nvPr/>
          </p:nvSpPr>
          <p:spPr>
            <a:xfrm>
              <a:off x="3196025" y="1041375"/>
              <a:ext cx="573450" cy="78625"/>
            </a:xfrm>
            <a:custGeom>
              <a:avLst/>
              <a:gdLst/>
              <a:ahLst/>
              <a:cxnLst/>
              <a:rect l="l" t="t" r="r" b="b"/>
              <a:pathLst>
                <a:path w="22938" h="3145" extrusionOk="0">
                  <a:moveTo>
                    <a:pt x="2471" y="0"/>
                  </a:moveTo>
                  <a:cubicBezTo>
                    <a:pt x="1628" y="0"/>
                    <a:pt x="702" y="113"/>
                    <a:pt x="0" y="337"/>
                  </a:cubicBezTo>
                  <a:cubicBezTo>
                    <a:pt x="477" y="815"/>
                    <a:pt x="1404" y="450"/>
                    <a:pt x="1881" y="1039"/>
                  </a:cubicBezTo>
                  <a:cubicBezTo>
                    <a:pt x="1516" y="1264"/>
                    <a:pt x="1067" y="1517"/>
                    <a:pt x="702" y="1629"/>
                  </a:cubicBezTo>
                  <a:cubicBezTo>
                    <a:pt x="927" y="1629"/>
                    <a:pt x="1179" y="1741"/>
                    <a:pt x="1292" y="1966"/>
                  </a:cubicBezTo>
                  <a:cubicBezTo>
                    <a:pt x="814" y="2218"/>
                    <a:pt x="365" y="2331"/>
                    <a:pt x="0" y="2555"/>
                  </a:cubicBezTo>
                  <a:cubicBezTo>
                    <a:pt x="365" y="2668"/>
                    <a:pt x="814" y="2920"/>
                    <a:pt x="1179" y="3145"/>
                  </a:cubicBezTo>
                  <a:lnTo>
                    <a:pt x="2471" y="3145"/>
                  </a:lnTo>
                  <a:cubicBezTo>
                    <a:pt x="2330" y="3145"/>
                    <a:pt x="2218" y="3033"/>
                    <a:pt x="2106" y="3033"/>
                  </a:cubicBezTo>
                  <a:cubicBezTo>
                    <a:pt x="2471" y="2920"/>
                    <a:pt x="2920" y="2668"/>
                    <a:pt x="3285" y="2443"/>
                  </a:cubicBezTo>
                  <a:cubicBezTo>
                    <a:pt x="2808" y="1853"/>
                    <a:pt x="1881" y="2218"/>
                    <a:pt x="1404" y="1741"/>
                  </a:cubicBezTo>
                  <a:cubicBezTo>
                    <a:pt x="2106" y="1517"/>
                    <a:pt x="3032" y="1404"/>
                    <a:pt x="3874" y="1404"/>
                  </a:cubicBezTo>
                  <a:cubicBezTo>
                    <a:pt x="5278" y="1404"/>
                    <a:pt x="6542" y="1629"/>
                    <a:pt x="7833" y="1629"/>
                  </a:cubicBezTo>
                  <a:cubicBezTo>
                    <a:pt x="10304" y="1741"/>
                    <a:pt x="12634" y="1741"/>
                    <a:pt x="15104" y="1853"/>
                  </a:cubicBezTo>
                  <a:cubicBezTo>
                    <a:pt x="16733" y="1966"/>
                    <a:pt x="18361" y="1966"/>
                    <a:pt x="20017" y="1966"/>
                  </a:cubicBezTo>
                  <a:cubicBezTo>
                    <a:pt x="20467" y="2106"/>
                    <a:pt x="20944" y="2106"/>
                    <a:pt x="21421" y="2106"/>
                  </a:cubicBezTo>
                  <a:lnTo>
                    <a:pt x="22460" y="2106"/>
                  </a:lnTo>
                  <a:lnTo>
                    <a:pt x="22235" y="1853"/>
                  </a:lnTo>
                  <a:cubicBezTo>
                    <a:pt x="22348" y="1853"/>
                    <a:pt x="22460" y="1853"/>
                    <a:pt x="22572" y="1741"/>
                  </a:cubicBezTo>
                  <a:cubicBezTo>
                    <a:pt x="22348" y="1741"/>
                    <a:pt x="21983" y="1629"/>
                    <a:pt x="21758" y="1517"/>
                  </a:cubicBezTo>
                  <a:cubicBezTo>
                    <a:pt x="22235" y="1404"/>
                    <a:pt x="22572" y="1152"/>
                    <a:pt x="22937" y="702"/>
                  </a:cubicBezTo>
                  <a:cubicBezTo>
                    <a:pt x="22572" y="562"/>
                    <a:pt x="22348" y="562"/>
                    <a:pt x="21983" y="562"/>
                  </a:cubicBezTo>
                  <a:lnTo>
                    <a:pt x="21421" y="562"/>
                  </a:lnTo>
                  <a:cubicBezTo>
                    <a:pt x="21168" y="562"/>
                    <a:pt x="20832" y="702"/>
                    <a:pt x="20579" y="702"/>
                  </a:cubicBezTo>
                  <a:lnTo>
                    <a:pt x="20017" y="702"/>
                  </a:lnTo>
                  <a:cubicBezTo>
                    <a:pt x="19540" y="702"/>
                    <a:pt x="19063" y="702"/>
                    <a:pt x="18614" y="562"/>
                  </a:cubicBezTo>
                  <a:cubicBezTo>
                    <a:pt x="16957" y="562"/>
                    <a:pt x="15329" y="562"/>
                    <a:pt x="13701" y="450"/>
                  </a:cubicBezTo>
                  <a:cubicBezTo>
                    <a:pt x="11230" y="337"/>
                    <a:pt x="8900" y="337"/>
                    <a:pt x="6429" y="225"/>
                  </a:cubicBezTo>
                  <a:cubicBezTo>
                    <a:pt x="5138" y="225"/>
                    <a:pt x="3874" y="0"/>
                    <a:pt x="2471" y="0"/>
                  </a:cubicBezTo>
                  <a:close/>
                </a:path>
              </a:pathLst>
            </a:custGeom>
            <a:solidFill>
              <a:srgbClr val="DCDCD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71" name="Google Shape;1662;p32">
              <a:extLst>
                <a:ext uri="{FF2B5EF4-FFF2-40B4-BE49-F238E27FC236}">
                  <a16:creationId xmlns:a16="http://schemas.microsoft.com/office/drawing/2014/main" id="{4CD4AA3F-09E2-4882-82B5-5F43DFC92225}"/>
                </a:ext>
              </a:extLst>
            </p:cNvPr>
            <p:cNvSpPr/>
            <p:nvPr/>
          </p:nvSpPr>
          <p:spPr>
            <a:xfrm>
              <a:off x="3231100" y="1076475"/>
              <a:ext cx="555900" cy="43525"/>
            </a:xfrm>
            <a:custGeom>
              <a:avLst/>
              <a:gdLst/>
              <a:ahLst/>
              <a:cxnLst/>
              <a:rect l="l" t="t" r="r" b="b"/>
              <a:pathLst>
                <a:path w="22236" h="1741" extrusionOk="0">
                  <a:moveTo>
                    <a:pt x="2471" y="0"/>
                  </a:moveTo>
                  <a:cubicBezTo>
                    <a:pt x="1629" y="0"/>
                    <a:pt x="703" y="113"/>
                    <a:pt x="1" y="337"/>
                  </a:cubicBezTo>
                  <a:cubicBezTo>
                    <a:pt x="478" y="814"/>
                    <a:pt x="1405" y="449"/>
                    <a:pt x="1882" y="1039"/>
                  </a:cubicBezTo>
                  <a:cubicBezTo>
                    <a:pt x="1517" y="1264"/>
                    <a:pt x="1068" y="1516"/>
                    <a:pt x="703" y="1629"/>
                  </a:cubicBezTo>
                  <a:cubicBezTo>
                    <a:pt x="815" y="1629"/>
                    <a:pt x="927" y="1741"/>
                    <a:pt x="1068" y="1741"/>
                  </a:cubicBezTo>
                  <a:lnTo>
                    <a:pt x="20945" y="1741"/>
                  </a:lnTo>
                  <a:cubicBezTo>
                    <a:pt x="20945" y="1741"/>
                    <a:pt x="20832" y="1629"/>
                    <a:pt x="20720" y="1516"/>
                  </a:cubicBezTo>
                  <a:cubicBezTo>
                    <a:pt x="21169" y="1404"/>
                    <a:pt x="21759" y="1151"/>
                    <a:pt x="22236" y="1039"/>
                  </a:cubicBezTo>
                  <a:cubicBezTo>
                    <a:pt x="21983" y="1039"/>
                    <a:pt x="21759" y="1039"/>
                    <a:pt x="21534" y="927"/>
                  </a:cubicBezTo>
                  <a:cubicBezTo>
                    <a:pt x="21422" y="927"/>
                    <a:pt x="21169" y="814"/>
                    <a:pt x="21057" y="702"/>
                  </a:cubicBezTo>
                  <a:lnTo>
                    <a:pt x="20018" y="702"/>
                  </a:lnTo>
                  <a:cubicBezTo>
                    <a:pt x="19541" y="702"/>
                    <a:pt x="19064" y="702"/>
                    <a:pt x="18614" y="562"/>
                  </a:cubicBezTo>
                  <a:cubicBezTo>
                    <a:pt x="16958" y="562"/>
                    <a:pt x="15330" y="562"/>
                    <a:pt x="13701" y="449"/>
                  </a:cubicBezTo>
                  <a:cubicBezTo>
                    <a:pt x="11231" y="337"/>
                    <a:pt x="8901" y="337"/>
                    <a:pt x="6430" y="225"/>
                  </a:cubicBezTo>
                  <a:cubicBezTo>
                    <a:pt x="5139" y="225"/>
                    <a:pt x="3875" y="0"/>
                    <a:pt x="2471" y="0"/>
                  </a:cubicBezTo>
                  <a:close/>
                </a:path>
              </a:pathLst>
            </a:custGeom>
            <a:solidFill>
              <a:srgbClr val="DADADA"/>
            </a:solidFill>
            <a:ln w="9525" cap="flat" cmpd="sng">
              <a:solidFill>
                <a:srgbClr val="DCDCDC"/>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72" name="Google Shape;1663;p32">
              <a:extLst>
                <a:ext uri="{FF2B5EF4-FFF2-40B4-BE49-F238E27FC236}">
                  <a16:creationId xmlns:a16="http://schemas.microsoft.com/office/drawing/2014/main" id="{BEBE6907-ACE0-430F-B92F-FA370581891C}"/>
                </a:ext>
              </a:extLst>
            </p:cNvPr>
            <p:cNvSpPr/>
            <p:nvPr/>
          </p:nvSpPr>
          <p:spPr>
            <a:xfrm>
              <a:off x="3166525" y="1119975"/>
              <a:ext cx="602950" cy="82150"/>
            </a:xfrm>
            <a:custGeom>
              <a:avLst/>
              <a:gdLst/>
              <a:ahLst/>
              <a:cxnLst/>
              <a:rect l="l" t="t" r="r" b="b"/>
              <a:pathLst>
                <a:path w="24118" h="3286" extrusionOk="0">
                  <a:moveTo>
                    <a:pt x="2359" y="1"/>
                  </a:moveTo>
                  <a:cubicBezTo>
                    <a:pt x="2359" y="1"/>
                    <a:pt x="2359" y="113"/>
                    <a:pt x="2472" y="113"/>
                  </a:cubicBezTo>
                  <a:cubicBezTo>
                    <a:pt x="1657" y="366"/>
                    <a:pt x="843" y="590"/>
                    <a:pt x="1" y="927"/>
                  </a:cubicBezTo>
                  <a:cubicBezTo>
                    <a:pt x="703" y="1068"/>
                    <a:pt x="1292" y="1292"/>
                    <a:pt x="1882" y="1517"/>
                  </a:cubicBezTo>
                  <a:cubicBezTo>
                    <a:pt x="1770" y="1629"/>
                    <a:pt x="1545" y="1882"/>
                    <a:pt x="1405" y="1994"/>
                  </a:cubicBezTo>
                  <a:cubicBezTo>
                    <a:pt x="1657" y="2106"/>
                    <a:pt x="1882" y="2219"/>
                    <a:pt x="1994" y="2471"/>
                  </a:cubicBezTo>
                  <a:cubicBezTo>
                    <a:pt x="1545" y="2696"/>
                    <a:pt x="1068" y="2921"/>
                    <a:pt x="591" y="3286"/>
                  </a:cubicBezTo>
                  <a:lnTo>
                    <a:pt x="23163" y="3286"/>
                  </a:lnTo>
                  <a:cubicBezTo>
                    <a:pt x="23163" y="3286"/>
                    <a:pt x="23528" y="3173"/>
                    <a:pt x="23640" y="3173"/>
                  </a:cubicBezTo>
                  <a:cubicBezTo>
                    <a:pt x="23528" y="3033"/>
                    <a:pt x="23528" y="2921"/>
                    <a:pt x="23415" y="2921"/>
                  </a:cubicBezTo>
                  <a:cubicBezTo>
                    <a:pt x="23415" y="2808"/>
                    <a:pt x="23528" y="2808"/>
                    <a:pt x="23640" y="2808"/>
                  </a:cubicBezTo>
                  <a:lnTo>
                    <a:pt x="23752" y="2808"/>
                  </a:lnTo>
                  <a:cubicBezTo>
                    <a:pt x="23864" y="2808"/>
                    <a:pt x="24005" y="2808"/>
                    <a:pt x="24117" y="2696"/>
                  </a:cubicBezTo>
                  <a:cubicBezTo>
                    <a:pt x="23528" y="2584"/>
                    <a:pt x="22938" y="2331"/>
                    <a:pt x="22348" y="2219"/>
                  </a:cubicBezTo>
                  <a:cubicBezTo>
                    <a:pt x="22124" y="2106"/>
                    <a:pt x="21899" y="1994"/>
                    <a:pt x="21759" y="1770"/>
                  </a:cubicBezTo>
                  <a:cubicBezTo>
                    <a:pt x="22236" y="1629"/>
                    <a:pt x="22826" y="1629"/>
                    <a:pt x="23303" y="1517"/>
                  </a:cubicBezTo>
                  <a:cubicBezTo>
                    <a:pt x="22713" y="1517"/>
                    <a:pt x="22236" y="1405"/>
                    <a:pt x="21899" y="1068"/>
                  </a:cubicBezTo>
                  <a:cubicBezTo>
                    <a:pt x="22601" y="927"/>
                    <a:pt x="23415" y="815"/>
                    <a:pt x="24117" y="703"/>
                  </a:cubicBezTo>
                  <a:cubicBezTo>
                    <a:pt x="24005" y="590"/>
                    <a:pt x="23864" y="590"/>
                    <a:pt x="23752" y="478"/>
                  </a:cubicBezTo>
                  <a:cubicBezTo>
                    <a:pt x="23640" y="478"/>
                    <a:pt x="23528" y="478"/>
                    <a:pt x="23528" y="366"/>
                  </a:cubicBezTo>
                  <a:cubicBezTo>
                    <a:pt x="23415" y="225"/>
                    <a:pt x="23528" y="113"/>
                    <a:pt x="23528" y="113"/>
                  </a:cubicBezTo>
                  <a:lnTo>
                    <a:pt x="23640" y="113"/>
                  </a:lnTo>
                  <a:lnTo>
                    <a:pt x="23528" y="1"/>
                  </a:lnTo>
                  <a:close/>
                </a:path>
              </a:pathLst>
            </a:custGeom>
            <a:solidFill>
              <a:srgbClr val="DCDCDC"/>
            </a:solidFill>
            <a:ln w="9525" cap="flat" cmpd="sng">
              <a:solidFill>
                <a:srgbClr val="DCDCDC"/>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73" name="Google Shape;1664;p32">
              <a:extLst>
                <a:ext uri="{FF2B5EF4-FFF2-40B4-BE49-F238E27FC236}">
                  <a16:creationId xmlns:a16="http://schemas.microsoft.com/office/drawing/2014/main" id="{E13E50D7-2C0E-43F2-BE4F-F72360B986EA}"/>
                </a:ext>
              </a:extLst>
            </p:cNvPr>
            <p:cNvSpPr/>
            <p:nvPr/>
          </p:nvSpPr>
          <p:spPr>
            <a:xfrm>
              <a:off x="3198825" y="1202100"/>
              <a:ext cx="588175" cy="20375"/>
            </a:xfrm>
            <a:custGeom>
              <a:avLst/>
              <a:gdLst/>
              <a:ahLst/>
              <a:cxnLst/>
              <a:rect l="l" t="t" r="r" b="b"/>
              <a:pathLst>
                <a:path w="23527" h="815" extrusionOk="0">
                  <a:moveTo>
                    <a:pt x="0" y="1"/>
                  </a:moveTo>
                  <a:cubicBezTo>
                    <a:pt x="1404" y="225"/>
                    <a:pt x="3061" y="225"/>
                    <a:pt x="4577" y="338"/>
                  </a:cubicBezTo>
                  <a:cubicBezTo>
                    <a:pt x="6093" y="338"/>
                    <a:pt x="7721" y="450"/>
                    <a:pt x="9377" y="450"/>
                  </a:cubicBezTo>
                  <a:cubicBezTo>
                    <a:pt x="11595" y="590"/>
                    <a:pt x="13813" y="702"/>
                    <a:pt x="16143" y="702"/>
                  </a:cubicBezTo>
                  <a:cubicBezTo>
                    <a:pt x="17322" y="815"/>
                    <a:pt x="18361" y="815"/>
                    <a:pt x="19540" y="815"/>
                  </a:cubicBezTo>
                  <a:lnTo>
                    <a:pt x="20607" y="815"/>
                  </a:lnTo>
                  <a:cubicBezTo>
                    <a:pt x="20944" y="702"/>
                    <a:pt x="21169" y="702"/>
                    <a:pt x="21534" y="702"/>
                  </a:cubicBezTo>
                  <a:lnTo>
                    <a:pt x="21646" y="702"/>
                  </a:lnTo>
                  <a:cubicBezTo>
                    <a:pt x="21828" y="702"/>
                    <a:pt x="22207" y="674"/>
                    <a:pt x="22587" y="674"/>
                  </a:cubicBezTo>
                  <a:cubicBezTo>
                    <a:pt x="22905" y="674"/>
                    <a:pt x="23223" y="694"/>
                    <a:pt x="23425" y="767"/>
                  </a:cubicBezTo>
                  <a:lnTo>
                    <a:pt x="23425" y="767"/>
                  </a:lnTo>
                  <a:cubicBezTo>
                    <a:pt x="22968" y="554"/>
                    <a:pt x="22429" y="314"/>
                    <a:pt x="22011" y="1"/>
                  </a:cubicBezTo>
                  <a:close/>
                  <a:moveTo>
                    <a:pt x="23425" y="767"/>
                  </a:moveTo>
                  <a:cubicBezTo>
                    <a:pt x="23459" y="783"/>
                    <a:pt x="23493" y="799"/>
                    <a:pt x="23527" y="815"/>
                  </a:cubicBezTo>
                  <a:cubicBezTo>
                    <a:pt x="23498" y="797"/>
                    <a:pt x="23463" y="781"/>
                    <a:pt x="23425" y="767"/>
                  </a:cubicBezTo>
                  <a:close/>
                </a:path>
              </a:pathLst>
            </a:custGeom>
            <a:solidFill>
              <a:srgbClr val="F3F3F3"/>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674" name="Google Shape;1665;p32">
              <a:extLst>
                <a:ext uri="{FF2B5EF4-FFF2-40B4-BE49-F238E27FC236}">
                  <a16:creationId xmlns:a16="http://schemas.microsoft.com/office/drawing/2014/main" id="{8D424A03-628B-469E-B96A-32B1C46B8366}"/>
                </a:ext>
              </a:extLst>
            </p:cNvPr>
            <p:cNvGrpSpPr/>
            <p:nvPr/>
          </p:nvGrpSpPr>
          <p:grpSpPr>
            <a:xfrm>
              <a:off x="3476935" y="2268481"/>
              <a:ext cx="785591" cy="896234"/>
              <a:chOff x="3476750" y="2063525"/>
              <a:chExt cx="965100" cy="1101025"/>
            </a:xfrm>
          </p:grpSpPr>
          <p:sp>
            <p:nvSpPr>
              <p:cNvPr id="675" name="Google Shape;1666;p32">
                <a:extLst>
                  <a:ext uri="{FF2B5EF4-FFF2-40B4-BE49-F238E27FC236}">
                    <a16:creationId xmlns:a16="http://schemas.microsoft.com/office/drawing/2014/main" id="{D3CF6881-F5B0-42C1-8F4D-6A7E016C5A11}"/>
                  </a:ext>
                </a:extLst>
              </p:cNvPr>
              <p:cNvSpPr/>
              <p:nvPr/>
            </p:nvSpPr>
            <p:spPr>
              <a:xfrm>
                <a:off x="3476750" y="2483025"/>
                <a:ext cx="47050" cy="46325"/>
              </a:xfrm>
              <a:custGeom>
                <a:avLst/>
                <a:gdLst/>
                <a:ahLst/>
                <a:cxnLst/>
                <a:rect l="l" t="t" r="r" b="b"/>
                <a:pathLst>
                  <a:path w="1882" h="1853" extrusionOk="0">
                    <a:moveTo>
                      <a:pt x="478" y="0"/>
                    </a:moveTo>
                    <a:lnTo>
                      <a:pt x="478" y="702"/>
                    </a:lnTo>
                    <a:lnTo>
                      <a:pt x="1" y="1151"/>
                    </a:lnTo>
                    <a:lnTo>
                      <a:pt x="703" y="1291"/>
                    </a:lnTo>
                    <a:lnTo>
                      <a:pt x="927" y="1853"/>
                    </a:lnTo>
                    <a:lnTo>
                      <a:pt x="1292" y="1291"/>
                    </a:lnTo>
                    <a:lnTo>
                      <a:pt x="1882" y="1291"/>
                    </a:lnTo>
                    <a:lnTo>
                      <a:pt x="1405" y="702"/>
                    </a:lnTo>
                    <a:lnTo>
                      <a:pt x="1629" y="112"/>
                    </a:lnTo>
                    <a:lnTo>
                      <a:pt x="1068" y="337"/>
                    </a:lnTo>
                    <a:lnTo>
                      <a:pt x="478" y="0"/>
                    </a:lnTo>
                    <a:close/>
                  </a:path>
                </a:pathLst>
              </a:custGeom>
              <a:solidFill>
                <a:srgbClr val="FFD340"/>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76" name="Google Shape;1667;p32">
                <a:extLst>
                  <a:ext uri="{FF2B5EF4-FFF2-40B4-BE49-F238E27FC236}">
                    <a16:creationId xmlns:a16="http://schemas.microsoft.com/office/drawing/2014/main" id="{66F789B7-2A2E-4C56-90B2-9C921D9712E5}"/>
                  </a:ext>
                </a:extLst>
              </p:cNvPr>
              <p:cNvSpPr/>
              <p:nvPr/>
            </p:nvSpPr>
            <p:spPr>
              <a:xfrm>
                <a:off x="3634675" y="2140500"/>
                <a:ext cx="26700" cy="23900"/>
              </a:xfrm>
              <a:custGeom>
                <a:avLst/>
                <a:gdLst/>
                <a:ahLst/>
                <a:cxnLst/>
                <a:rect l="l" t="t" r="r" b="b"/>
                <a:pathLst>
                  <a:path w="1068" h="956" extrusionOk="0">
                    <a:moveTo>
                      <a:pt x="478" y="1"/>
                    </a:moveTo>
                    <a:cubicBezTo>
                      <a:pt x="225" y="1"/>
                      <a:pt x="1" y="253"/>
                      <a:pt x="1" y="478"/>
                    </a:cubicBezTo>
                    <a:cubicBezTo>
                      <a:pt x="1" y="702"/>
                      <a:pt x="225" y="955"/>
                      <a:pt x="478" y="955"/>
                    </a:cubicBezTo>
                    <a:cubicBezTo>
                      <a:pt x="815" y="955"/>
                      <a:pt x="1068" y="702"/>
                      <a:pt x="1068" y="478"/>
                    </a:cubicBezTo>
                    <a:cubicBezTo>
                      <a:pt x="1068" y="253"/>
                      <a:pt x="815" y="1"/>
                      <a:pt x="478"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77" name="Google Shape;1668;p32">
                <a:extLst>
                  <a:ext uri="{FF2B5EF4-FFF2-40B4-BE49-F238E27FC236}">
                    <a16:creationId xmlns:a16="http://schemas.microsoft.com/office/drawing/2014/main" id="{038D8B42-C466-4000-ADA2-648AABDD2A92}"/>
                  </a:ext>
                </a:extLst>
              </p:cNvPr>
              <p:cNvSpPr/>
              <p:nvPr/>
            </p:nvSpPr>
            <p:spPr>
              <a:xfrm>
                <a:off x="3661350" y="2716725"/>
                <a:ext cx="11250" cy="11975"/>
              </a:xfrm>
              <a:custGeom>
                <a:avLst/>
                <a:gdLst/>
                <a:ahLst/>
                <a:cxnLst/>
                <a:rect l="l" t="t" r="r" b="b"/>
                <a:pathLst>
                  <a:path w="450" h="479" extrusionOk="0">
                    <a:moveTo>
                      <a:pt x="225" y="1"/>
                    </a:moveTo>
                    <a:cubicBezTo>
                      <a:pt x="113" y="1"/>
                      <a:pt x="1" y="113"/>
                      <a:pt x="1" y="226"/>
                    </a:cubicBezTo>
                    <a:cubicBezTo>
                      <a:pt x="1" y="366"/>
                      <a:pt x="113" y="478"/>
                      <a:pt x="225" y="478"/>
                    </a:cubicBezTo>
                    <a:cubicBezTo>
                      <a:pt x="338" y="478"/>
                      <a:pt x="450" y="366"/>
                      <a:pt x="450" y="226"/>
                    </a:cubicBezTo>
                    <a:cubicBezTo>
                      <a:pt x="450" y="113"/>
                      <a:pt x="338" y="1"/>
                      <a:pt x="225" y="1"/>
                    </a:cubicBezTo>
                    <a:close/>
                  </a:path>
                </a:pathLst>
              </a:custGeom>
              <a:solidFill>
                <a:srgbClr val="126A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78" name="Google Shape;1669;p32">
                <a:extLst>
                  <a:ext uri="{FF2B5EF4-FFF2-40B4-BE49-F238E27FC236}">
                    <a16:creationId xmlns:a16="http://schemas.microsoft.com/office/drawing/2014/main" id="{2FEEBD37-EEA5-41A0-86A5-702CD98F4437}"/>
                  </a:ext>
                </a:extLst>
              </p:cNvPr>
              <p:cNvSpPr/>
              <p:nvPr/>
            </p:nvSpPr>
            <p:spPr>
              <a:xfrm>
                <a:off x="3751900" y="2272400"/>
                <a:ext cx="669600" cy="812850"/>
              </a:xfrm>
              <a:custGeom>
                <a:avLst/>
                <a:gdLst/>
                <a:ahLst/>
                <a:cxnLst/>
                <a:rect l="l" t="t" r="r" b="b"/>
                <a:pathLst>
                  <a:path w="26784" h="32514" extrusionOk="0">
                    <a:moveTo>
                      <a:pt x="3321" y="0"/>
                    </a:moveTo>
                    <a:cubicBezTo>
                      <a:pt x="3294" y="0"/>
                      <a:pt x="3273" y="1"/>
                      <a:pt x="3257" y="3"/>
                    </a:cubicBezTo>
                    <a:cubicBezTo>
                      <a:pt x="2218" y="115"/>
                      <a:pt x="0" y="929"/>
                      <a:pt x="337" y="3035"/>
                    </a:cubicBezTo>
                    <a:cubicBezTo>
                      <a:pt x="337" y="3035"/>
                      <a:pt x="869" y="1137"/>
                      <a:pt x="3132" y="1137"/>
                    </a:cubicBezTo>
                    <a:cubicBezTo>
                      <a:pt x="3253" y="1137"/>
                      <a:pt x="3379" y="1142"/>
                      <a:pt x="3510" y="1154"/>
                    </a:cubicBezTo>
                    <a:cubicBezTo>
                      <a:pt x="6205" y="1406"/>
                      <a:pt x="25015" y="4438"/>
                      <a:pt x="25015" y="4438"/>
                    </a:cubicBezTo>
                    <a:lnTo>
                      <a:pt x="20102" y="32513"/>
                    </a:lnTo>
                    <a:lnTo>
                      <a:pt x="21758" y="31474"/>
                    </a:lnTo>
                    <a:lnTo>
                      <a:pt x="26784" y="3512"/>
                    </a:lnTo>
                    <a:cubicBezTo>
                      <a:pt x="26784" y="3512"/>
                      <a:pt x="5004" y="0"/>
                      <a:pt x="3321" y="0"/>
                    </a:cubicBezTo>
                    <a:close/>
                  </a:path>
                </a:pathLst>
              </a:custGeom>
              <a:solidFill>
                <a:srgbClr val="7F5DA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79" name="Google Shape;1670;p32">
                <a:extLst>
                  <a:ext uri="{FF2B5EF4-FFF2-40B4-BE49-F238E27FC236}">
                    <a16:creationId xmlns:a16="http://schemas.microsoft.com/office/drawing/2014/main" id="{97CD11D4-D9C7-420D-8A0B-FAE57461510E}"/>
                  </a:ext>
                </a:extLst>
              </p:cNvPr>
              <p:cNvSpPr/>
              <p:nvPr/>
            </p:nvSpPr>
            <p:spPr>
              <a:xfrm>
                <a:off x="3760325" y="2283000"/>
                <a:ext cx="649250" cy="852075"/>
              </a:xfrm>
              <a:custGeom>
                <a:avLst/>
                <a:gdLst/>
                <a:ahLst/>
                <a:cxnLst/>
                <a:rect l="l" t="t" r="r" b="b"/>
                <a:pathLst>
                  <a:path w="25970" h="34083" extrusionOk="0">
                    <a:moveTo>
                      <a:pt x="3180" y="1"/>
                    </a:moveTo>
                    <a:cubicBezTo>
                      <a:pt x="728" y="1"/>
                      <a:pt x="0" y="2611"/>
                      <a:pt x="0" y="2611"/>
                    </a:cubicBezTo>
                    <a:lnTo>
                      <a:pt x="22011" y="5783"/>
                    </a:lnTo>
                    <a:lnTo>
                      <a:pt x="16957" y="34083"/>
                    </a:lnTo>
                    <a:lnTo>
                      <a:pt x="20467" y="31612"/>
                    </a:lnTo>
                    <a:lnTo>
                      <a:pt x="25969" y="3313"/>
                    </a:lnTo>
                    <a:cubicBezTo>
                      <a:pt x="25969" y="3313"/>
                      <a:pt x="9602" y="870"/>
                      <a:pt x="3622" y="28"/>
                    </a:cubicBezTo>
                    <a:cubicBezTo>
                      <a:pt x="3469" y="9"/>
                      <a:pt x="3321" y="1"/>
                      <a:pt x="3180"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80" name="Google Shape;1671;p32">
                <a:extLst>
                  <a:ext uri="{FF2B5EF4-FFF2-40B4-BE49-F238E27FC236}">
                    <a16:creationId xmlns:a16="http://schemas.microsoft.com/office/drawing/2014/main" id="{F8FB1326-B7CD-4671-84A6-9B5CB2CF3720}"/>
                  </a:ext>
                </a:extLst>
              </p:cNvPr>
              <p:cNvSpPr/>
              <p:nvPr/>
            </p:nvSpPr>
            <p:spPr>
              <a:xfrm>
                <a:off x="3760325" y="2283675"/>
                <a:ext cx="576250" cy="143925"/>
              </a:xfrm>
              <a:custGeom>
                <a:avLst/>
                <a:gdLst/>
                <a:ahLst/>
                <a:cxnLst/>
                <a:rect l="l" t="t" r="r" b="b"/>
                <a:pathLst>
                  <a:path w="23050" h="5757" extrusionOk="0">
                    <a:moveTo>
                      <a:pt x="0" y="1"/>
                    </a:moveTo>
                    <a:lnTo>
                      <a:pt x="0" y="5756"/>
                    </a:lnTo>
                    <a:lnTo>
                      <a:pt x="23050" y="5756"/>
                    </a:lnTo>
                    <a:lnTo>
                      <a:pt x="23050" y="1"/>
                    </a:lnTo>
                    <a:close/>
                  </a:path>
                </a:pathLst>
              </a:custGeom>
              <a:solidFill>
                <a:srgbClr val="F8F8F8"/>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81" name="Google Shape;1672;p32">
                <a:extLst>
                  <a:ext uri="{FF2B5EF4-FFF2-40B4-BE49-F238E27FC236}">
                    <a16:creationId xmlns:a16="http://schemas.microsoft.com/office/drawing/2014/main" id="{A73A4105-1590-4C2A-98DE-D9B2137A1B03}"/>
                  </a:ext>
                </a:extLst>
              </p:cNvPr>
              <p:cNvSpPr/>
              <p:nvPr/>
            </p:nvSpPr>
            <p:spPr>
              <a:xfrm>
                <a:off x="4184250" y="2365800"/>
                <a:ext cx="225325" cy="769275"/>
              </a:xfrm>
              <a:custGeom>
                <a:avLst/>
                <a:gdLst/>
                <a:ahLst/>
                <a:cxnLst/>
                <a:rect l="l" t="t" r="r" b="b"/>
                <a:pathLst>
                  <a:path w="9013" h="30771" extrusionOk="0">
                    <a:moveTo>
                      <a:pt x="8900" y="1"/>
                    </a:moveTo>
                    <a:cubicBezTo>
                      <a:pt x="7496" y="590"/>
                      <a:pt x="6205" y="1517"/>
                      <a:pt x="4801" y="2331"/>
                    </a:cubicBezTo>
                    <a:lnTo>
                      <a:pt x="5054" y="2471"/>
                    </a:lnTo>
                    <a:lnTo>
                      <a:pt x="0" y="30771"/>
                    </a:lnTo>
                    <a:lnTo>
                      <a:pt x="3510" y="28300"/>
                    </a:lnTo>
                    <a:lnTo>
                      <a:pt x="9012" y="1"/>
                    </a:lnTo>
                    <a:close/>
                  </a:path>
                </a:pathLst>
              </a:custGeom>
              <a:solidFill>
                <a:srgbClr val="F2F2F2"/>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82" name="Google Shape;1673;p32">
                <a:extLst>
                  <a:ext uri="{FF2B5EF4-FFF2-40B4-BE49-F238E27FC236}">
                    <a16:creationId xmlns:a16="http://schemas.microsoft.com/office/drawing/2014/main" id="{0BD2FDA3-C317-431B-82D7-25440CD277F7}"/>
                  </a:ext>
                </a:extLst>
              </p:cNvPr>
              <p:cNvSpPr/>
              <p:nvPr/>
            </p:nvSpPr>
            <p:spPr>
              <a:xfrm>
                <a:off x="4193375" y="2400900"/>
                <a:ext cx="148825" cy="728550"/>
              </a:xfrm>
              <a:custGeom>
                <a:avLst/>
                <a:gdLst/>
                <a:ahLst/>
                <a:cxnLst/>
                <a:rect l="l" t="t" r="r" b="b"/>
                <a:pathLst>
                  <a:path w="5953" h="29142" extrusionOk="0">
                    <a:moveTo>
                      <a:pt x="5952" y="0"/>
                    </a:moveTo>
                    <a:lnTo>
                      <a:pt x="5952" y="0"/>
                    </a:lnTo>
                    <a:cubicBezTo>
                      <a:pt x="5503" y="365"/>
                      <a:pt x="5026" y="702"/>
                      <a:pt x="4436" y="927"/>
                    </a:cubicBezTo>
                    <a:lnTo>
                      <a:pt x="4689" y="1067"/>
                    </a:lnTo>
                    <a:lnTo>
                      <a:pt x="113" y="28440"/>
                    </a:lnTo>
                    <a:lnTo>
                      <a:pt x="0" y="29142"/>
                    </a:lnTo>
                    <a:lnTo>
                      <a:pt x="3145" y="26896"/>
                    </a:lnTo>
                    <a:lnTo>
                      <a:pt x="3510" y="25492"/>
                    </a:lnTo>
                    <a:cubicBezTo>
                      <a:pt x="2695" y="24453"/>
                      <a:pt x="1741" y="22937"/>
                      <a:pt x="2106" y="21646"/>
                    </a:cubicBezTo>
                    <a:cubicBezTo>
                      <a:pt x="3397" y="14403"/>
                      <a:pt x="5026" y="7244"/>
                      <a:pt x="5952" y="0"/>
                    </a:cubicBezTo>
                    <a:close/>
                  </a:path>
                </a:pathLst>
              </a:custGeom>
              <a:solidFill>
                <a:srgbClr val="ECECE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83" name="Google Shape;1674;p32">
                <a:extLst>
                  <a:ext uri="{FF2B5EF4-FFF2-40B4-BE49-F238E27FC236}">
                    <a16:creationId xmlns:a16="http://schemas.microsoft.com/office/drawing/2014/main" id="{BC360444-CB85-4C1A-8FA8-1BB2872C6302}"/>
                  </a:ext>
                </a:extLst>
              </p:cNvPr>
              <p:cNvSpPr/>
              <p:nvPr/>
            </p:nvSpPr>
            <p:spPr>
              <a:xfrm>
                <a:off x="3672575" y="2348250"/>
                <a:ext cx="638025" cy="816300"/>
              </a:xfrm>
              <a:custGeom>
                <a:avLst/>
                <a:gdLst/>
                <a:ahLst/>
                <a:cxnLst/>
                <a:rect l="l" t="t" r="r" b="b"/>
                <a:pathLst>
                  <a:path w="25521" h="32652" extrusionOk="0">
                    <a:moveTo>
                      <a:pt x="3510" y="1"/>
                    </a:moveTo>
                    <a:lnTo>
                      <a:pt x="1" y="29956"/>
                    </a:lnTo>
                    <a:lnTo>
                      <a:pt x="20608" y="32652"/>
                    </a:lnTo>
                    <a:lnTo>
                      <a:pt x="25521" y="3173"/>
                    </a:lnTo>
                    <a:lnTo>
                      <a:pt x="3510" y="1"/>
                    </a:lnTo>
                    <a:close/>
                  </a:path>
                </a:pathLst>
              </a:custGeom>
              <a:solidFill>
                <a:srgbClr val="7F5DA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84" name="Google Shape;1675;p32">
                <a:extLst>
                  <a:ext uri="{FF2B5EF4-FFF2-40B4-BE49-F238E27FC236}">
                    <a16:creationId xmlns:a16="http://schemas.microsoft.com/office/drawing/2014/main" id="{62A28665-7948-412D-B35E-D98C17B6D9C2}"/>
                  </a:ext>
                </a:extLst>
              </p:cNvPr>
              <p:cNvSpPr/>
              <p:nvPr/>
            </p:nvSpPr>
            <p:spPr>
              <a:xfrm>
                <a:off x="3760325" y="2348250"/>
                <a:ext cx="84950" cy="11950"/>
              </a:xfrm>
              <a:custGeom>
                <a:avLst/>
                <a:gdLst/>
                <a:ahLst/>
                <a:cxnLst/>
                <a:rect l="l" t="t" r="r" b="b"/>
                <a:pathLst>
                  <a:path w="3398" h="478" extrusionOk="0">
                    <a:moveTo>
                      <a:pt x="0" y="1"/>
                    </a:moveTo>
                    <a:lnTo>
                      <a:pt x="0" y="1"/>
                    </a:lnTo>
                    <a:lnTo>
                      <a:pt x="3397" y="478"/>
                    </a:lnTo>
                    <a:lnTo>
                      <a:pt x="3397" y="478"/>
                    </a:lnTo>
                    <a:close/>
                  </a:path>
                </a:pathLst>
              </a:custGeom>
              <a:solidFill>
                <a:srgbClr val="F8E29B"/>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85" name="Google Shape;1676;p32">
                <a:extLst>
                  <a:ext uri="{FF2B5EF4-FFF2-40B4-BE49-F238E27FC236}">
                    <a16:creationId xmlns:a16="http://schemas.microsoft.com/office/drawing/2014/main" id="{57B15D88-269D-4EED-89FC-498A93922C3D}"/>
                  </a:ext>
                </a:extLst>
              </p:cNvPr>
              <p:cNvSpPr/>
              <p:nvPr/>
            </p:nvSpPr>
            <p:spPr>
              <a:xfrm>
                <a:off x="4187750" y="3129425"/>
                <a:ext cx="5650" cy="35125"/>
              </a:xfrm>
              <a:custGeom>
                <a:avLst/>
                <a:gdLst/>
                <a:ahLst/>
                <a:cxnLst/>
                <a:rect l="l" t="t" r="r" b="b"/>
                <a:pathLst>
                  <a:path w="226" h="1405" extrusionOk="0">
                    <a:moveTo>
                      <a:pt x="225" y="1"/>
                    </a:moveTo>
                    <a:lnTo>
                      <a:pt x="225" y="1"/>
                    </a:lnTo>
                    <a:lnTo>
                      <a:pt x="1" y="1405"/>
                    </a:lnTo>
                    <a:close/>
                  </a:path>
                </a:pathLst>
              </a:custGeom>
              <a:solidFill>
                <a:srgbClr val="FFE99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86" name="Google Shape;1677;p32">
                <a:extLst>
                  <a:ext uri="{FF2B5EF4-FFF2-40B4-BE49-F238E27FC236}">
                    <a16:creationId xmlns:a16="http://schemas.microsoft.com/office/drawing/2014/main" id="{D88B754E-2877-4F47-BA1C-1B5FD398004B}"/>
                  </a:ext>
                </a:extLst>
              </p:cNvPr>
              <p:cNvSpPr/>
              <p:nvPr/>
            </p:nvSpPr>
            <p:spPr>
              <a:xfrm>
                <a:off x="4193375" y="3111900"/>
                <a:ext cx="2825" cy="17550"/>
              </a:xfrm>
              <a:custGeom>
                <a:avLst/>
                <a:gdLst/>
                <a:ahLst/>
                <a:cxnLst/>
                <a:rect l="l" t="t" r="r" b="b"/>
                <a:pathLst>
                  <a:path w="113" h="702" extrusionOk="0">
                    <a:moveTo>
                      <a:pt x="113" y="0"/>
                    </a:moveTo>
                    <a:lnTo>
                      <a:pt x="0" y="702"/>
                    </a:lnTo>
                    <a:lnTo>
                      <a:pt x="0" y="702"/>
                    </a:lnTo>
                    <a:lnTo>
                      <a:pt x="113" y="0"/>
                    </a:lnTo>
                    <a:close/>
                  </a:path>
                </a:pathLst>
              </a:custGeom>
              <a:solidFill>
                <a:srgbClr val="ECD793"/>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87" name="Google Shape;1678;p32">
                <a:extLst>
                  <a:ext uri="{FF2B5EF4-FFF2-40B4-BE49-F238E27FC236}">
                    <a16:creationId xmlns:a16="http://schemas.microsoft.com/office/drawing/2014/main" id="{2956900F-03E1-441B-B9B1-41AB908C7E54}"/>
                  </a:ext>
                </a:extLst>
              </p:cNvPr>
              <p:cNvSpPr/>
              <p:nvPr/>
            </p:nvSpPr>
            <p:spPr>
              <a:xfrm>
                <a:off x="3672575" y="2348250"/>
                <a:ext cx="523625" cy="816300"/>
              </a:xfrm>
              <a:custGeom>
                <a:avLst/>
                <a:gdLst/>
                <a:ahLst/>
                <a:cxnLst/>
                <a:rect l="l" t="t" r="r" b="b"/>
                <a:pathLst>
                  <a:path w="20945" h="32652" extrusionOk="0">
                    <a:moveTo>
                      <a:pt x="3510" y="1"/>
                    </a:moveTo>
                    <a:lnTo>
                      <a:pt x="1" y="29956"/>
                    </a:lnTo>
                    <a:lnTo>
                      <a:pt x="20608" y="32652"/>
                    </a:lnTo>
                    <a:lnTo>
                      <a:pt x="20832" y="31248"/>
                    </a:lnTo>
                    <a:lnTo>
                      <a:pt x="20945" y="30546"/>
                    </a:lnTo>
                    <a:cubicBezTo>
                      <a:pt x="18839" y="30181"/>
                      <a:pt x="16733" y="29479"/>
                      <a:pt x="14852" y="28777"/>
                    </a:cubicBezTo>
                    <a:cubicBezTo>
                      <a:pt x="3286" y="24454"/>
                      <a:pt x="6795" y="10753"/>
                      <a:pt x="6907" y="478"/>
                    </a:cubicBezTo>
                    <a:lnTo>
                      <a:pt x="3510" y="1"/>
                    </a:lnTo>
                    <a:close/>
                  </a:path>
                </a:pathLst>
              </a:custGeom>
              <a:solidFill>
                <a:srgbClr val="7B1E7A"/>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88" name="Google Shape;1679;p32">
                <a:extLst>
                  <a:ext uri="{FF2B5EF4-FFF2-40B4-BE49-F238E27FC236}">
                    <a16:creationId xmlns:a16="http://schemas.microsoft.com/office/drawing/2014/main" id="{CE58536E-2158-4639-B8F0-884685A6C637}"/>
                  </a:ext>
                </a:extLst>
              </p:cNvPr>
              <p:cNvSpPr/>
              <p:nvPr/>
            </p:nvSpPr>
            <p:spPr>
              <a:xfrm>
                <a:off x="3737150" y="2906950"/>
                <a:ext cx="412025" cy="152325"/>
              </a:xfrm>
              <a:custGeom>
                <a:avLst/>
                <a:gdLst/>
                <a:ahLst/>
                <a:cxnLst/>
                <a:rect l="l" t="t" r="r" b="b"/>
                <a:pathLst>
                  <a:path w="16481" h="6093" extrusionOk="0">
                    <a:moveTo>
                      <a:pt x="478" y="0"/>
                    </a:moveTo>
                    <a:lnTo>
                      <a:pt x="1" y="3734"/>
                    </a:lnTo>
                    <a:lnTo>
                      <a:pt x="15919" y="6092"/>
                    </a:lnTo>
                    <a:lnTo>
                      <a:pt x="16481" y="1994"/>
                    </a:lnTo>
                    <a:lnTo>
                      <a:pt x="478" y="0"/>
                    </a:ln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89" name="Google Shape;1680;p32">
                <a:extLst>
                  <a:ext uri="{FF2B5EF4-FFF2-40B4-BE49-F238E27FC236}">
                    <a16:creationId xmlns:a16="http://schemas.microsoft.com/office/drawing/2014/main" id="{1BE8DC5C-9B52-4E25-9F05-ED849F4CF206}"/>
                  </a:ext>
                </a:extLst>
              </p:cNvPr>
              <p:cNvSpPr/>
              <p:nvPr/>
            </p:nvSpPr>
            <p:spPr>
              <a:xfrm>
                <a:off x="3757500" y="2839575"/>
                <a:ext cx="400800" cy="87750"/>
              </a:xfrm>
              <a:custGeom>
                <a:avLst/>
                <a:gdLst/>
                <a:ahLst/>
                <a:cxnLst/>
                <a:rect l="l" t="t" r="r" b="b"/>
                <a:pathLst>
                  <a:path w="16032" h="3510" extrusionOk="0">
                    <a:moveTo>
                      <a:pt x="225" y="0"/>
                    </a:moveTo>
                    <a:lnTo>
                      <a:pt x="1" y="1404"/>
                    </a:lnTo>
                    <a:lnTo>
                      <a:pt x="15807" y="3509"/>
                    </a:lnTo>
                    <a:lnTo>
                      <a:pt x="16032" y="1993"/>
                    </a:lnTo>
                    <a:lnTo>
                      <a:pt x="225" y="0"/>
                    </a:ln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90" name="Google Shape;1681;p32">
                <a:extLst>
                  <a:ext uri="{FF2B5EF4-FFF2-40B4-BE49-F238E27FC236}">
                    <a16:creationId xmlns:a16="http://schemas.microsoft.com/office/drawing/2014/main" id="{0E801A35-E1F0-47CD-AA71-D3A6222E9CA8}"/>
                  </a:ext>
                </a:extLst>
              </p:cNvPr>
              <p:cNvSpPr/>
              <p:nvPr/>
            </p:nvSpPr>
            <p:spPr>
              <a:xfrm>
                <a:off x="3836825" y="2549775"/>
                <a:ext cx="63900" cy="61700"/>
              </a:xfrm>
              <a:custGeom>
                <a:avLst/>
                <a:gdLst/>
                <a:ahLst/>
                <a:cxnLst/>
                <a:rect l="l" t="t" r="r" b="b"/>
                <a:pathLst>
                  <a:path w="2556" h="2468" extrusionOk="0">
                    <a:moveTo>
                      <a:pt x="1161" y="1"/>
                    </a:moveTo>
                    <a:cubicBezTo>
                      <a:pt x="570" y="1"/>
                      <a:pt x="99" y="445"/>
                      <a:pt x="0" y="1064"/>
                    </a:cubicBezTo>
                    <a:cubicBezTo>
                      <a:pt x="0" y="1766"/>
                      <a:pt x="450" y="2355"/>
                      <a:pt x="1039" y="2468"/>
                    </a:cubicBezTo>
                    <a:cubicBezTo>
                      <a:pt x="1741" y="2468"/>
                      <a:pt x="2331" y="1990"/>
                      <a:pt x="2443" y="1289"/>
                    </a:cubicBezTo>
                    <a:cubicBezTo>
                      <a:pt x="2555" y="727"/>
                      <a:pt x="1966" y="25"/>
                      <a:pt x="1404" y="25"/>
                    </a:cubicBezTo>
                    <a:cubicBezTo>
                      <a:pt x="1321" y="9"/>
                      <a:pt x="1240" y="1"/>
                      <a:pt x="1161" y="1"/>
                    </a:cubicBezTo>
                    <a:close/>
                  </a:path>
                </a:pathLst>
              </a:custGeom>
              <a:solidFill>
                <a:srgbClr val="FF9580"/>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91" name="Google Shape;1682;p32">
                <a:extLst>
                  <a:ext uri="{FF2B5EF4-FFF2-40B4-BE49-F238E27FC236}">
                    <a16:creationId xmlns:a16="http://schemas.microsoft.com/office/drawing/2014/main" id="{40F098E9-E24B-483A-B9B1-48398CC0A1BC}"/>
                  </a:ext>
                </a:extLst>
              </p:cNvPr>
              <p:cNvSpPr/>
              <p:nvPr/>
            </p:nvSpPr>
            <p:spPr>
              <a:xfrm>
                <a:off x="4111250" y="2578825"/>
                <a:ext cx="64600" cy="62125"/>
              </a:xfrm>
              <a:custGeom>
                <a:avLst/>
                <a:gdLst/>
                <a:ahLst/>
                <a:cxnLst/>
                <a:rect l="l" t="t" r="r" b="b"/>
                <a:pathLst>
                  <a:path w="2584" h="2485" extrusionOk="0">
                    <a:moveTo>
                      <a:pt x="1255" y="0"/>
                    </a:moveTo>
                    <a:cubicBezTo>
                      <a:pt x="702" y="0"/>
                      <a:pt x="113" y="541"/>
                      <a:pt x="113" y="1081"/>
                    </a:cubicBezTo>
                    <a:cubicBezTo>
                      <a:pt x="1" y="1783"/>
                      <a:pt x="478" y="2373"/>
                      <a:pt x="1180" y="2485"/>
                    </a:cubicBezTo>
                    <a:cubicBezTo>
                      <a:pt x="1882" y="2485"/>
                      <a:pt x="2471" y="2008"/>
                      <a:pt x="2583" y="1418"/>
                    </a:cubicBezTo>
                    <a:cubicBezTo>
                      <a:pt x="2583" y="716"/>
                      <a:pt x="2106" y="127"/>
                      <a:pt x="1404" y="14"/>
                    </a:cubicBezTo>
                    <a:cubicBezTo>
                      <a:pt x="1355" y="5"/>
                      <a:pt x="1305" y="0"/>
                      <a:pt x="1255" y="0"/>
                    </a:cubicBezTo>
                    <a:close/>
                  </a:path>
                </a:pathLst>
              </a:custGeom>
              <a:solidFill>
                <a:srgbClr val="FF9580"/>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92" name="Google Shape;1683;p32">
                <a:extLst>
                  <a:ext uri="{FF2B5EF4-FFF2-40B4-BE49-F238E27FC236}">
                    <a16:creationId xmlns:a16="http://schemas.microsoft.com/office/drawing/2014/main" id="{C2DB71B0-27B3-4D80-89AA-6A249D20ECD8}"/>
                  </a:ext>
                </a:extLst>
              </p:cNvPr>
              <p:cNvSpPr/>
              <p:nvPr/>
            </p:nvSpPr>
            <p:spPr>
              <a:xfrm>
                <a:off x="3865600" y="2497125"/>
                <a:ext cx="49850" cy="46975"/>
              </a:xfrm>
              <a:custGeom>
                <a:avLst/>
                <a:gdLst/>
                <a:ahLst/>
                <a:cxnLst/>
                <a:rect l="l" t="t" r="r" b="b"/>
                <a:pathLst>
                  <a:path w="1994" h="1879" extrusionOk="0">
                    <a:moveTo>
                      <a:pt x="895" y="1"/>
                    </a:moveTo>
                    <a:cubicBezTo>
                      <a:pt x="480" y="1"/>
                      <a:pt x="99" y="420"/>
                      <a:pt x="0" y="840"/>
                    </a:cubicBezTo>
                    <a:cubicBezTo>
                      <a:pt x="0" y="1289"/>
                      <a:pt x="365" y="1766"/>
                      <a:pt x="815" y="1879"/>
                    </a:cubicBezTo>
                    <a:cubicBezTo>
                      <a:pt x="1404" y="1879"/>
                      <a:pt x="1881" y="1542"/>
                      <a:pt x="1881" y="1064"/>
                    </a:cubicBezTo>
                    <a:cubicBezTo>
                      <a:pt x="1994" y="475"/>
                      <a:pt x="1657" y="26"/>
                      <a:pt x="1067" y="26"/>
                    </a:cubicBezTo>
                    <a:cubicBezTo>
                      <a:pt x="1009" y="9"/>
                      <a:pt x="952" y="1"/>
                      <a:pt x="895" y="1"/>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93" name="Google Shape;1684;p32">
                <a:extLst>
                  <a:ext uri="{FF2B5EF4-FFF2-40B4-BE49-F238E27FC236}">
                    <a16:creationId xmlns:a16="http://schemas.microsoft.com/office/drawing/2014/main" id="{455588A4-83FB-4E63-A8B7-B4F900440133}"/>
                  </a:ext>
                </a:extLst>
              </p:cNvPr>
              <p:cNvSpPr/>
              <p:nvPr/>
            </p:nvSpPr>
            <p:spPr>
              <a:xfrm>
                <a:off x="3892275" y="2508975"/>
                <a:ext cx="11250" cy="11975"/>
              </a:xfrm>
              <a:custGeom>
                <a:avLst/>
                <a:gdLst/>
                <a:ahLst/>
                <a:cxnLst/>
                <a:rect l="l" t="t" r="r" b="b"/>
                <a:pathLst>
                  <a:path w="450" h="479" extrusionOk="0">
                    <a:moveTo>
                      <a:pt x="225" y="1"/>
                    </a:moveTo>
                    <a:cubicBezTo>
                      <a:pt x="113" y="1"/>
                      <a:pt x="113" y="113"/>
                      <a:pt x="113" y="253"/>
                    </a:cubicBezTo>
                    <a:cubicBezTo>
                      <a:pt x="0" y="366"/>
                      <a:pt x="113" y="478"/>
                      <a:pt x="225" y="478"/>
                    </a:cubicBezTo>
                    <a:cubicBezTo>
                      <a:pt x="337" y="478"/>
                      <a:pt x="449" y="366"/>
                      <a:pt x="449" y="253"/>
                    </a:cubicBezTo>
                    <a:cubicBezTo>
                      <a:pt x="449" y="113"/>
                      <a:pt x="337" y="1"/>
                      <a:pt x="225"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94" name="Google Shape;1685;p32">
                <a:extLst>
                  <a:ext uri="{FF2B5EF4-FFF2-40B4-BE49-F238E27FC236}">
                    <a16:creationId xmlns:a16="http://schemas.microsoft.com/office/drawing/2014/main" id="{2B204E09-652C-4376-B5AA-134EFFBD7910}"/>
                  </a:ext>
                </a:extLst>
              </p:cNvPr>
              <p:cNvSpPr/>
              <p:nvPr/>
            </p:nvSpPr>
            <p:spPr>
              <a:xfrm>
                <a:off x="4117575" y="2539350"/>
                <a:ext cx="66700" cy="39850"/>
              </a:xfrm>
              <a:custGeom>
                <a:avLst/>
                <a:gdLst/>
                <a:ahLst/>
                <a:cxnLst/>
                <a:rect l="l" t="t" r="r" b="b"/>
                <a:pathLst>
                  <a:path w="2668" h="1594" extrusionOk="0">
                    <a:moveTo>
                      <a:pt x="1658" y="0"/>
                    </a:moveTo>
                    <a:cubicBezTo>
                      <a:pt x="888" y="0"/>
                      <a:pt x="225" y="190"/>
                      <a:pt x="225" y="190"/>
                    </a:cubicBezTo>
                    <a:cubicBezTo>
                      <a:pt x="112" y="190"/>
                      <a:pt x="112" y="302"/>
                      <a:pt x="112" y="302"/>
                    </a:cubicBezTo>
                    <a:cubicBezTo>
                      <a:pt x="0" y="442"/>
                      <a:pt x="0" y="442"/>
                      <a:pt x="112" y="555"/>
                    </a:cubicBezTo>
                    <a:cubicBezTo>
                      <a:pt x="112" y="555"/>
                      <a:pt x="449" y="1144"/>
                      <a:pt x="2218" y="1593"/>
                    </a:cubicBezTo>
                    <a:lnTo>
                      <a:pt x="2330" y="1593"/>
                    </a:lnTo>
                    <a:lnTo>
                      <a:pt x="2443" y="1481"/>
                    </a:lnTo>
                    <a:cubicBezTo>
                      <a:pt x="2443" y="1369"/>
                      <a:pt x="2443" y="1256"/>
                      <a:pt x="2330" y="1256"/>
                    </a:cubicBezTo>
                    <a:cubicBezTo>
                      <a:pt x="1404" y="1004"/>
                      <a:pt x="814" y="667"/>
                      <a:pt x="562" y="555"/>
                    </a:cubicBezTo>
                    <a:cubicBezTo>
                      <a:pt x="896" y="476"/>
                      <a:pt x="1341" y="383"/>
                      <a:pt x="1780" y="383"/>
                    </a:cubicBezTo>
                    <a:cubicBezTo>
                      <a:pt x="1967" y="383"/>
                      <a:pt x="2154" y="400"/>
                      <a:pt x="2330" y="442"/>
                    </a:cubicBezTo>
                    <a:cubicBezTo>
                      <a:pt x="2362" y="474"/>
                      <a:pt x="2395" y="488"/>
                      <a:pt x="2424" y="488"/>
                    </a:cubicBezTo>
                    <a:cubicBezTo>
                      <a:pt x="2498" y="488"/>
                      <a:pt x="2555" y="402"/>
                      <a:pt x="2555" y="302"/>
                    </a:cubicBezTo>
                    <a:cubicBezTo>
                      <a:pt x="2667" y="190"/>
                      <a:pt x="2555" y="77"/>
                      <a:pt x="2443" y="77"/>
                    </a:cubicBezTo>
                    <a:cubicBezTo>
                      <a:pt x="2183" y="21"/>
                      <a:pt x="1915" y="0"/>
                      <a:pt x="1658" y="0"/>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95" name="Google Shape;1686;p32">
                <a:extLst>
                  <a:ext uri="{FF2B5EF4-FFF2-40B4-BE49-F238E27FC236}">
                    <a16:creationId xmlns:a16="http://schemas.microsoft.com/office/drawing/2014/main" id="{A2C7CC1F-52C1-4C06-BA04-7BFF15586861}"/>
                  </a:ext>
                </a:extLst>
              </p:cNvPr>
              <p:cNvSpPr/>
              <p:nvPr/>
            </p:nvSpPr>
            <p:spPr>
              <a:xfrm>
                <a:off x="4117575" y="2544075"/>
                <a:ext cx="49150" cy="20375"/>
              </a:xfrm>
              <a:custGeom>
                <a:avLst/>
                <a:gdLst/>
                <a:ahLst/>
                <a:cxnLst/>
                <a:rect l="l" t="t" r="r" b="b"/>
                <a:pathLst>
                  <a:path w="1966" h="815" extrusionOk="0">
                    <a:moveTo>
                      <a:pt x="225" y="1"/>
                    </a:moveTo>
                    <a:cubicBezTo>
                      <a:pt x="112" y="1"/>
                      <a:pt x="112" y="113"/>
                      <a:pt x="0" y="253"/>
                    </a:cubicBezTo>
                    <a:cubicBezTo>
                      <a:pt x="0" y="366"/>
                      <a:pt x="112" y="366"/>
                      <a:pt x="225" y="478"/>
                    </a:cubicBezTo>
                    <a:cubicBezTo>
                      <a:pt x="562" y="478"/>
                      <a:pt x="1404" y="590"/>
                      <a:pt x="1741" y="702"/>
                    </a:cubicBezTo>
                    <a:lnTo>
                      <a:pt x="1853" y="815"/>
                    </a:lnTo>
                    <a:lnTo>
                      <a:pt x="1965" y="702"/>
                    </a:lnTo>
                    <a:cubicBezTo>
                      <a:pt x="1965" y="590"/>
                      <a:pt x="1965" y="478"/>
                      <a:pt x="1853" y="366"/>
                    </a:cubicBezTo>
                    <a:cubicBezTo>
                      <a:pt x="1404" y="253"/>
                      <a:pt x="337" y="1"/>
                      <a:pt x="225" y="1"/>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96" name="Google Shape;1687;p32">
                <a:extLst>
                  <a:ext uri="{FF2B5EF4-FFF2-40B4-BE49-F238E27FC236}">
                    <a16:creationId xmlns:a16="http://schemas.microsoft.com/office/drawing/2014/main" id="{09BA612B-6704-4AD7-9744-3C11248010C6}"/>
                  </a:ext>
                </a:extLst>
              </p:cNvPr>
              <p:cNvSpPr/>
              <p:nvPr/>
            </p:nvSpPr>
            <p:spPr>
              <a:xfrm>
                <a:off x="3924550" y="2664100"/>
                <a:ext cx="166375" cy="39475"/>
              </a:xfrm>
              <a:custGeom>
                <a:avLst/>
                <a:gdLst/>
                <a:ahLst/>
                <a:cxnLst/>
                <a:rect l="l" t="t" r="r" b="b"/>
                <a:pathLst>
                  <a:path w="6655" h="1579" extrusionOk="0">
                    <a:moveTo>
                      <a:pt x="6654" y="0"/>
                    </a:moveTo>
                    <a:lnTo>
                      <a:pt x="6654" y="0"/>
                    </a:lnTo>
                    <a:cubicBezTo>
                      <a:pt x="5881" y="414"/>
                      <a:pt x="4708" y="541"/>
                      <a:pt x="3560" y="541"/>
                    </a:cubicBezTo>
                    <a:cubicBezTo>
                      <a:pt x="1748" y="541"/>
                      <a:pt x="1" y="225"/>
                      <a:pt x="1" y="225"/>
                    </a:cubicBezTo>
                    <a:lnTo>
                      <a:pt x="1" y="225"/>
                    </a:lnTo>
                    <a:cubicBezTo>
                      <a:pt x="742" y="1235"/>
                      <a:pt x="1686" y="1579"/>
                      <a:pt x="2628" y="1579"/>
                    </a:cubicBezTo>
                    <a:cubicBezTo>
                      <a:pt x="4645" y="1579"/>
                      <a:pt x="6654" y="1"/>
                      <a:pt x="6654" y="0"/>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97" name="Google Shape;1688;p32">
                <a:extLst>
                  <a:ext uri="{FF2B5EF4-FFF2-40B4-BE49-F238E27FC236}">
                    <a16:creationId xmlns:a16="http://schemas.microsoft.com/office/drawing/2014/main" id="{6C5E2B53-C159-402C-94B5-0BB40F962A6F}"/>
                  </a:ext>
                </a:extLst>
              </p:cNvPr>
              <p:cNvSpPr/>
              <p:nvPr/>
            </p:nvSpPr>
            <p:spPr>
              <a:xfrm>
                <a:off x="3854375" y="2450725"/>
                <a:ext cx="75825" cy="29500"/>
              </a:xfrm>
              <a:custGeom>
                <a:avLst/>
                <a:gdLst/>
                <a:ahLst/>
                <a:cxnLst/>
                <a:rect l="l" t="t" r="r" b="b"/>
                <a:pathLst>
                  <a:path w="3033" h="1180" extrusionOk="0">
                    <a:moveTo>
                      <a:pt x="1264" y="1"/>
                    </a:moveTo>
                    <a:cubicBezTo>
                      <a:pt x="562" y="113"/>
                      <a:pt x="112" y="702"/>
                      <a:pt x="112" y="815"/>
                    </a:cubicBezTo>
                    <a:cubicBezTo>
                      <a:pt x="0" y="815"/>
                      <a:pt x="112" y="927"/>
                      <a:pt x="112" y="1039"/>
                    </a:cubicBezTo>
                    <a:cubicBezTo>
                      <a:pt x="225" y="1039"/>
                      <a:pt x="337" y="1039"/>
                      <a:pt x="449" y="927"/>
                    </a:cubicBezTo>
                    <a:cubicBezTo>
                      <a:pt x="449" y="927"/>
                      <a:pt x="702" y="478"/>
                      <a:pt x="1264" y="478"/>
                    </a:cubicBezTo>
                    <a:cubicBezTo>
                      <a:pt x="1353" y="452"/>
                      <a:pt x="1442" y="439"/>
                      <a:pt x="1532" y="439"/>
                    </a:cubicBezTo>
                    <a:cubicBezTo>
                      <a:pt x="1919" y="439"/>
                      <a:pt x="2302" y="674"/>
                      <a:pt x="2667" y="1039"/>
                    </a:cubicBezTo>
                    <a:lnTo>
                      <a:pt x="2808" y="1180"/>
                    </a:lnTo>
                    <a:cubicBezTo>
                      <a:pt x="2920" y="1180"/>
                      <a:pt x="2920" y="1039"/>
                      <a:pt x="2920" y="1039"/>
                    </a:cubicBezTo>
                    <a:cubicBezTo>
                      <a:pt x="3032" y="927"/>
                      <a:pt x="3032" y="815"/>
                      <a:pt x="2920" y="815"/>
                    </a:cubicBezTo>
                    <a:cubicBezTo>
                      <a:pt x="2330" y="225"/>
                      <a:pt x="1853" y="1"/>
                      <a:pt x="1264" y="1"/>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98" name="Google Shape;1689;p32">
                <a:extLst>
                  <a:ext uri="{FF2B5EF4-FFF2-40B4-BE49-F238E27FC236}">
                    <a16:creationId xmlns:a16="http://schemas.microsoft.com/office/drawing/2014/main" id="{791143BD-5CCE-46EE-9FEC-ACDF129B3C0D}"/>
                  </a:ext>
                </a:extLst>
              </p:cNvPr>
              <p:cNvSpPr/>
              <p:nvPr/>
            </p:nvSpPr>
            <p:spPr>
              <a:xfrm>
                <a:off x="4123175" y="2490400"/>
                <a:ext cx="73025" cy="36150"/>
              </a:xfrm>
              <a:custGeom>
                <a:avLst/>
                <a:gdLst/>
                <a:ahLst/>
                <a:cxnLst/>
                <a:rect l="l" t="t" r="r" b="b"/>
                <a:pathLst>
                  <a:path w="2921" h="1446" extrusionOk="0">
                    <a:moveTo>
                      <a:pt x="1300" y="0"/>
                    </a:moveTo>
                    <a:cubicBezTo>
                      <a:pt x="977" y="0"/>
                      <a:pt x="619" y="90"/>
                      <a:pt x="225" y="295"/>
                    </a:cubicBezTo>
                    <a:cubicBezTo>
                      <a:pt x="113" y="295"/>
                      <a:pt x="1" y="407"/>
                      <a:pt x="113" y="519"/>
                    </a:cubicBezTo>
                    <a:cubicBezTo>
                      <a:pt x="113" y="632"/>
                      <a:pt x="225" y="632"/>
                      <a:pt x="338" y="632"/>
                    </a:cubicBezTo>
                    <a:cubicBezTo>
                      <a:pt x="702" y="493"/>
                      <a:pt x="1024" y="397"/>
                      <a:pt x="1329" y="397"/>
                    </a:cubicBezTo>
                    <a:cubicBezTo>
                      <a:pt x="1517" y="397"/>
                      <a:pt x="1699" y="433"/>
                      <a:pt x="1882" y="519"/>
                    </a:cubicBezTo>
                    <a:cubicBezTo>
                      <a:pt x="2331" y="744"/>
                      <a:pt x="2443" y="1333"/>
                      <a:pt x="2443" y="1333"/>
                    </a:cubicBezTo>
                    <a:cubicBezTo>
                      <a:pt x="2584" y="1446"/>
                      <a:pt x="2584" y="1446"/>
                      <a:pt x="2696" y="1446"/>
                    </a:cubicBezTo>
                    <a:cubicBezTo>
                      <a:pt x="2808" y="1446"/>
                      <a:pt x="2921" y="1333"/>
                      <a:pt x="2921" y="1221"/>
                    </a:cubicBezTo>
                    <a:cubicBezTo>
                      <a:pt x="2808" y="1221"/>
                      <a:pt x="2696" y="519"/>
                      <a:pt x="1994" y="154"/>
                    </a:cubicBezTo>
                    <a:cubicBezTo>
                      <a:pt x="1784" y="56"/>
                      <a:pt x="1553" y="0"/>
                      <a:pt x="1300" y="0"/>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99" name="Google Shape;1690;p32">
                <a:extLst>
                  <a:ext uri="{FF2B5EF4-FFF2-40B4-BE49-F238E27FC236}">
                    <a16:creationId xmlns:a16="http://schemas.microsoft.com/office/drawing/2014/main" id="{A170203A-8AD2-4B1D-B8D0-56AE05F412EC}"/>
                  </a:ext>
                </a:extLst>
              </p:cNvPr>
              <p:cNvSpPr/>
              <p:nvPr/>
            </p:nvSpPr>
            <p:spPr>
              <a:xfrm>
                <a:off x="3962450" y="2076625"/>
                <a:ext cx="26000" cy="154450"/>
              </a:xfrm>
              <a:custGeom>
                <a:avLst/>
                <a:gdLst/>
                <a:ahLst/>
                <a:cxnLst/>
                <a:rect l="l" t="t" r="r" b="b"/>
                <a:pathLst>
                  <a:path w="1040" h="6178" extrusionOk="0">
                    <a:moveTo>
                      <a:pt x="113" y="1"/>
                    </a:moveTo>
                    <a:cubicBezTo>
                      <a:pt x="1" y="1"/>
                      <a:pt x="1" y="113"/>
                      <a:pt x="1" y="225"/>
                    </a:cubicBezTo>
                    <a:lnTo>
                      <a:pt x="590" y="5953"/>
                    </a:lnTo>
                    <a:cubicBezTo>
                      <a:pt x="703" y="6065"/>
                      <a:pt x="703" y="6177"/>
                      <a:pt x="815" y="6177"/>
                    </a:cubicBezTo>
                    <a:cubicBezTo>
                      <a:pt x="927" y="6177"/>
                      <a:pt x="1039" y="6065"/>
                      <a:pt x="1039" y="5953"/>
                    </a:cubicBezTo>
                    <a:lnTo>
                      <a:pt x="338" y="225"/>
                    </a:lnTo>
                    <a:cubicBezTo>
                      <a:pt x="338" y="113"/>
                      <a:pt x="225" y="1"/>
                      <a:pt x="113" y="1"/>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00" name="Google Shape;1691;p32">
                <a:extLst>
                  <a:ext uri="{FF2B5EF4-FFF2-40B4-BE49-F238E27FC236}">
                    <a16:creationId xmlns:a16="http://schemas.microsoft.com/office/drawing/2014/main" id="{0381E346-65BD-4C70-9F4D-EF9F833A498E}"/>
                  </a:ext>
                </a:extLst>
              </p:cNvPr>
              <p:cNvSpPr/>
              <p:nvPr/>
            </p:nvSpPr>
            <p:spPr>
              <a:xfrm>
                <a:off x="4076150" y="2142175"/>
                <a:ext cx="26700" cy="86075"/>
              </a:xfrm>
              <a:custGeom>
                <a:avLst/>
                <a:gdLst/>
                <a:ahLst/>
                <a:cxnLst/>
                <a:rect l="l" t="t" r="r" b="b"/>
                <a:pathLst>
                  <a:path w="1068" h="3443" extrusionOk="0">
                    <a:moveTo>
                      <a:pt x="844" y="0"/>
                    </a:moveTo>
                    <a:cubicBezTo>
                      <a:pt x="760" y="0"/>
                      <a:pt x="703" y="86"/>
                      <a:pt x="703" y="186"/>
                    </a:cubicBezTo>
                    <a:lnTo>
                      <a:pt x="1" y="3218"/>
                    </a:lnTo>
                    <a:cubicBezTo>
                      <a:pt x="1" y="3218"/>
                      <a:pt x="113" y="3331"/>
                      <a:pt x="253" y="3443"/>
                    </a:cubicBezTo>
                    <a:cubicBezTo>
                      <a:pt x="366" y="3443"/>
                      <a:pt x="366" y="3331"/>
                      <a:pt x="366" y="3218"/>
                    </a:cubicBezTo>
                    <a:lnTo>
                      <a:pt x="1068" y="299"/>
                    </a:lnTo>
                    <a:cubicBezTo>
                      <a:pt x="1068" y="186"/>
                      <a:pt x="1068" y="46"/>
                      <a:pt x="955" y="46"/>
                    </a:cubicBezTo>
                    <a:cubicBezTo>
                      <a:pt x="915" y="14"/>
                      <a:pt x="877" y="0"/>
                      <a:pt x="844" y="0"/>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01" name="Google Shape;1692;p32">
                <a:extLst>
                  <a:ext uri="{FF2B5EF4-FFF2-40B4-BE49-F238E27FC236}">
                    <a16:creationId xmlns:a16="http://schemas.microsoft.com/office/drawing/2014/main" id="{6393FA8E-EB05-4771-A7AB-7A561BBDA717}"/>
                  </a:ext>
                </a:extLst>
              </p:cNvPr>
              <p:cNvSpPr/>
              <p:nvPr/>
            </p:nvSpPr>
            <p:spPr>
              <a:xfrm>
                <a:off x="4170200" y="2063525"/>
                <a:ext cx="58275" cy="191400"/>
              </a:xfrm>
              <a:custGeom>
                <a:avLst/>
                <a:gdLst/>
                <a:ahLst/>
                <a:cxnLst/>
                <a:rect l="l" t="t" r="r" b="b"/>
                <a:pathLst>
                  <a:path w="2331" h="7656" extrusionOk="0">
                    <a:moveTo>
                      <a:pt x="2013" y="1"/>
                    </a:moveTo>
                    <a:cubicBezTo>
                      <a:pt x="1956" y="1"/>
                      <a:pt x="1933" y="80"/>
                      <a:pt x="1854" y="160"/>
                    </a:cubicBezTo>
                    <a:lnTo>
                      <a:pt x="113" y="7403"/>
                    </a:lnTo>
                    <a:cubicBezTo>
                      <a:pt x="1" y="7403"/>
                      <a:pt x="113" y="7543"/>
                      <a:pt x="225" y="7656"/>
                    </a:cubicBezTo>
                    <a:cubicBezTo>
                      <a:pt x="338" y="7656"/>
                      <a:pt x="450" y="7543"/>
                      <a:pt x="450" y="7403"/>
                    </a:cubicBezTo>
                    <a:lnTo>
                      <a:pt x="2331" y="272"/>
                    </a:lnTo>
                    <a:cubicBezTo>
                      <a:pt x="2331" y="160"/>
                      <a:pt x="2219" y="47"/>
                      <a:pt x="2106" y="47"/>
                    </a:cubicBezTo>
                    <a:cubicBezTo>
                      <a:pt x="2065" y="15"/>
                      <a:pt x="2036" y="1"/>
                      <a:pt x="2013" y="1"/>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02" name="Google Shape;1693;p32">
                <a:extLst>
                  <a:ext uri="{FF2B5EF4-FFF2-40B4-BE49-F238E27FC236}">
                    <a16:creationId xmlns:a16="http://schemas.microsoft.com/office/drawing/2014/main" id="{B3D4293F-C072-4205-89F7-4FBAA46D2BB2}"/>
                  </a:ext>
                </a:extLst>
              </p:cNvPr>
              <p:cNvSpPr/>
              <p:nvPr/>
            </p:nvSpPr>
            <p:spPr>
              <a:xfrm>
                <a:off x="4228450" y="2191900"/>
                <a:ext cx="64600" cy="83375"/>
              </a:xfrm>
              <a:custGeom>
                <a:avLst/>
                <a:gdLst/>
                <a:ahLst/>
                <a:cxnLst/>
                <a:rect l="l" t="t" r="r" b="b"/>
                <a:pathLst>
                  <a:path w="2584" h="3335" extrusionOk="0">
                    <a:moveTo>
                      <a:pt x="2331" y="0"/>
                    </a:moveTo>
                    <a:cubicBezTo>
                      <a:pt x="2256" y="0"/>
                      <a:pt x="2181" y="50"/>
                      <a:pt x="2107" y="50"/>
                    </a:cubicBezTo>
                    <a:lnTo>
                      <a:pt x="113" y="3110"/>
                    </a:lnTo>
                    <a:cubicBezTo>
                      <a:pt x="1" y="3223"/>
                      <a:pt x="1" y="3335"/>
                      <a:pt x="113" y="3335"/>
                    </a:cubicBezTo>
                    <a:lnTo>
                      <a:pt x="338" y="3335"/>
                    </a:lnTo>
                    <a:lnTo>
                      <a:pt x="2443" y="303"/>
                    </a:lnTo>
                    <a:cubicBezTo>
                      <a:pt x="2584" y="303"/>
                      <a:pt x="2443" y="50"/>
                      <a:pt x="2443" y="50"/>
                    </a:cubicBezTo>
                    <a:cubicBezTo>
                      <a:pt x="2406" y="13"/>
                      <a:pt x="2369" y="0"/>
                      <a:pt x="2331" y="0"/>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03" name="Google Shape;1694;p32">
                <a:extLst>
                  <a:ext uri="{FF2B5EF4-FFF2-40B4-BE49-F238E27FC236}">
                    <a16:creationId xmlns:a16="http://schemas.microsoft.com/office/drawing/2014/main" id="{061AC293-FB38-4B13-9358-7633BEE171C1}"/>
                  </a:ext>
                </a:extLst>
              </p:cNvPr>
              <p:cNvSpPr/>
              <p:nvPr/>
            </p:nvSpPr>
            <p:spPr>
              <a:xfrm>
                <a:off x="3865600" y="2179275"/>
                <a:ext cx="52650" cy="81275"/>
              </a:xfrm>
              <a:custGeom>
                <a:avLst/>
                <a:gdLst/>
                <a:ahLst/>
                <a:cxnLst/>
                <a:rect l="l" t="t" r="r" b="b"/>
                <a:pathLst>
                  <a:path w="2106" h="3251" extrusionOk="0">
                    <a:moveTo>
                      <a:pt x="292" y="1"/>
                    </a:moveTo>
                    <a:cubicBezTo>
                      <a:pt x="246" y="1"/>
                      <a:pt x="183" y="36"/>
                      <a:pt x="113" y="106"/>
                    </a:cubicBezTo>
                    <a:cubicBezTo>
                      <a:pt x="0" y="106"/>
                      <a:pt x="0" y="218"/>
                      <a:pt x="0" y="331"/>
                    </a:cubicBezTo>
                    <a:lnTo>
                      <a:pt x="1769" y="3250"/>
                    </a:lnTo>
                    <a:lnTo>
                      <a:pt x="1994" y="3250"/>
                    </a:lnTo>
                    <a:cubicBezTo>
                      <a:pt x="2106" y="3250"/>
                      <a:pt x="2106" y="3138"/>
                      <a:pt x="2106" y="3026"/>
                    </a:cubicBezTo>
                    <a:lnTo>
                      <a:pt x="365" y="106"/>
                    </a:lnTo>
                    <a:cubicBezTo>
                      <a:pt x="365" y="36"/>
                      <a:pt x="337" y="1"/>
                      <a:pt x="292" y="1"/>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04" name="Google Shape;1695;p32">
                <a:extLst>
                  <a:ext uri="{FF2B5EF4-FFF2-40B4-BE49-F238E27FC236}">
                    <a16:creationId xmlns:a16="http://schemas.microsoft.com/office/drawing/2014/main" id="{74F7F10B-D42C-4DA1-BC2A-E087D4675207}"/>
                  </a:ext>
                </a:extLst>
              </p:cNvPr>
              <p:cNvSpPr/>
              <p:nvPr/>
            </p:nvSpPr>
            <p:spPr>
              <a:xfrm>
                <a:off x="4240400" y="2247350"/>
                <a:ext cx="166350" cy="74950"/>
              </a:xfrm>
              <a:custGeom>
                <a:avLst/>
                <a:gdLst/>
                <a:ahLst/>
                <a:cxnLst/>
                <a:rect l="l" t="t" r="r" b="b"/>
                <a:pathLst>
                  <a:path w="6654" h="2998" extrusionOk="0">
                    <a:moveTo>
                      <a:pt x="6463" y="0"/>
                    </a:moveTo>
                    <a:cubicBezTo>
                      <a:pt x="6442" y="0"/>
                      <a:pt x="6429" y="13"/>
                      <a:pt x="6429" y="50"/>
                    </a:cubicBezTo>
                    <a:lnTo>
                      <a:pt x="225" y="2521"/>
                    </a:lnTo>
                    <a:cubicBezTo>
                      <a:pt x="113" y="2633"/>
                      <a:pt x="0" y="2745"/>
                      <a:pt x="113" y="2858"/>
                    </a:cubicBezTo>
                    <a:lnTo>
                      <a:pt x="225" y="2998"/>
                    </a:lnTo>
                    <a:lnTo>
                      <a:pt x="337" y="2998"/>
                    </a:lnTo>
                    <a:lnTo>
                      <a:pt x="6542" y="415"/>
                    </a:lnTo>
                    <a:cubicBezTo>
                      <a:pt x="6654" y="303"/>
                      <a:pt x="6654" y="190"/>
                      <a:pt x="6654" y="50"/>
                    </a:cubicBezTo>
                    <a:cubicBezTo>
                      <a:pt x="6579" y="50"/>
                      <a:pt x="6504" y="0"/>
                      <a:pt x="6463" y="0"/>
                    </a:cubicBezTo>
                    <a:close/>
                  </a:path>
                </a:pathLst>
              </a:custGeom>
              <a:solidFill>
                <a:srgbClr val="3C3C3C"/>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05" name="Google Shape;1696;p32">
                <a:extLst>
                  <a:ext uri="{FF2B5EF4-FFF2-40B4-BE49-F238E27FC236}">
                    <a16:creationId xmlns:a16="http://schemas.microsoft.com/office/drawing/2014/main" id="{F05B35BB-D0B1-4A6E-8970-1EFC78CF7C2B}"/>
                  </a:ext>
                </a:extLst>
              </p:cNvPr>
              <p:cNvSpPr/>
              <p:nvPr/>
            </p:nvSpPr>
            <p:spPr>
              <a:xfrm>
                <a:off x="4403925" y="2471075"/>
                <a:ext cx="23200" cy="32325"/>
              </a:xfrm>
              <a:custGeom>
                <a:avLst/>
                <a:gdLst/>
                <a:ahLst/>
                <a:cxnLst/>
                <a:rect l="l" t="t" r="r" b="b"/>
                <a:pathLst>
                  <a:path w="928" h="1293" extrusionOk="0">
                    <a:moveTo>
                      <a:pt x="927" y="1"/>
                    </a:moveTo>
                    <a:cubicBezTo>
                      <a:pt x="590" y="478"/>
                      <a:pt x="225" y="815"/>
                      <a:pt x="1" y="1292"/>
                    </a:cubicBezTo>
                    <a:cubicBezTo>
                      <a:pt x="225" y="1292"/>
                      <a:pt x="478" y="1068"/>
                      <a:pt x="815" y="927"/>
                    </a:cubicBezTo>
                    <a:cubicBezTo>
                      <a:pt x="703" y="927"/>
                      <a:pt x="590" y="1068"/>
                      <a:pt x="478" y="1068"/>
                    </a:cubicBezTo>
                    <a:cubicBezTo>
                      <a:pt x="590" y="703"/>
                      <a:pt x="815" y="366"/>
                      <a:pt x="927" y="1"/>
                    </a:cubicBezTo>
                    <a:close/>
                  </a:path>
                </a:pathLst>
              </a:custGeom>
              <a:solidFill>
                <a:srgbClr val="E9E9E9"/>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06" name="Google Shape;1697;p32">
                <a:extLst>
                  <a:ext uri="{FF2B5EF4-FFF2-40B4-BE49-F238E27FC236}">
                    <a16:creationId xmlns:a16="http://schemas.microsoft.com/office/drawing/2014/main" id="{D67C3FE0-EE42-4A45-BBAB-A83857E07830}"/>
                  </a:ext>
                </a:extLst>
              </p:cNvPr>
              <p:cNvSpPr/>
              <p:nvPr/>
            </p:nvSpPr>
            <p:spPr>
              <a:xfrm>
                <a:off x="4394800" y="2415625"/>
                <a:ext cx="17575" cy="35125"/>
              </a:xfrm>
              <a:custGeom>
                <a:avLst/>
                <a:gdLst/>
                <a:ahLst/>
                <a:cxnLst/>
                <a:rect l="l" t="t" r="r" b="b"/>
                <a:pathLst>
                  <a:path w="703" h="1405" extrusionOk="0">
                    <a:moveTo>
                      <a:pt x="703" y="1"/>
                    </a:moveTo>
                    <a:cubicBezTo>
                      <a:pt x="478" y="225"/>
                      <a:pt x="366" y="338"/>
                      <a:pt x="141" y="590"/>
                    </a:cubicBezTo>
                    <a:lnTo>
                      <a:pt x="1" y="1405"/>
                    </a:lnTo>
                    <a:cubicBezTo>
                      <a:pt x="141" y="1292"/>
                      <a:pt x="366" y="1180"/>
                      <a:pt x="478" y="1180"/>
                    </a:cubicBezTo>
                    <a:lnTo>
                      <a:pt x="703" y="1"/>
                    </a:lnTo>
                    <a:close/>
                  </a:path>
                </a:pathLst>
              </a:custGeom>
              <a:solidFill>
                <a:srgbClr val="DCCCB2"/>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07" name="Google Shape;1698;p32">
                <a:extLst>
                  <a:ext uri="{FF2B5EF4-FFF2-40B4-BE49-F238E27FC236}">
                    <a16:creationId xmlns:a16="http://schemas.microsoft.com/office/drawing/2014/main" id="{70B00D85-F73C-43CB-A738-AFDF8F0B8274}"/>
                  </a:ext>
                </a:extLst>
              </p:cNvPr>
              <p:cNvSpPr/>
              <p:nvPr/>
            </p:nvSpPr>
            <p:spPr>
              <a:xfrm>
                <a:off x="4424275" y="2485825"/>
                <a:ext cx="17575" cy="8450"/>
              </a:xfrm>
              <a:custGeom>
                <a:avLst/>
                <a:gdLst/>
                <a:ahLst/>
                <a:cxnLst/>
                <a:rect l="l" t="t" r="r" b="b"/>
                <a:pathLst>
                  <a:path w="703" h="338" extrusionOk="0">
                    <a:moveTo>
                      <a:pt x="703" y="0"/>
                    </a:moveTo>
                    <a:lnTo>
                      <a:pt x="703" y="0"/>
                    </a:lnTo>
                    <a:cubicBezTo>
                      <a:pt x="478" y="113"/>
                      <a:pt x="225" y="225"/>
                      <a:pt x="1" y="337"/>
                    </a:cubicBezTo>
                    <a:cubicBezTo>
                      <a:pt x="113" y="337"/>
                      <a:pt x="366" y="225"/>
                      <a:pt x="590" y="225"/>
                    </a:cubicBezTo>
                    <a:lnTo>
                      <a:pt x="703" y="0"/>
                    </a:lnTo>
                    <a:close/>
                  </a:path>
                </a:pathLst>
              </a:custGeom>
              <a:solidFill>
                <a:srgbClr val="DADADA"/>
              </a:solidFill>
              <a:ln>
                <a:no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sp>
        <p:nvSpPr>
          <p:cNvPr id="708" name="Google Shape;1699;p32">
            <a:extLst>
              <a:ext uri="{FF2B5EF4-FFF2-40B4-BE49-F238E27FC236}">
                <a16:creationId xmlns:a16="http://schemas.microsoft.com/office/drawing/2014/main" id="{B7FD7303-CB10-4A18-A611-36E53C2099BF}"/>
              </a:ext>
            </a:extLst>
          </p:cNvPr>
          <p:cNvSpPr/>
          <p:nvPr/>
        </p:nvSpPr>
        <p:spPr>
          <a:xfrm>
            <a:off x="6379551" y="3088368"/>
            <a:ext cx="66500" cy="104833"/>
          </a:xfrm>
          <a:custGeom>
            <a:avLst/>
            <a:gdLst/>
            <a:ahLst/>
            <a:cxnLst/>
            <a:rect l="l" t="t" r="r" b="b"/>
            <a:pathLst>
              <a:path w="1995" h="3145" extrusionOk="0">
                <a:moveTo>
                  <a:pt x="1405" y="0"/>
                </a:moveTo>
                <a:cubicBezTo>
                  <a:pt x="927" y="337"/>
                  <a:pt x="591" y="562"/>
                  <a:pt x="226" y="927"/>
                </a:cubicBezTo>
                <a:lnTo>
                  <a:pt x="1" y="2106"/>
                </a:lnTo>
                <a:cubicBezTo>
                  <a:pt x="226" y="1966"/>
                  <a:pt x="366" y="1853"/>
                  <a:pt x="591" y="1853"/>
                </a:cubicBezTo>
                <a:lnTo>
                  <a:pt x="703" y="1853"/>
                </a:lnTo>
                <a:cubicBezTo>
                  <a:pt x="591" y="2331"/>
                  <a:pt x="478" y="2668"/>
                  <a:pt x="366" y="3032"/>
                </a:cubicBezTo>
                <a:cubicBezTo>
                  <a:pt x="478" y="2920"/>
                  <a:pt x="591" y="2920"/>
                  <a:pt x="703" y="2920"/>
                </a:cubicBezTo>
                <a:lnTo>
                  <a:pt x="815" y="2920"/>
                </a:lnTo>
                <a:lnTo>
                  <a:pt x="815" y="3145"/>
                </a:lnTo>
                <a:cubicBezTo>
                  <a:pt x="1068" y="2920"/>
                  <a:pt x="1292" y="2668"/>
                  <a:pt x="1629" y="2443"/>
                </a:cubicBezTo>
                <a:lnTo>
                  <a:pt x="1994" y="113"/>
                </a:lnTo>
                <a:cubicBezTo>
                  <a:pt x="1994" y="113"/>
                  <a:pt x="1770" y="113"/>
                  <a:pt x="1405" y="0"/>
                </a:cubicBezTo>
                <a:close/>
              </a:path>
            </a:pathLst>
          </a:custGeom>
          <a:solidFill>
            <a:srgbClr val="DADAD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09" name="Google Shape;1700;p32">
            <a:extLst>
              <a:ext uri="{FF2B5EF4-FFF2-40B4-BE49-F238E27FC236}">
                <a16:creationId xmlns:a16="http://schemas.microsoft.com/office/drawing/2014/main" id="{0CF6CF9F-0611-4ECB-958E-07AB37BC9C49}"/>
              </a:ext>
            </a:extLst>
          </p:cNvPr>
          <p:cNvSpPr/>
          <p:nvPr/>
        </p:nvSpPr>
        <p:spPr>
          <a:xfrm>
            <a:off x="6344952" y="3138900"/>
            <a:ext cx="23433" cy="34667"/>
          </a:xfrm>
          <a:custGeom>
            <a:avLst/>
            <a:gdLst/>
            <a:ahLst/>
            <a:cxnLst/>
            <a:rect l="l" t="t" r="r" b="b"/>
            <a:pathLst>
              <a:path w="703" h="1040" extrusionOk="0">
                <a:moveTo>
                  <a:pt x="702" y="0"/>
                </a:moveTo>
                <a:lnTo>
                  <a:pt x="702" y="0"/>
                </a:lnTo>
                <a:cubicBezTo>
                  <a:pt x="449" y="337"/>
                  <a:pt x="113" y="702"/>
                  <a:pt x="0" y="1039"/>
                </a:cubicBezTo>
                <a:cubicBezTo>
                  <a:pt x="113" y="1039"/>
                  <a:pt x="337" y="927"/>
                  <a:pt x="562" y="815"/>
                </a:cubicBezTo>
                <a:lnTo>
                  <a:pt x="702" y="0"/>
                </a:lnTo>
                <a:close/>
              </a:path>
            </a:pathLst>
          </a:custGeom>
          <a:solidFill>
            <a:srgbClr val="D9D9D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10" name="Google Shape;1701;p32">
            <a:extLst>
              <a:ext uri="{FF2B5EF4-FFF2-40B4-BE49-F238E27FC236}">
                <a16:creationId xmlns:a16="http://schemas.microsoft.com/office/drawing/2014/main" id="{545EEDC6-5109-4CBF-94DB-D7C38F73B8AC}"/>
              </a:ext>
            </a:extLst>
          </p:cNvPr>
          <p:cNvSpPr/>
          <p:nvPr/>
        </p:nvSpPr>
        <p:spPr>
          <a:xfrm>
            <a:off x="6395485" y="3247467"/>
            <a:ext cx="23433" cy="43067"/>
          </a:xfrm>
          <a:custGeom>
            <a:avLst/>
            <a:gdLst/>
            <a:ahLst/>
            <a:cxnLst/>
            <a:rect l="l" t="t" r="r" b="b"/>
            <a:pathLst>
              <a:path w="703" h="1292" extrusionOk="0">
                <a:moveTo>
                  <a:pt x="702" y="0"/>
                </a:moveTo>
                <a:cubicBezTo>
                  <a:pt x="449" y="477"/>
                  <a:pt x="225" y="955"/>
                  <a:pt x="0" y="1292"/>
                </a:cubicBezTo>
                <a:cubicBezTo>
                  <a:pt x="113" y="1179"/>
                  <a:pt x="337" y="1179"/>
                  <a:pt x="449" y="1067"/>
                </a:cubicBezTo>
                <a:lnTo>
                  <a:pt x="702" y="0"/>
                </a:lnTo>
                <a:close/>
              </a:path>
            </a:pathLst>
          </a:custGeom>
          <a:solidFill>
            <a:srgbClr val="DADAD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11" name="Google Shape;1702;p32">
            <a:extLst>
              <a:ext uri="{FF2B5EF4-FFF2-40B4-BE49-F238E27FC236}">
                <a16:creationId xmlns:a16="http://schemas.microsoft.com/office/drawing/2014/main" id="{687C1559-0058-43A2-B500-8B75ED26D113}"/>
              </a:ext>
            </a:extLst>
          </p:cNvPr>
          <p:cNvSpPr/>
          <p:nvPr/>
        </p:nvSpPr>
        <p:spPr>
          <a:xfrm>
            <a:off x="6391718" y="3169767"/>
            <a:ext cx="42167" cy="59000"/>
          </a:xfrm>
          <a:custGeom>
            <a:avLst/>
            <a:gdLst/>
            <a:ahLst/>
            <a:cxnLst/>
            <a:rect l="l" t="t" r="r" b="b"/>
            <a:pathLst>
              <a:path w="1265" h="1770" extrusionOk="0">
                <a:moveTo>
                  <a:pt x="1264" y="1"/>
                </a:moveTo>
                <a:lnTo>
                  <a:pt x="1264" y="1"/>
                </a:lnTo>
                <a:cubicBezTo>
                  <a:pt x="927" y="226"/>
                  <a:pt x="703" y="478"/>
                  <a:pt x="450" y="703"/>
                </a:cubicBezTo>
                <a:cubicBezTo>
                  <a:pt x="338" y="1068"/>
                  <a:pt x="113" y="1405"/>
                  <a:pt x="1" y="1770"/>
                </a:cubicBezTo>
                <a:cubicBezTo>
                  <a:pt x="113" y="1770"/>
                  <a:pt x="226" y="1629"/>
                  <a:pt x="338" y="1629"/>
                </a:cubicBezTo>
                <a:cubicBezTo>
                  <a:pt x="562" y="1517"/>
                  <a:pt x="815" y="1405"/>
                  <a:pt x="1040" y="1292"/>
                </a:cubicBezTo>
                <a:lnTo>
                  <a:pt x="1264" y="1"/>
                </a:lnTo>
                <a:close/>
              </a:path>
            </a:pathLst>
          </a:custGeom>
          <a:solidFill>
            <a:srgbClr val="D7D7D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712" name="Google Shape;1703;p32">
            <a:extLst>
              <a:ext uri="{FF2B5EF4-FFF2-40B4-BE49-F238E27FC236}">
                <a16:creationId xmlns:a16="http://schemas.microsoft.com/office/drawing/2014/main" id="{4F902C9F-3CBB-4267-A5B8-F56C57103F3B}"/>
              </a:ext>
            </a:extLst>
          </p:cNvPr>
          <p:cNvGrpSpPr/>
          <p:nvPr/>
        </p:nvGrpSpPr>
        <p:grpSpPr>
          <a:xfrm>
            <a:off x="783182" y="3627149"/>
            <a:ext cx="2478161" cy="2314737"/>
            <a:chOff x="580922" y="2720362"/>
            <a:chExt cx="1858621" cy="1736053"/>
          </a:xfrm>
        </p:grpSpPr>
        <p:sp>
          <p:nvSpPr>
            <p:cNvPr id="713" name="Google Shape;1704;p32">
              <a:extLst>
                <a:ext uri="{FF2B5EF4-FFF2-40B4-BE49-F238E27FC236}">
                  <a16:creationId xmlns:a16="http://schemas.microsoft.com/office/drawing/2014/main" id="{DF9AC38D-B600-4AFC-B9F0-3529EDF650F7}"/>
                </a:ext>
              </a:extLst>
            </p:cNvPr>
            <p:cNvSpPr txBox="1"/>
            <p:nvPr/>
          </p:nvSpPr>
          <p:spPr>
            <a:xfrm rot="-622441">
              <a:off x="883507" y="4027626"/>
              <a:ext cx="1556036" cy="428789"/>
            </a:xfrm>
            <a:prstGeom prst="rect">
              <a:avLst/>
            </a:prstGeom>
            <a:noFill/>
            <a:ln>
              <a:noFill/>
            </a:ln>
          </p:spPr>
          <p:txBody>
            <a:bodyPr spcFirstLastPara="1" wrap="square" lIns="121900" tIns="121900" rIns="121900" bIns="121900" anchor="ctr" anchorCtr="0">
              <a:noAutofit/>
            </a:bodyPr>
            <a:lstStyle/>
            <a:p>
              <a:pPr defTabSz="1219170">
                <a:buClr>
                  <a:srgbClr val="000000"/>
                </a:buClr>
              </a:pPr>
              <a:endParaRPr sz="2267" kern="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714" name="Google Shape;1705;p32">
              <a:extLst>
                <a:ext uri="{FF2B5EF4-FFF2-40B4-BE49-F238E27FC236}">
                  <a16:creationId xmlns:a16="http://schemas.microsoft.com/office/drawing/2014/main" id="{982E81FC-7F3C-4E4B-9E4A-24DA62EFAB49}"/>
                </a:ext>
              </a:extLst>
            </p:cNvPr>
            <p:cNvSpPr txBox="1"/>
            <p:nvPr/>
          </p:nvSpPr>
          <p:spPr>
            <a:xfrm rot="20969108">
              <a:off x="580922" y="2720362"/>
              <a:ext cx="1632412" cy="931536"/>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US" sz="1200" kern="0" dirty="0">
                  <a:solidFill>
                    <a:srgbClr val="000000"/>
                  </a:solidFill>
                  <a:latin typeface="Fira Sans"/>
                  <a:ea typeface="Fira Sans"/>
                  <a:cs typeface="Fira Sans"/>
                  <a:sym typeface="Fira Sans"/>
                </a:rPr>
                <a:t>Secondary databases in bioinformatics are databases that contain derived or processed data from primary sources, such as primary sequence databases</a:t>
              </a:r>
              <a:endParaRPr sz="1200" kern="0" dirty="0">
                <a:solidFill>
                  <a:srgbClr val="000000"/>
                </a:solidFill>
                <a:latin typeface="Fira Sans"/>
                <a:ea typeface="Fira Sans"/>
                <a:cs typeface="Fira Sans"/>
                <a:sym typeface="Fira Sans"/>
              </a:endParaRPr>
            </a:p>
          </p:txBody>
        </p:sp>
      </p:grpSp>
      <p:grpSp>
        <p:nvGrpSpPr>
          <p:cNvPr id="715" name="Google Shape;1706;p32">
            <a:extLst>
              <a:ext uri="{FF2B5EF4-FFF2-40B4-BE49-F238E27FC236}">
                <a16:creationId xmlns:a16="http://schemas.microsoft.com/office/drawing/2014/main" id="{4D70A3CA-33AD-4F21-BECA-AE8DDC5FA024}"/>
              </a:ext>
            </a:extLst>
          </p:cNvPr>
          <p:cNvGrpSpPr/>
          <p:nvPr/>
        </p:nvGrpSpPr>
        <p:grpSpPr>
          <a:xfrm>
            <a:off x="3526753" y="1978600"/>
            <a:ext cx="2176401" cy="2333026"/>
            <a:chOff x="2638602" y="1483950"/>
            <a:chExt cx="1632301" cy="1749770"/>
          </a:xfrm>
        </p:grpSpPr>
        <p:sp>
          <p:nvSpPr>
            <p:cNvPr id="716" name="Google Shape;1707;p32">
              <a:extLst>
                <a:ext uri="{FF2B5EF4-FFF2-40B4-BE49-F238E27FC236}">
                  <a16:creationId xmlns:a16="http://schemas.microsoft.com/office/drawing/2014/main" id="{99613096-6680-46E8-88F2-6A55841539EE}"/>
                </a:ext>
              </a:extLst>
            </p:cNvPr>
            <p:cNvSpPr txBox="1"/>
            <p:nvPr/>
          </p:nvSpPr>
          <p:spPr>
            <a:xfrm rot="1320">
              <a:off x="2638910" y="2805020"/>
              <a:ext cx="1562100" cy="428700"/>
            </a:xfrm>
            <a:prstGeom prst="rect">
              <a:avLst/>
            </a:prstGeom>
            <a:noFill/>
            <a:ln>
              <a:noFill/>
            </a:ln>
          </p:spPr>
          <p:txBody>
            <a:bodyPr spcFirstLastPara="1" wrap="square" lIns="121900" tIns="121900" rIns="121900" bIns="121900" anchor="ctr" anchorCtr="0">
              <a:noAutofit/>
            </a:bodyPr>
            <a:lstStyle/>
            <a:p>
              <a:pPr defTabSz="1219170">
                <a:buClr>
                  <a:srgbClr val="000000"/>
                </a:buClr>
              </a:pPr>
              <a:endParaRPr sz="1400" kern="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717" name="Google Shape;1708;p32">
              <a:extLst>
                <a:ext uri="{FF2B5EF4-FFF2-40B4-BE49-F238E27FC236}">
                  <a16:creationId xmlns:a16="http://schemas.microsoft.com/office/drawing/2014/main" id="{28DB7D00-380D-4648-8FC3-05BADCB1CB69}"/>
                </a:ext>
              </a:extLst>
            </p:cNvPr>
            <p:cNvSpPr txBox="1"/>
            <p:nvPr/>
          </p:nvSpPr>
          <p:spPr>
            <a:xfrm rot="4423">
              <a:off x="2638602" y="1483950"/>
              <a:ext cx="1632301" cy="765300"/>
            </a:xfrm>
            <a:prstGeom prst="rect">
              <a:avLst/>
            </a:prstGeom>
            <a:noFill/>
            <a:ln>
              <a:noFill/>
            </a:ln>
          </p:spPr>
          <p:txBody>
            <a:bodyPr spcFirstLastPara="1" wrap="square" lIns="121900" tIns="121900" rIns="121900" bIns="121900" anchor="t" anchorCtr="0">
              <a:noAutofit/>
            </a:bodyPr>
            <a:lstStyle/>
            <a:p>
              <a:pPr algn="ctr" defTabSz="1219170">
                <a:buClr>
                  <a:srgbClr val="000000"/>
                </a:buClr>
                <a:buSzPts val="1100"/>
              </a:pPr>
              <a:r>
                <a:rPr lang="en-US" sz="1200" kern="0" dirty="0">
                  <a:solidFill>
                    <a:srgbClr val="000000"/>
                  </a:solidFill>
                  <a:latin typeface="Fira Sans"/>
                  <a:ea typeface="Fira Sans"/>
                  <a:cs typeface="Fira Sans"/>
                  <a:sym typeface="Fira Sans"/>
                </a:rPr>
                <a:t>They often provide curated, annotated, and specialized information that is useful for specific types of analyses or research questions.</a:t>
              </a:r>
              <a:endParaRPr sz="1200" kern="0" dirty="0">
                <a:solidFill>
                  <a:srgbClr val="000000"/>
                </a:solidFill>
                <a:latin typeface="Fira Sans"/>
                <a:ea typeface="Fira Sans"/>
                <a:cs typeface="Fira Sans"/>
                <a:sym typeface="Fira Sans"/>
              </a:endParaRPr>
            </a:p>
          </p:txBody>
        </p:sp>
      </p:grpSp>
      <p:grpSp>
        <p:nvGrpSpPr>
          <p:cNvPr id="718" name="Google Shape;1709;p32">
            <a:extLst>
              <a:ext uri="{FF2B5EF4-FFF2-40B4-BE49-F238E27FC236}">
                <a16:creationId xmlns:a16="http://schemas.microsoft.com/office/drawing/2014/main" id="{A8BBFDEE-7626-4A53-9543-46626B8E324E}"/>
              </a:ext>
            </a:extLst>
          </p:cNvPr>
          <p:cNvGrpSpPr/>
          <p:nvPr/>
        </p:nvGrpSpPr>
        <p:grpSpPr>
          <a:xfrm>
            <a:off x="5920041" y="3416009"/>
            <a:ext cx="2451563" cy="2543072"/>
            <a:chOff x="4433569" y="2562006"/>
            <a:chExt cx="1838673" cy="1907304"/>
          </a:xfrm>
        </p:grpSpPr>
        <p:sp>
          <p:nvSpPr>
            <p:cNvPr id="719" name="Google Shape;1710;p32">
              <a:extLst>
                <a:ext uri="{FF2B5EF4-FFF2-40B4-BE49-F238E27FC236}">
                  <a16:creationId xmlns:a16="http://schemas.microsoft.com/office/drawing/2014/main" id="{FA6602EF-B208-45B3-95AB-2DA6729E1076}"/>
                </a:ext>
              </a:extLst>
            </p:cNvPr>
            <p:cNvSpPr txBox="1"/>
            <p:nvPr/>
          </p:nvSpPr>
          <p:spPr>
            <a:xfrm rot="1054947">
              <a:off x="4433569" y="4040454"/>
              <a:ext cx="1562180" cy="428856"/>
            </a:xfrm>
            <a:prstGeom prst="rect">
              <a:avLst/>
            </a:prstGeom>
            <a:noFill/>
            <a:ln>
              <a:noFill/>
            </a:ln>
          </p:spPr>
          <p:txBody>
            <a:bodyPr spcFirstLastPara="1" wrap="square" lIns="121900" tIns="121900" rIns="121900" bIns="121900" anchor="ctr" anchorCtr="0">
              <a:noAutofit/>
            </a:bodyPr>
            <a:lstStyle/>
            <a:p>
              <a:pPr defTabSz="1219170">
                <a:buClr>
                  <a:srgbClr val="000000"/>
                </a:buClr>
              </a:pPr>
              <a:endParaRPr sz="2267" kern="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720" name="Google Shape;1711;p32">
              <a:extLst>
                <a:ext uri="{FF2B5EF4-FFF2-40B4-BE49-F238E27FC236}">
                  <a16:creationId xmlns:a16="http://schemas.microsoft.com/office/drawing/2014/main" id="{22CB754E-D6BF-42B2-801C-56CF4C423ED5}"/>
                </a:ext>
              </a:extLst>
            </p:cNvPr>
            <p:cNvSpPr txBox="1"/>
            <p:nvPr/>
          </p:nvSpPr>
          <p:spPr>
            <a:xfrm rot="1054547">
              <a:off x="4851747" y="2562006"/>
              <a:ext cx="1420495" cy="765401"/>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US" sz="1200" kern="0" dirty="0">
                  <a:solidFill>
                    <a:srgbClr val="000000"/>
                  </a:solidFill>
                  <a:latin typeface="Fira Sans"/>
                  <a:ea typeface="Fira Sans"/>
                  <a:cs typeface="Fira Sans"/>
                  <a:sym typeface="Fira Sans"/>
                </a:rPr>
                <a:t>Databases that store information about drugs and their targets, such as </a:t>
              </a:r>
              <a:r>
                <a:rPr lang="en-US" sz="1200" kern="0" dirty="0" err="1">
                  <a:solidFill>
                    <a:srgbClr val="000000"/>
                  </a:solidFill>
                  <a:latin typeface="Fira Sans"/>
                  <a:ea typeface="Fira Sans"/>
                  <a:cs typeface="Fira Sans"/>
                  <a:sym typeface="Fira Sans"/>
                </a:rPr>
                <a:t>DrugBank</a:t>
              </a:r>
              <a:r>
                <a:rPr lang="en-US" sz="1200" kern="0" dirty="0">
                  <a:solidFill>
                    <a:srgbClr val="000000"/>
                  </a:solidFill>
                  <a:latin typeface="Fira Sans"/>
                  <a:ea typeface="Fira Sans"/>
                  <a:cs typeface="Fira Sans"/>
                  <a:sym typeface="Fira Sans"/>
                </a:rPr>
                <a:t>, which provides information about drug targets, pharmacology, and drug interactions.</a:t>
              </a:r>
              <a:endParaRPr sz="1200" kern="0" dirty="0">
                <a:solidFill>
                  <a:srgbClr val="000000"/>
                </a:solidFill>
                <a:latin typeface="Fira Sans"/>
                <a:ea typeface="Fira Sans"/>
                <a:cs typeface="Fira Sans"/>
                <a:sym typeface="Fira Sans"/>
              </a:endParaRPr>
            </a:p>
          </p:txBody>
        </p:sp>
      </p:grpSp>
      <p:grpSp>
        <p:nvGrpSpPr>
          <p:cNvPr id="721" name="Google Shape;1712;p32">
            <a:extLst>
              <a:ext uri="{FF2B5EF4-FFF2-40B4-BE49-F238E27FC236}">
                <a16:creationId xmlns:a16="http://schemas.microsoft.com/office/drawing/2014/main" id="{2DDE6059-CBF9-48A5-876B-AE58F64C32B1}"/>
              </a:ext>
            </a:extLst>
          </p:cNvPr>
          <p:cNvGrpSpPr/>
          <p:nvPr/>
        </p:nvGrpSpPr>
        <p:grpSpPr>
          <a:xfrm>
            <a:off x="9017900" y="1769472"/>
            <a:ext cx="2430392" cy="2417263"/>
            <a:chOff x="6756963" y="1327102"/>
            <a:chExt cx="1822794" cy="1812947"/>
          </a:xfrm>
        </p:grpSpPr>
        <p:sp>
          <p:nvSpPr>
            <p:cNvPr id="722" name="Google Shape;1713;p32">
              <a:extLst>
                <a:ext uri="{FF2B5EF4-FFF2-40B4-BE49-F238E27FC236}">
                  <a16:creationId xmlns:a16="http://schemas.microsoft.com/office/drawing/2014/main" id="{C0396BB3-DD78-4959-A98A-01BB802D5103}"/>
                </a:ext>
              </a:extLst>
            </p:cNvPr>
            <p:cNvSpPr txBox="1"/>
            <p:nvPr/>
          </p:nvSpPr>
          <p:spPr>
            <a:xfrm rot="-610614">
              <a:off x="7017681" y="2711475"/>
              <a:ext cx="1562076" cy="428574"/>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US" sz="2267" kern="0" dirty="0">
                  <a:solidFill>
                    <a:srgbClr val="FFFFFF"/>
                  </a:solidFill>
                  <a:latin typeface="Fira Sans Extra Condensed Medium"/>
                  <a:ea typeface="Fira Sans Extra Condensed Medium"/>
                  <a:cs typeface="Fira Sans Extra Condensed Medium"/>
                  <a:sym typeface="Fira Sans Extra Condensed Medium"/>
                </a:rPr>
                <a:t>ClinVar</a:t>
              </a:r>
              <a:endParaRPr sz="2267" kern="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723" name="Google Shape;1714;p32">
              <a:extLst>
                <a:ext uri="{FF2B5EF4-FFF2-40B4-BE49-F238E27FC236}">
                  <a16:creationId xmlns:a16="http://schemas.microsoft.com/office/drawing/2014/main" id="{581CE4AD-00E5-4497-983F-F20D3C984F7F}"/>
                </a:ext>
              </a:extLst>
            </p:cNvPr>
            <p:cNvSpPr txBox="1"/>
            <p:nvPr/>
          </p:nvSpPr>
          <p:spPr>
            <a:xfrm rot="20992786">
              <a:off x="6756963" y="1327102"/>
              <a:ext cx="1487778" cy="765354"/>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US" sz="1050" kern="0" dirty="0">
                  <a:solidFill>
                    <a:srgbClr val="000000"/>
                  </a:solidFill>
                  <a:latin typeface="Fira Sans"/>
                  <a:ea typeface="Fira Sans"/>
                  <a:cs typeface="Fira Sans"/>
                  <a:sym typeface="Fira Sans"/>
                </a:rPr>
                <a:t>Databases that store information about protein structures, such as the Protein Data Bank (PDB), which contains experimentally determined structures of proteins, nucleic acids, and complex assemblies.</a:t>
              </a:r>
              <a:endParaRPr sz="1050" kern="0" dirty="0">
                <a:solidFill>
                  <a:srgbClr val="000000"/>
                </a:solidFill>
                <a:latin typeface="Fira Sans"/>
                <a:ea typeface="Fira Sans"/>
                <a:cs typeface="Fira Sans"/>
                <a:sym typeface="Fira Sans"/>
              </a:endParaRPr>
            </a:p>
          </p:txBody>
        </p:sp>
      </p:grpSp>
    </p:spTree>
    <p:extLst>
      <p:ext uri="{BB962C8B-B14F-4D97-AF65-F5344CB8AC3E}">
        <p14:creationId xmlns:p14="http://schemas.microsoft.com/office/powerpoint/2010/main" val="47906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90"/>
                                        </p:tgtEl>
                                        <p:attrNameLst>
                                          <p:attrName>style.visibility</p:attrName>
                                        </p:attrNameLst>
                                      </p:cBhvr>
                                      <p:to>
                                        <p:strVal val="visible"/>
                                      </p:to>
                                    </p:set>
                                    <p:animEffect transition="in" filter="fade">
                                      <p:cBhvr>
                                        <p:cTn id="7" dur="1000"/>
                                        <p:tgtEl>
                                          <p:spTgt spid="590"/>
                                        </p:tgtEl>
                                      </p:cBhvr>
                                    </p:animEffect>
                                    <p:anim calcmode="lin" valueType="num">
                                      <p:cBhvr>
                                        <p:cTn id="8" dur="1000" fill="hold"/>
                                        <p:tgtEl>
                                          <p:spTgt spid="590"/>
                                        </p:tgtEl>
                                        <p:attrNameLst>
                                          <p:attrName>ppt_x</p:attrName>
                                        </p:attrNameLst>
                                      </p:cBhvr>
                                      <p:tavLst>
                                        <p:tav tm="0">
                                          <p:val>
                                            <p:strVal val="#ppt_x"/>
                                          </p:val>
                                        </p:tav>
                                        <p:tav tm="100000">
                                          <p:val>
                                            <p:strVal val="#ppt_x"/>
                                          </p:val>
                                        </p:tav>
                                      </p:tavLst>
                                    </p:anim>
                                    <p:anim calcmode="lin" valueType="num">
                                      <p:cBhvr>
                                        <p:cTn id="9" dur="1000" fill="hold"/>
                                        <p:tgtEl>
                                          <p:spTgt spid="59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12"/>
                                        </p:tgtEl>
                                        <p:attrNameLst>
                                          <p:attrName>style.visibility</p:attrName>
                                        </p:attrNameLst>
                                      </p:cBhvr>
                                      <p:to>
                                        <p:strVal val="visible"/>
                                      </p:to>
                                    </p:set>
                                    <p:animEffect transition="in" filter="fade">
                                      <p:cBhvr>
                                        <p:cTn id="12" dur="1000"/>
                                        <p:tgtEl>
                                          <p:spTgt spid="712"/>
                                        </p:tgtEl>
                                      </p:cBhvr>
                                    </p:animEffect>
                                    <p:anim calcmode="lin" valueType="num">
                                      <p:cBhvr>
                                        <p:cTn id="13" dur="1000" fill="hold"/>
                                        <p:tgtEl>
                                          <p:spTgt spid="712"/>
                                        </p:tgtEl>
                                        <p:attrNameLst>
                                          <p:attrName>ppt_x</p:attrName>
                                        </p:attrNameLst>
                                      </p:cBhvr>
                                      <p:tavLst>
                                        <p:tav tm="0">
                                          <p:val>
                                            <p:strVal val="#ppt_x"/>
                                          </p:val>
                                        </p:tav>
                                        <p:tav tm="100000">
                                          <p:val>
                                            <p:strVal val="#ppt_x"/>
                                          </p:val>
                                        </p:tav>
                                      </p:tavLst>
                                    </p:anim>
                                    <p:anim calcmode="lin" valueType="num">
                                      <p:cBhvr>
                                        <p:cTn id="14" dur="1000" fill="hold"/>
                                        <p:tgtEl>
                                          <p:spTgt spid="7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53"/>
                                        </p:tgtEl>
                                        <p:attrNameLst>
                                          <p:attrName>style.visibility</p:attrName>
                                        </p:attrNameLst>
                                      </p:cBhvr>
                                      <p:to>
                                        <p:strVal val="visible"/>
                                      </p:to>
                                    </p:set>
                                    <p:animEffect transition="in" filter="fade">
                                      <p:cBhvr>
                                        <p:cTn id="19" dur="1000"/>
                                        <p:tgtEl>
                                          <p:spTgt spid="653"/>
                                        </p:tgtEl>
                                      </p:cBhvr>
                                    </p:animEffect>
                                    <p:anim calcmode="lin" valueType="num">
                                      <p:cBhvr>
                                        <p:cTn id="20" dur="1000" fill="hold"/>
                                        <p:tgtEl>
                                          <p:spTgt spid="653"/>
                                        </p:tgtEl>
                                        <p:attrNameLst>
                                          <p:attrName>ppt_x</p:attrName>
                                        </p:attrNameLst>
                                      </p:cBhvr>
                                      <p:tavLst>
                                        <p:tav tm="0">
                                          <p:val>
                                            <p:strVal val="#ppt_x"/>
                                          </p:val>
                                        </p:tav>
                                        <p:tav tm="100000">
                                          <p:val>
                                            <p:strVal val="#ppt_x"/>
                                          </p:val>
                                        </p:tav>
                                      </p:tavLst>
                                    </p:anim>
                                    <p:anim calcmode="lin" valueType="num">
                                      <p:cBhvr>
                                        <p:cTn id="21" dur="1000" fill="hold"/>
                                        <p:tgtEl>
                                          <p:spTgt spid="653"/>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15"/>
                                        </p:tgtEl>
                                        <p:attrNameLst>
                                          <p:attrName>style.visibility</p:attrName>
                                        </p:attrNameLst>
                                      </p:cBhvr>
                                      <p:to>
                                        <p:strVal val="visible"/>
                                      </p:to>
                                    </p:set>
                                    <p:animEffect transition="in" filter="fade">
                                      <p:cBhvr>
                                        <p:cTn id="24" dur="1000"/>
                                        <p:tgtEl>
                                          <p:spTgt spid="715"/>
                                        </p:tgtEl>
                                      </p:cBhvr>
                                    </p:animEffect>
                                    <p:anim calcmode="lin" valueType="num">
                                      <p:cBhvr>
                                        <p:cTn id="25" dur="1000" fill="hold"/>
                                        <p:tgtEl>
                                          <p:spTgt spid="715"/>
                                        </p:tgtEl>
                                        <p:attrNameLst>
                                          <p:attrName>ppt_x</p:attrName>
                                        </p:attrNameLst>
                                      </p:cBhvr>
                                      <p:tavLst>
                                        <p:tav tm="0">
                                          <p:val>
                                            <p:strVal val="#ppt_x"/>
                                          </p:val>
                                        </p:tav>
                                        <p:tav tm="100000">
                                          <p:val>
                                            <p:strVal val="#ppt_x"/>
                                          </p:val>
                                        </p:tav>
                                      </p:tavLst>
                                    </p:anim>
                                    <p:anim calcmode="lin" valueType="num">
                                      <p:cBhvr>
                                        <p:cTn id="26" dur="1000" fill="hold"/>
                                        <p:tgtEl>
                                          <p:spTgt spid="71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538"/>
                                        </p:tgtEl>
                                        <p:attrNameLst>
                                          <p:attrName>style.visibility</p:attrName>
                                        </p:attrNameLst>
                                      </p:cBhvr>
                                      <p:to>
                                        <p:strVal val="visible"/>
                                      </p:to>
                                    </p:set>
                                    <p:animEffect transition="in" filter="fade">
                                      <p:cBhvr>
                                        <p:cTn id="31" dur="1000"/>
                                        <p:tgtEl>
                                          <p:spTgt spid="538"/>
                                        </p:tgtEl>
                                      </p:cBhvr>
                                    </p:animEffect>
                                    <p:anim calcmode="lin" valueType="num">
                                      <p:cBhvr>
                                        <p:cTn id="32" dur="1000" fill="hold"/>
                                        <p:tgtEl>
                                          <p:spTgt spid="538"/>
                                        </p:tgtEl>
                                        <p:attrNameLst>
                                          <p:attrName>ppt_x</p:attrName>
                                        </p:attrNameLst>
                                      </p:cBhvr>
                                      <p:tavLst>
                                        <p:tav tm="0">
                                          <p:val>
                                            <p:strVal val="#ppt_x"/>
                                          </p:val>
                                        </p:tav>
                                        <p:tav tm="100000">
                                          <p:val>
                                            <p:strVal val="#ppt_x"/>
                                          </p:val>
                                        </p:tav>
                                      </p:tavLst>
                                    </p:anim>
                                    <p:anim calcmode="lin" valueType="num">
                                      <p:cBhvr>
                                        <p:cTn id="33" dur="1000" fill="hold"/>
                                        <p:tgtEl>
                                          <p:spTgt spid="538"/>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18"/>
                                        </p:tgtEl>
                                        <p:attrNameLst>
                                          <p:attrName>style.visibility</p:attrName>
                                        </p:attrNameLst>
                                      </p:cBhvr>
                                      <p:to>
                                        <p:strVal val="visible"/>
                                      </p:to>
                                    </p:set>
                                    <p:animEffect transition="in" filter="fade">
                                      <p:cBhvr>
                                        <p:cTn id="36" dur="1000"/>
                                        <p:tgtEl>
                                          <p:spTgt spid="718"/>
                                        </p:tgtEl>
                                      </p:cBhvr>
                                    </p:animEffect>
                                    <p:anim calcmode="lin" valueType="num">
                                      <p:cBhvr>
                                        <p:cTn id="37" dur="1000" fill="hold"/>
                                        <p:tgtEl>
                                          <p:spTgt spid="718"/>
                                        </p:tgtEl>
                                        <p:attrNameLst>
                                          <p:attrName>ppt_x</p:attrName>
                                        </p:attrNameLst>
                                      </p:cBhvr>
                                      <p:tavLst>
                                        <p:tav tm="0">
                                          <p:val>
                                            <p:strVal val="#ppt_x"/>
                                          </p:val>
                                        </p:tav>
                                        <p:tav tm="100000">
                                          <p:val>
                                            <p:strVal val="#ppt_x"/>
                                          </p:val>
                                        </p:tav>
                                      </p:tavLst>
                                    </p:anim>
                                    <p:anim calcmode="lin" valueType="num">
                                      <p:cBhvr>
                                        <p:cTn id="38" dur="1000" fill="hold"/>
                                        <p:tgtEl>
                                          <p:spTgt spid="71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84"/>
                                        </p:tgtEl>
                                        <p:attrNameLst>
                                          <p:attrName>style.visibility</p:attrName>
                                        </p:attrNameLst>
                                      </p:cBhvr>
                                      <p:to>
                                        <p:strVal val="visible"/>
                                      </p:to>
                                    </p:set>
                                    <p:animEffect transition="in" filter="fade">
                                      <p:cBhvr>
                                        <p:cTn id="43" dur="1000"/>
                                        <p:tgtEl>
                                          <p:spTgt spid="484"/>
                                        </p:tgtEl>
                                      </p:cBhvr>
                                    </p:animEffect>
                                    <p:anim calcmode="lin" valueType="num">
                                      <p:cBhvr>
                                        <p:cTn id="44" dur="1000" fill="hold"/>
                                        <p:tgtEl>
                                          <p:spTgt spid="484"/>
                                        </p:tgtEl>
                                        <p:attrNameLst>
                                          <p:attrName>ppt_x</p:attrName>
                                        </p:attrNameLst>
                                      </p:cBhvr>
                                      <p:tavLst>
                                        <p:tav tm="0">
                                          <p:val>
                                            <p:strVal val="#ppt_x"/>
                                          </p:val>
                                        </p:tav>
                                        <p:tav tm="100000">
                                          <p:val>
                                            <p:strVal val="#ppt_x"/>
                                          </p:val>
                                        </p:tav>
                                      </p:tavLst>
                                    </p:anim>
                                    <p:anim calcmode="lin" valueType="num">
                                      <p:cBhvr>
                                        <p:cTn id="45" dur="1000" fill="hold"/>
                                        <p:tgtEl>
                                          <p:spTgt spid="484"/>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721"/>
                                        </p:tgtEl>
                                        <p:attrNameLst>
                                          <p:attrName>style.visibility</p:attrName>
                                        </p:attrNameLst>
                                      </p:cBhvr>
                                      <p:to>
                                        <p:strVal val="visible"/>
                                      </p:to>
                                    </p:set>
                                    <p:animEffect transition="in" filter="fade">
                                      <p:cBhvr>
                                        <p:cTn id="48" dur="1000"/>
                                        <p:tgtEl>
                                          <p:spTgt spid="721"/>
                                        </p:tgtEl>
                                      </p:cBhvr>
                                    </p:animEffect>
                                    <p:anim calcmode="lin" valueType="num">
                                      <p:cBhvr>
                                        <p:cTn id="49" dur="1000" fill="hold"/>
                                        <p:tgtEl>
                                          <p:spTgt spid="721"/>
                                        </p:tgtEl>
                                        <p:attrNameLst>
                                          <p:attrName>ppt_x</p:attrName>
                                        </p:attrNameLst>
                                      </p:cBhvr>
                                      <p:tavLst>
                                        <p:tav tm="0">
                                          <p:val>
                                            <p:strVal val="#ppt_x"/>
                                          </p:val>
                                        </p:tav>
                                        <p:tav tm="100000">
                                          <p:val>
                                            <p:strVal val="#ppt_x"/>
                                          </p:val>
                                        </p:tav>
                                      </p:tavLst>
                                    </p:anim>
                                    <p:anim calcmode="lin" valueType="num">
                                      <p:cBhvr>
                                        <p:cTn id="50" dur="1000" fill="hold"/>
                                        <p:tgtEl>
                                          <p:spTgt spid="7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rainstorming Infographics by Slidesgo">
  <a:themeElements>
    <a:clrScheme name="Simple Light">
      <a:dk1>
        <a:srgbClr val="000000"/>
      </a:dk1>
      <a:lt1>
        <a:srgbClr val="FFFFFF"/>
      </a:lt1>
      <a:dk2>
        <a:srgbClr val="595959"/>
      </a:dk2>
      <a:lt2>
        <a:srgbClr val="F58870"/>
      </a:lt2>
      <a:accent1>
        <a:srgbClr val="FBB7A4"/>
      </a:accent1>
      <a:accent2>
        <a:srgbClr val="FFEEE7"/>
      </a:accent2>
      <a:accent3>
        <a:srgbClr val="03B5A3"/>
      </a:accent3>
      <a:accent4>
        <a:srgbClr val="9AD6CC"/>
      </a:accent4>
      <a:accent5>
        <a:srgbClr val="D1ECDB"/>
      </a:accent5>
      <a:accent6>
        <a:srgbClr val="F58870"/>
      </a:accent6>
      <a:hlink>
        <a:srgbClr val="FBB7A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mparison Infographics by Slidesgo">
  <a:themeElements>
    <a:clrScheme name="Simple Light">
      <a:dk1>
        <a:srgbClr val="000000"/>
      </a:dk1>
      <a:lt1>
        <a:srgbClr val="FFFFFF"/>
      </a:lt1>
      <a:dk2>
        <a:srgbClr val="595959"/>
      </a:dk2>
      <a:lt2>
        <a:srgbClr val="EEEEEE"/>
      </a:lt2>
      <a:accent1>
        <a:srgbClr val="5A54FF"/>
      </a:accent1>
      <a:accent2>
        <a:srgbClr val="9682FF"/>
      </a:accent2>
      <a:accent3>
        <a:srgbClr val="BDBBEB"/>
      </a:accent3>
      <a:accent4>
        <a:srgbClr val="03DAC4"/>
      </a:accent4>
      <a:accent5>
        <a:srgbClr val="66FFF7"/>
      </a:accent5>
      <a:accent6>
        <a:srgbClr val="00A794"/>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Infographics with Photos by Slidesgo">
  <a:themeElements>
    <a:clrScheme name="Simple Light">
      <a:dk1>
        <a:srgbClr val="000000"/>
      </a:dk1>
      <a:lt1>
        <a:srgbClr val="FFFFFF"/>
      </a:lt1>
      <a:dk2>
        <a:srgbClr val="8D8D8D"/>
      </a:dk2>
      <a:lt2>
        <a:srgbClr val="E2E2E2"/>
      </a:lt2>
      <a:accent1>
        <a:srgbClr val="21AC94"/>
      </a:accent1>
      <a:accent2>
        <a:srgbClr val="126D7F"/>
      </a:accent2>
      <a:accent3>
        <a:srgbClr val="3B5BA8"/>
      </a:accent3>
      <a:accent4>
        <a:srgbClr val="7D5AA7"/>
      </a:accent4>
      <a:accent5>
        <a:srgbClr val="996999"/>
      </a:accent5>
      <a:accent6>
        <a:srgbClr val="492149"/>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2862</Words>
  <Application>Microsoft Office PowerPoint</Application>
  <PresentationFormat>Widescreen</PresentationFormat>
  <Paragraphs>243</Paragraphs>
  <Slides>26</Slides>
  <Notes>12</Notes>
  <HiddenSlides>0</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26</vt:i4>
      </vt:variant>
    </vt:vector>
  </HeadingPairs>
  <TitlesOfParts>
    <vt:vector size="43" baseType="lpstr">
      <vt:lpstr>Arial</vt:lpstr>
      <vt:lpstr>Arial Black</vt:lpstr>
      <vt:lpstr>Calibri</vt:lpstr>
      <vt:lpstr>Calibri Light</vt:lpstr>
      <vt:lpstr>Fira Sans</vt:lpstr>
      <vt:lpstr>Fira Sans Condensed Medium</vt:lpstr>
      <vt:lpstr>Fira Sans Extra Condensed Medium</vt:lpstr>
      <vt:lpstr>Mongolian Baiti</vt:lpstr>
      <vt:lpstr>Open Sans</vt:lpstr>
      <vt:lpstr>Poppins</vt:lpstr>
      <vt:lpstr>Roboto</vt:lpstr>
      <vt:lpstr>Söhne</vt:lpstr>
      <vt:lpstr>Wingdings</vt:lpstr>
      <vt:lpstr>Office Theme</vt:lpstr>
      <vt:lpstr>Brainstorming Infographics by Slidesgo</vt:lpstr>
      <vt:lpstr>Comparison Infographics by Slidesgo</vt:lpstr>
      <vt:lpstr>Infographics with Photos by Slidesgo</vt:lpstr>
      <vt:lpstr>PowerPoint Presentation</vt:lpstr>
      <vt:lpstr>Primary Databases</vt:lpstr>
      <vt:lpstr>PowerPoint Presentation</vt:lpstr>
      <vt:lpstr>Practical !</vt:lpstr>
      <vt:lpstr>PowerPoint Presentation</vt:lpstr>
      <vt:lpstr>Practical!</vt:lpstr>
      <vt:lpstr>PowerPoint Presentation</vt:lpstr>
      <vt:lpstr>Practical !</vt:lpstr>
      <vt:lpstr>PowerPoint Presentation</vt:lpstr>
      <vt:lpstr>PowerPoint Presentation</vt:lpstr>
      <vt:lpstr>Practical !</vt:lpstr>
      <vt:lpstr>PowerPoint Presentation</vt:lpstr>
      <vt:lpstr>Practical !</vt:lpstr>
      <vt:lpstr>PowerPoint Presentation</vt:lpstr>
      <vt:lpstr>Practical !</vt:lpstr>
      <vt:lpstr>Comparison</vt:lpstr>
      <vt:lpstr>Derived Database</vt:lpstr>
      <vt:lpstr>Genome</vt:lpstr>
      <vt:lpstr>REACTOME</vt:lpstr>
      <vt:lpstr>KEGG</vt:lpstr>
      <vt:lpstr>Practical !</vt:lpstr>
      <vt:lpstr>Additional Literature Databases For Bioinformatics</vt:lpstr>
      <vt:lpstr>PubMed</vt:lpstr>
      <vt:lpstr>Embase</vt:lpstr>
      <vt:lpstr>BioMed Central</vt:lpstr>
      <vt:lpstr>Practical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 Rehman Ikram</dc:creator>
  <cp:lastModifiedBy>Abdul Rehman Ikram</cp:lastModifiedBy>
  <cp:revision>28</cp:revision>
  <dcterms:created xsi:type="dcterms:W3CDTF">2024-03-21T19:11:11Z</dcterms:created>
  <dcterms:modified xsi:type="dcterms:W3CDTF">2024-03-23T19:59:27Z</dcterms:modified>
</cp:coreProperties>
</file>