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4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264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Multiple Sequence Alignment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226123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 Sequence Alignment is a vital tool in bioinformatics for comparing and analyzing genetic sequences. It helps in identifying similarities and differences among multiple sequences, providing valuable insights into evolutionary relationships and conserved regions.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2589728"/>
            <a:ext cx="75560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2391" y="3869293"/>
            <a:ext cx="106656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significance of sequence alignment in understanding genetic relationships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1760220" y="4365546"/>
            <a:ext cx="11109960" cy="637103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982391" y="4506397"/>
            <a:ext cx="106656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need for advanced algorithms and data visualization tools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982391" y="5143500"/>
            <a:ext cx="106656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in diverse fields, including medicine and ecology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</p:spPr>
      </p:pic>
      <p:sp>
        <p:nvSpPr>
          <p:cNvPr id="6" name="Text 2"/>
          <p:cNvSpPr/>
          <p:nvPr/>
        </p:nvSpPr>
        <p:spPr>
          <a:xfrm>
            <a:off x="1831340" y="1201102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Importance of Sequence Alignment in Bioinformatics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1760220" y="38997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1951196" y="3941445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482334" y="3976092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Genetic Variation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482334" y="4803696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the study of genetic variations and mutations across different organisms.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537597" y="38997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2" name="Text 8"/>
          <p:cNvSpPr/>
          <p:nvPr/>
        </p:nvSpPr>
        <p:spPr>
          <a:xfrm>
            <a:off x="5694164" y="3941445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259711" y="39760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Evidence of Evolution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259711" y="4456509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Reveals similarities and differences in DNA sequences, contributing to evolutionary studies.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314974" y="38997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6" name="Text 12"/>
          <p:cNvSpPr/>
          <p:nvPr/>
        </p:nvSpPr>
        <p:spPr>
          <a:xfrm>
            <a:off x="9474875" y="3941445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037088" y="39760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Phylogenetic Studies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037088" y="4456509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Assists in understanding the evolutionary history and relationships among organisms.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87368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Methods and Algorithms for Multiple Sequence Alignment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7858"/>
            <a:ext cx="2791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Progressive Alignment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8721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iterative method that aligns sequences step by step, building the final alignment.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Iterative Methods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87215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iterative refinement to optimize the alignment, such as the popular PSI-BLAST.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785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Multiple Alignment Comparison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73440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Comparing multiple alignments to identify conserved regions and variations across sequences.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6972DC2E-925C-4D00-BFA9-65C9C606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7E0A3460-DFDA-41FF-B25F-9DDC1F6809AD}"/>
              </a:ext>
            </a:extLst>
          </p:cNvPr>
          <p:cNvSpPr/>
          <p:nvPr/>
        </p:nvSpPr>
        <p:spPr>
          <a:xfrm>
            <a:off x="2661999" y="8575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TOOLS for Multiple Sequence Alignment</a:t>
            </a:r>
            <a:endParaRPr lang="en-US" sz="4374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0FDD2487-4718-45D2-AF7B-40948E5F0481}"/>
              </a:ext>
            </a:extLst>
          </p:cNvPr>
          <p:cNvSpPr/>
          <p:nvPr/>
        </p:nvSpPr>
        <p:spPr>
          <a:xfrm>
            <a:off x="2213253" y="29292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536729B5-A361-4C3B-99F4-5B487225068B}"/>
              </a:ext>
            </a:extLst>
          </p:cNvPr>
          <p:cNvSpPr/>
          <p:nvPr/>
        </p:nvSpPr>
        <p:spPr>
          <a:xfrm>
            <a:off x="3685282" y="29778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Clustal Omega</a:t>
            </a:r>
            <a:endParaRPr lang="en-US" sz="2187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43332309-470B-4E5C-922B-B6DD56E05510}"/>
              </a:ext>
            </a:extLst>
          </p:cNvPr>
          <p:cNvSpPr/>
          <p:nvPr/>
        </p:nvSpPr>
        <p:spPr>
          <a:xfrm>
            <a:off x="3685282" y="345829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fast and scalable tool for multiple sequence alignment, suitable for aligning large numbers of sequences.</a:t>
            </a:r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082CD5A1-5CC9-408C-93DF-0104CB6C3B77}"/>
              </a:ext>
            </a:extLst>
          </p:cNvPr>
          <p:cNvSpPr/>
          <p:nvPr/>
        </p:nvSpPr>
        <p:spPr>
          <a:xfrm>
            <a:off x="2369820" y="4828699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11">
            <a:extLst>
              <a:ext uri="{FF2B5EF4-FFF2-40B4-BE49-F238E27FC236}">
                <a16:creationId xmlns:a16="http://schemas.microsoft.com/office/drawing/2014/main" id="{6D96AFF6-EBA2-4F6B-8EEC-5B2B090DA844}"/>
              </a:ext>
            </a:extLst>
          </p:cNvPr>
          <p:cNvSpPr/>
          <p:nvPr/>
        </p:nvSpPr>
        <p:spPr>
          <a:xfrm>
            <a:off x="3685282" y="48356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MAFFT</a:t>
            </a:r>
            <a:endParaRPr lang="en-US" sz="2187" dirty="0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8E5F65B3-C124-45D6-A5AE-D6BC3C3565DA}"/>
              </a:ext>
            </a:extLst>
          </p:cNvPr>
          <p:cNvSpPr/>
          <p:nvPr/>
        </p:nvSpPr>
        <p:spPr>
          <a:xfrm>
            <a:off x="3685282" y="531602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 Alignment using Fast Fourier Transform is a versatile </a:t>
            </a: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 that can handle a wide range of sequence types and sizes.</a:t>
            </a:r>
            <a:endParaRPr lang="en-US" sz="175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0CE8287-9A56-4914-A2CD-28E6E1DD7A6A}"/>
              </a:ext>
            </a:extLst>
          </p:cNvPr>
          <p:cNvSpPr/>
          <p:nvPr/>
        </p:nvSpPr>
        <p:spPr>
          <a:xfrm>
            <a:off x="2310824" y="317926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926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52519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and Limitations of Multiple Sequence Alignment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58277"/>
            <a:ext cx="3703320" cy="88868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 2"/>
          <p:cNvSpPr/>
          <p:nvPr/>
        </p:nvSpPr>
        <p:spPr>
          <a:xfrm>
            <a:off x="1982391" y="45802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982391" y="5060633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Aligning large sequences or a large number of sequences can be computationally intensive.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3358277"/>
            <a:ext cx="3703320" cy="88868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9" name="Text 4"/>
          <p:cNvSpPr/>
          <p:nvPr/>
        </p:nvSpPr>
        <p:spPr>
          <a:xfrm>
            <a:off x="5685711" y="4580215"/>
            <a:ext cx="325897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Non-Homologous Sequences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85711" y="5407819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Aligning sequences that are not evolutionarily related can be challenging.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3358277"/>
            <a:ext cx="3703320" cy="88868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2" name="Text 6"/>
          <p:cNvSpPr/>
          <p:nvPr/>
        </p:nvSpPr>
        <p:spPr>
          <a:xfrm>
            <a:off x="9389031" y="4580215"/>
            <a:ext cx="28642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Highly Variable Regions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060633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Dealing with sections of sequences that have high variability can affect accurate alignment.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14740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 of Multiple Sequence Alignment in Biological Research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65313" y="2980492"/>
            <a:ext cx="99893" cy="410170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335405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31540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256205" y="319575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32026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Phylogenetics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760220" y="3683079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Studying evolutionary relationships among species using genetic data.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4464903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426493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7221795" y="430661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43135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Functional Analysis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537258" y="4793933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Comparing regions to understand function and structure of proteins and other biomolecules.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57147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37150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7225129" y="541317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204924" y="5420082"/>
            <a:ext cx="28882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Annotation of Genomes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1760220" y="5900499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genetic elements and regulatory sequences in genomes.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Comparative Analysis of Multiple Sequence Alignment Tools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55370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Pairwise Alignment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55370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Focuses on the alignment of only two sequences at a time, revealing specific relationships.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5819656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Multiple Alignment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19656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Simultaneous comparison of multiple sequences, providing broader evolutionary insights.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264587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55370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Structural Alignment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55370" y="5967174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Alignment based on the 3D structure of biological molecules, critical for structural genomics.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2091690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Case Studies Using Multiple Sequence Alignment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924776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Genomic Studies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071705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mutations, polymorphisms, and genetic predisposition to diseases.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924776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Biological Research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071705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evolutionary relationships and functional genomic regions.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924776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Medical Diagnosis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071705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Utilizing alignments for disease diagnosis and personalized medicine.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0220" y="187368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Trends in Multiple Sequence Alignment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785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 Integration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73440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adoption of machine learning algorithms to enhance the accuracy and efficiency of alignments.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7858"/>
            <a:ext cx="29726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Interactive Visualization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8721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Developing advanced tools for interactive and intuitive visualization of complex alignments.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7858"/>
            <a:ext cx="28546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Personalized Genomics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38721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Customized alignments for individualized genomic analysis and personalized medicine.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485</Words>
  <Application>Microsoft Office PowerPoint</Application>
  <PresentationFormat>Custom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Rehman Ikram</cp:lastModifiedBy>
  <cp:revision>5</cp:revision>
  <dcterms:created xsi:type="dcterms:W3CDTF">2024-03-24T18:01:25Z</dcterms:created>
  <dcterms:modified xsi:type="dcterms:W3CDTF">2024-03-24T18:15:38Z</dcterms:modified>
</cp:coreProperties>
</file>