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36ef22b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6536ef22b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36ef22be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6536ef22be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536ef22be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6536ef22be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36ef22be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536ef22be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36ef22be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6536ef22be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36ef22b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536ef22b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36ef22b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536ef22b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536ef22be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6536ef22be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536ef22be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536ef22be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Image">
  <p:cSld name="Full Screen Ima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9515" y="819222"/>
            <a:ext cx="10249009" cy="54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-172122" y="2092242"/>
            <a:ext cx="6417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5400">
                <a:solidFill>
                  <a:schemeClr val="lt1"/>
                </a:solidFill>
              </a:rPr>
              <a:t>Ucats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252625" y="3015575"/>
            <a:ext cx="5034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 leisure game about cats.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52625" y="6268075"/>
            <a:ext cx="74205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Presented by: Cynthia(3312596), Eric(3315951) , Wendy(3317924)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7847707" y="4710820"/>
            <a:ext cx="713400" cy="7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3584957" y="1607530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35"/>
          <p:cNvGrpSpPr/>
          <p:nvPr/>
        </p:nvGrpSpPr>
        <p:grpSpPr>
          <a:xfrm>
            <a:off x="4734076" y="1607525"/>
            <a:ext cx="2857529" cy="1384771"/>
            <a:chOff x="2184112" y="392519"/>
            <a:chExt cx="2143200" cy="1038604"/>
          </a:xfrm>
        </p:grpSpPr>
        <p:sp>
          <p:nvSpPr>
            <p:cNvPr id="314" name="Google Shape;314;p35"/>
            <p:cNvSpPr/>
            <p:nvPr/>
          </p:nvSpPr>
          <p:spPr>
            <a:xfrm>
              <a:off x="2184112" y="392519"/>
              <a:ext cx="1860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</a:rPr>
                <a:t>Jump High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184112" y="738723"/>
              <a:ext cx="21432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Jump to the top and get the prizes! Tap left or right to climb up, make sure you jump the right way!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5"/>
          <p:cNvSpPr/>
          <p:nvPr/>
        </p:nvSpPr>
        <p:spPr>
          <a:xfrm>
            <a:off x="5416983" y="4575012"/>
            <a:ext cx="17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Ball Maze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4384664" y="5036605"/>
            <a:ext cx="2857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The cat lost her ball, help her to find it back. 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7672032" y="4574999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35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320" name="Google Shape;320;p35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1" name="Google Shape;321;p35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5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GAME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3" name="Google Shape;323;p35"/>
          <p:cNvPicPr preferRelativeResize="0"/>
          <p:nvPr/>
        </p:nvPicPr>
        <p:blipFill rotWithShape="1">
          <a:blip r:embed="rId4">
            <a:alphaModFix/>
          </a:blip>
          <a:srcRect b="0" l="729" r="729" t="0"/>
          <a:stretch/>
        </p:blipFill>
        <p:spPr>
          <a:xfrm>
            <a:off x="431975" y="1240325"/>
            <a:ext cx="2966249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 rotWithShape="1">
          <a:blip r:embed="rId5">
            <a:alphaModFix/>
          </a:blip>
          <a:srcRect b="0" l="874" r="864" t="0"/>
          <a:stretch/>
        </p:blipFill>
        <p:spPr>
          <a:xfrm>
            <a:off x="8775150" y="1240325"/>
            <a:ext cx="2966249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4983" y="1774793"/>
            <a:ext cx="1162354" cy="61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1949" y="4676746"/>
            <a:ext cx="824912" cy="78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2324" y="2091198"/>
            <a:ext cx="824900" cy="8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 rotWithShape="1">
          <a:blip r:embed="rId9">
            <a:alphaModFix/>
          </a:blip>
          <a:srcRect b="59141" l="5003" r="67671" t="3710"/>
          <a:stretch/>
        </p:blipFill>
        <p:spPr>
          <a:xfrm rot="756283">
            <a:off x="4747300" y="3876250"/>
            <a:ext cx="952525" cy="11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2078"/>
            <a:ext cx="4375052" cy="6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/>
          <p:nvPr/>
        </p:nvSpPr>
        <p:spPr>
          <a:xfrm>
            <a:off x="3578075" y="3065450"/>
            <a:ext cx="86253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7800">
                <a:solidFill>
                  <a:schemeClr val="dk1"/>
                </a:solidFill>
              </a:rPr>
              <a:t>BUSINESS MODEL</a:t>
            </a:r>
            <a:r>
              <a:rPr lang="en-US" sz="7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sz="7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7"/>
          <p:cNvGrpSpPr/>
          <p:nvPr/>
        </p:nvGrpSpPr>
        <p:grpSpPr>
          <a:xfrm>
            <a:off x="988221" y="2193662"/>
            <a:ext cx="4419252" cy="2087631"/>
            <a:chOff x="839571" y="2825394"/>
            <a:chExt cx="2823253" cy="3153262"/>
          </a:xfrm>
        </p:grpSpPr>
        <p:grpSp>
          <p:nvGrpSpPr>
            <p:cNvPr id="340" name="Google Shape;340;p37"/>
            <p:cNvGrpSpPr/>
            <p:nvPr/>
          </p:nvGrpSpPr>
          <p:grpSpPr>
            <a:xfrm>
              <a:off x="839571" y="2825394"/>
              <a:ext cx="2823253" cy="3153262"/>
              <a:chOff x="268067" y="896568"/>
              <a:chExt cx="2823253" cy="3153262"/>
            </a:xfrm>
          </p:grpSpPr>
          <p:sp>
            <p:nvSpPr>
              <p:cNvPr id="341" name="Google Shape;341;p37"/>
              <p:cNvSpPr/>
              <p:nvPr/>
            </p:nvSpPr>
            <p:spPr>
              <a:xfrm>
                <a:off x="884820" y="896568"/>
                <a:ext cx="2206500" cy="7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3F3F3F"/>
                    </a:solidFill>
                  </a:rPr>
                  <a:t>PURCHASE</a:t>
                </a:r>
                <a:endParaRPr b="1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268067" y="1818400"/>
                <a:ext cx="2720894" cy="2231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</a:rPr>
                  <a:t>The user can paid for ad-free or </a:t>
                </a:r>
                <a:endParaRPr sz="1800">
                  <a:solidFill>
                    <a:srgbClr val="3F3F3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</a:rPr>
                  <a:t>game credits. </a:t>
                </a:r>
                <a:endParaRPr sz="1800">
                  <a:solidFill>
                    <a:srgbClr val="3F3F3F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3" name="Google Shape;343;p37"/>
            <p:cNvCxnSpPr/>
            <p:nvPr/>
          </p:nvCxnSpPr>
          <p:spPr>
            <a:xfrm flipH="1" rot="10800000">
              <a:off x="1023064" y="3597882"/>
              <a:ext cx="2385408" cy="2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grpSp>
        <p:nvGrpSpPr>
          <p:cNvPr id="344" name="Google Shape;344;p37"/>
          <p:cNvGrpSpPr/>
          <p:nvPr/>
        </p:nvGrpSpPr>
        <p:grpSpPr>
          <a:xfrm>
            <a:off x="6970547" y="4318823"/>
            <a:ext cx="4404910" cy="1832561"/>
            <a:chOff x="839571" y="2792136"/>
            <a:chExt cx="2735069" cy="2767990"/>
          </a:xfrm>
        </p:grpSpPr>
        <p:grpSp>
          <p:nvGrpSpPr>
            <p:cNvPr id="345" name="Google Shape;345;p37"/>
            <p:cNvGrpSpPr/>
            <p:nvPr/>
          </p:nvGrpSpPr>
          <p:grpSpPr>
            <a:xfrm>
              <a:off x="839571" y="2792136"/>
              <a:ext cx="2735069" cy="2767990"/>
              <a:chOff x="268067" y="863310"/>
              <a:chExt cx="2735069" cy="2767990"/>
            </a:xfrm>
          </p:grpSpPr>
          <p:sp>
            <p:nvSpPr>
              <p:cNvPr id="346" name="Google Shape;346;p37"/>
              <p:cNvSpPr/>
              <p:nvPr/>
            </p:nvSpPr>
            <p:spPr>
              <a:xfrm>
                <a:off x="617836" y="863310"/>
                <a:ext cx="2385300" cy="88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rgbClr val="3F3F3F"/>
                    </a:solidFill>
                  </a:rPr>
                  <a:t>ADVERTISEMENT</a:t>
                </a:r>
                <a:endParaRPr b="1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268067" y="1818400"/>
                <a:ext cx="2721000" cy="18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</a:rPr>
                  <a:t>Mobile advertisement, </a:t>
                </a:r>
                <a:endParaRPr sz="1800">
                  <a:solidFill>
                    <a:srgbClr val="3F3F3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3F3F3F"/>
                    </a:solidFill>
                  </a:rPr>
                  <a:t>for example watch short ad to get</a:t>
                </a:r>
                <a:endParaRPr sz="1800">
                  <a:solidFill>
                    <a:srgbClr val="3F3F3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800">
                    <a:solidFill>
                      <a:srgbClr val="3F3F3F"/>
                    </a:solidFill>
                  </a:rPr>
                  <a:t>some rewards</a:t>
                </a:r>
                <a:endParaRPr sz="1800">
                  <a:solidFill>
                    <a:srgbClr val="3F3F3F"/>
                  </a:solidFill>
                </a:endParaRPr>
              </a:p>
            </p:txBody>
          </p:sp>
        </p:grpSp>
        <p:cxnSp>
          <p:nvCxnSpPr>
            <p:cNvPr id="348" name="Google Shape;348;p37"/>
            <p:cNvCxnSpPr/>
            <p:nvPr/>
          </p:nvCxnSpPr>
          <p:spPr>
            <a:xfrm flipH="1" rot="10800000">
              <a:off x="1023064" y="3597882"/>
              <a:ext cx="2385408" cy="2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grpSp>
        <p:nvGrpSpPr>
          <p:cNvPr id="349" name="Google Shape;349;p37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350" name="Google Shape;350;p37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1" name="Google Shape;351;p37"/>
            <p:cNvPicPr preferRelativeResize="0"/>
            <p:nvPr/>
          </p:nvPicPr>
          <p:blipFill rotWithShape="1">
            <a:blip r:embed="rId3">
              <a:alphaModFix/>
            </a:blip>
            <a:srcRect b="19086" l="8493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7"/>
            <p:cNvSpPr txBox="1"/>
            <p:nvPr/>
          </p:nvSpPr>
          <p:spPr>
            <a:xfrm>
              <a:off x="3376020" y="309754"/>
              <a:ext cx="56695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BUSINESS MODEL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3" name="Google Shape;3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376641" y="4449699"/>
            <a:ext cx="2593906" cy="153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829793" y="1658515"/>
            <a:ext cx="3127958" cy="267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2078"/>
            <a:ext cx="4375052" cy="6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/>
          <p:nvPr/>
        </p:nvSpPr>
        <p:spPr>
          <a:xfrm>
            <a:off x="3578075" y="3065450"/>
            <a:ext cx="86253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7800">
                <a:solidFill>
                  <a:schemeClr val="dk1"/>
                </a:solidFill>
              </a:rPr>
              <a:t>POSSIBLE CHALLENGES</a:t>
            </a:r>
            <a:r>
              <a:rPr lang="en-US" sz="7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sz="7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9"/>
          <p:cNvGrpSpPr/>
          <p:nvPr/>
        </p:nvGrpSpPr>
        <p:grpSpPr>
          <a:xfrm>
            <a:off x="581189" y="2023065"/>
            <a:ext cx="3873301" cy="1124134"/>
            <a:chOff x="344487" y="1202279"/>
            <a:chExt cx="2904976" cy="843100"/>
          </a:xfrm>
        </p:grpSpPr>
        <p:sp>
          <p:nvSpPr>
            <p:cNvPr id="366" name="Google Shape;366;p39"/>
            <p:cNvSpPr/>
            <p:nvPr/>
          </p:nvSpPr>
          <p:spPr>
            <a:xfrm>
              <a:off x="344487" y="1514464"/>
              <a:ext cx="2892425" cy="530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Since we are not art student, the artwork and animation may </a:t>
              </a:r>
              <a:endParaRPr sz="20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not be as pretty as other.</a:t>
              </a:r>
              <a:endParaRPr sz="20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But we will try to do our</a:t>
              </a:r>
              <a:endParaRPr sz="20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best 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357163" y="1202279"/>
              <a:ext cx="2892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UGLY DESIGN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39"/>
          <p:cNvGrpSpPr/>
          <p:nvPr/>
        </p:nvGrpSpPr>
        <p:grpSpPr>
          <a:xfrm>
            <a:off x="7790594" y="2039265"/>
            <a:ext cx="3893209" cy="1124124"/>
            <a:chOff x="344487" y="1202286"/>
            <a:chExt cx="2919906" cy="843093"/>
          </a:xfrm>
        </p:grpSpPr>
        <p:sp>
          <p:nvSpPr>
            <p:cNvPr id="369" name="Google Shape;369;p39"/>
            <p:cNvSpPr/>
            <p:nvPr/>
          </p:nvSpPr>
          <p:spPr>
            <a:xfrm>
              <a:off x="344487" y="1514464"/>
              <a:ext cx="2892425" cy="530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Our skill may not enough to support us to achieve our goals.</a:t>
              </a:r>
              <a:endParaRPr sz="20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But we will try to study more and work harder to overcome it</a:t>
              </a:r>
              <a:endParaRPr sz="2000">
                <a:solidFill>
                  <a:srgbClr val="3F3F3F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372093" y="1202286"/>
              <a:ext cx="2892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INSUFFICIENT SKILL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372" name="Google Shape;372;p39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3" name="Google Shape;373;p39"/>
            <p:cNvPicPr preferRelativeResize="0"/>
            <p:nvPr/>
          </p:nvPicPr>
          <p:blipFill rotWithShape="1">
            <a:blip r:embed="rId3">
              <a:alphaModFix/>
            </a:blip>
            <a:srcRect b="19086" l="8493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9"/>
            <p:cNvSpPr txBox="1"/>
            <p:nvPr/>
          </p:nvSpPr>
          <p:spPr>
            <a:xfrm>
              <a:off x="3376020" y="309754"/>
              <a:ext cx="56695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POSSIBLE CHALLENGES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5" name="Google Shape;3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049" y="1830936"/>
            <a:ext cx="3710936" cy="434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556" y="2654709"/>
            <a:ext cx="9856783" cy="247766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/>
          <p:nvPr/>
        </p:nvSpPr>
        <p:spPr>
          <a:xfrm>
            <a:off x="0" y="1731375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5400">
                <a:solidFill>
                  <a:schemeClr val="dk1"/>
                </a:solidFill>
              </a:rPr>
              <a:t>Thanks for listening</a:t>
            </a: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2078"/>
            <a:ext cx="4375052" cy="6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3379300" y="3065450"/>
            <a:ext cx="8824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7000">
                <a:solidFill>
                  <a:schemeClr val="dk1"/>
                </a:solidFill>
              </a:rPr>
              <a:t>INTRODUCTION</a:t>
            </a:r>
            <a:r>
              <a:rPr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8"/>
          <p:cNvGrpSpPr/>
          <p:nvPr/>
        </p:nvGrpSpPr>
        <p:grpSpPr>
          <a:xfrm>
            <a:off x="3880139" y="2274905"/>
            <a:ext cx="1822318" cy="1825368"/>
            <a:chOff x="0" y="0"/>
            <a:chExt cx="1368152" cy="1368152"/>
          </a:xfrm>
        </p:grpSpPr>
        <p:sp>
          <p:nvSpPr>
            <p:cNvPr id="181" name="Google Shape;181;p28"/>
            <p:cNvSpPr/>
            <p:nvPr/>
          </p:nvSpPr>
          <p:spPr>
            <a:xfrm>
              <a:off x="0" y="0"/>
              <a:ext cx="1152128" cy="1152128"/>
            </a:xfrm>
            <a:prstGeom prst="ellipse">
              <a:avLst/>
            </a:prstGeom>
            <a:solidFill>
              <a:srgbClr val="B0A68E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 rot="1761192">
              <a:off x="546685" y="148791"/>
              <a:ext cx="576064" cy="1152128"/>
            </a:xfrm>
            <a:custGeom>
              <a:rect b="b" l="l" r="r" t="t"/>
              <a:pathLst>
                <a:path extrusionOk="0" h="1152128" w="576064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B0A68E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grpSp>
        <p:nvGrpSpPr>
          <p:cNvPr id="183" name="Google Shape;183;p28"/>
          <p:cNvGrpSpPr/>
          <p:nvPr/>
        </p:nvGrpSpPr>
        <p:grpSpPr>
          <a:xfrm>
            <a:off x="6813859" y="2274905"/>
            <a:ext cx="1824841" cy="1825388"/>
            <a:chOff x="0" y="0"/>
            <a:chExt cx="1368152" cy="1368152"/>
          </a:xfrm>
        </p:grpSpPr>
        <p:sp>
          <p:nvSpPr>
            <p:cNvPr id="184" name="Google Shape;184;p28"/>
            <p:cNvSpPr/>
            <p:nvPr/>
          </p:nvSpPr>
          <p:spPr>
            <a:xfrm>
              <a:off x="0" y="0"/>
              <a:ext cx="1152128" cy="1152128"/>
            </a:xfrm>
            <a:prstGeom prst="ellipse">
              <a:avLst/>
            </a:prstGeom>
            <a:solidFill>
              <a:srgbClr val="B0A68E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 rot="1761192">
              <a:off x="546685" y="148791"/>
              <a:ext cx="576064" cy="1152128"/>
            </a:xfrm>
            <a:custGeom>
              <a:rect b="b" l="l" r="r" t="t"/>
              <a:pathLst>
                <a:path extrusionOk="0" h="1152128" w="576064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B0A68E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sp>
        <p:nvSpPr>
          <p:cNvPr id="186" name="Google Shape;186;p28"/>
          <p:cNvSpPr txBox="1"/>
          <p:nvPr/>
        </p:nvSpPr>
        <p:spPr>
          <a:xfrm>
            <a:off x="4260161" y="2244008"/>
            <a:ext cx="8151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</a:rPr>
              <a:t>1</a:t>
            </a:r>
            <a:endParaRPr b="1"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7195997" y="2270627"/>
            <a:ext cx="8151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</a:rPr>
              <a:t>2</a:t>
            </a:r>
            <a:endParaRPr b="1"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28"/>
          <p:cNvGrpSpPr/>
          <p:nvPr/>
        </p:nvGrpSpPr>
        <p:grpSpPr>
          <a:xfrm>
            <a:off x="3412138" y="4116935"/>
            <a:ext cx="2476652" cy="1789286"/>
            <a:chOff x="385750" y="2559604"/>
            <a:chExt cx="1857489" cy="1341965"/>
          </a:xfrm>
        </p:grpSpPr>
        <p:sp>
          <p:nvSpPr>
            <p:cNvPr id="189" name="Google Shape;189;p28"/>
            <p:cNvSpPr/>
            <p:nvPr/>
          </p:nvSpPr>
          <p:spPr>
            <a:xfrm>
              <a:off x="451339" y="2559604"/>
              <a:ext cx="17919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RELAXING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385750" y="2886069"/>
              <a:ext cx="18573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</a:rPr>
                <a:t>Easy to play, best for cat lovers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6340740" y="4116935"/>
            <a:ext cx="2476652" cy="1789371"/>
            <a:chOff x="442905" y="2559604"/>
            <a:chExt cx="1857489" cy="1342028"/>
          </a:xfrm>
        </p:grpSpPr>
        <p:sp>
          <p:nvSpPr>
            <p:cNvPr id="192" name="Google Shape;192;p28"/>
            <p:cNvSpPr/>
            <p:nvPr/>
          </p:nvSpPr>
          <p:spPr>
            <a:xfrm>
              <a:off x="508495" y="2559604"/>
              <a:ext cx="17919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PLAY ANYWHERE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442905" y="3199632"/>
              <a:ext cx="18573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>
                  <a:solidFill>
                    <a:srgbClr val="3F3F3F"/>
                  </a:solidFill>
                </a:rPr>
                <a:t>It is an offline game, network connection is not required for normal playing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8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195" name="Google Shape;195;p28"/>
            <p:cNvSpPr/>
            <p:nvPr/>
          </p:nvSpPr>
          <p:spPr>
            <a:xfrm>
              <a:off x="0" y="0"/>
              <a:ext cx="12192000" cy="101764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 b="19086" l="8493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8"/>
            <p:cNvSpPr txBox="1"/>
            <p:nvPr/>
          </p:nvSpPr>
          <p:spPr>
            <a:xfrm>
              <a:off x="3376020" y="309754"/>
              <a:ext cx="56695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INTRODUCTION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0A68E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2078"/>
            <a:ext cx="4375052" cy="6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3578075" y="3065450"/>
            <a:ext cx="86253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7000">
                <a:solidFill>
                  <a:schemeClr val="dk1"/>
                </a:solidFill>
              </a:rPr>
              <a:t>SOLUTION </a:t>
            </a:r>
            <a:endParaRPr sz="70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</a:rPr>
              <a:t>AND DESIGN</a:t>
            </a:r>
            <a:r>
              <a:rPr lang="en-US" sz="7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】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6837249" y="4533100"/>
            <a:ext cx="3801086" cy="1062451"/>
            <a:chOff x="400884" y="1202286"/>
            <a:chExt cx="2850886" cy="796978"/>
          </a:xfrm>
        </p:grpSpPr>
        <p:sp>
          <p:nvSpPr>
            <p:cNvPr id="209" name="Google Shape;209;p30"/>
            <p:cNvSpPr/>
            <p:nvPr/>
          </p:nvSpPr>
          <p:spPr>
            <a:xfrm>
              <a:off x="400884" y="1514464"/>
              <a:ext cx="2835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As Prototype tools</a:t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1274470" y="1202286"/>
              <a:ext cx="1977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Just in Mind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0"/>
          <p:cNvGrpSpPr/>
          <p:nvPr/>
        </p:nvGrpSpPr>
        <p:grpSpPr>
          <a:xfrm>
            <a:off x="7064958" y="1859169"/>
            <a:ext cx="3655909" cy="1138651"/>
            <a:chOff x="4324143" y="1145126"/>
            <a:chExt cx="2742000" cy="854138"/>
          </a:xfrm>
        </p:grpSpPr>
        <p:sp>
          <p:nvSpPr>
            <p:cNvPr id="212" name="Google Shape;212;p30"/>
            <p:cNvSpPr/>
            <p:nvPr/>
          </p:nvSpPr>
          <p:spPr>
            <a:xfrm>
              <a:off x="4324143" y="1514464"/>
              <a:ext cx="2742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As programming tools</a:t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877393" y="1145126"/>
              <a:ext cx="1546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F3F3F"/>
                  </a:solidFill>
                </a:rPr>
                <a:t>Xamarin</a:t>
              </a:r>
              <a:endParaRPr b="1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0"/>
          <p:cNvSpPr/>
          <p:nvPr/>
        </p:nvSpPr>
        <p:spPr>
          <a:xfrm>
            <a:off x="-208713" y="3988782"/>
            <a:ext cx="365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As photo editor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645560" y="3465768"/>
            <a:ext cx="20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</a:rPr>
              <a:t>Krita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0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17" name="Google Shape;217;p30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8" name="Google Shape;218;p30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30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RESOURCES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275" y="3992787"/>
            <a:ext cx="19907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102" y="1573921"/>
            <a:ext cx="2837425" cy="20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7175" y="3184925"/>
            <a:ext cx="2085600" cy="20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7847707" y="4710820"/>
            <a:ext cx="713400" cy="7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3584957" y="1607530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31"/>
          <p:cNvGrpSpPr/>
          <p:nvPr/>
        </p:nvGrpSpPr>
        <p:grpSpPr>
          <a:xfrm>
            <a:off x="4734071" y="1607526"/>
            <a:ext cx="2857534" cy="1384770"/>
            <a:chOff x="2184107" y="392520"/>
            <a:chExt cx="2143204" cy="1038603"/>
          </a:xfrm>
        </p:grpSpPr>
        <p:sp>
          <p:nvSpPr>
            <p:cNvPr id="230" name="Google Shape;230;p31"/>
            <p:cNvSpPr/>
            <p:nvPr/>
          </p:nvSpPr>
          <p:spPr>
            <a:xfrm>
              <a:off x="2184107" y="392520"/>
              <a:ext cx="1347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</a:rPr>
                <a:t>Main Page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184112" y="738723"/>
              <a:ext cx="21432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Room with adorable cats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5416983" y="4575012"/>
            <a:ext cx="17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Menu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4384675" y="5036598"/>
            <a:ext cx="28575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All features at a glance.</a:t>
            </a:r>
            <a:endParaRPr sz="1800">
              <a:solidFill>
                <a:srgbClr val="3F3F3F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You can buy new toys or wallpaper in the shop by using the coins</a:t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672032" y="4574999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1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36" name="Google Shape;236;p31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237;p31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1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1" lang="en-US" sz="2800">
                  <a:solidFill>
                    <a:srgbClr val="D2CCBA"/>
                  </a:solidFill>
                </a:rPr>
                <a:t>AIN PAGE &amp; MENU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472" y="4602167"/>
            <a:ext cx="1243787" cy="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7304" y="1710545"/>
            <a:ext cx="969068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75" y="1240325"/>
            <a:ext cx="2966250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7">
            <a:alphaModFix/>
          </a:blip>
          <a:srcRect b="0" l="563" r="573" t="0"/>
          <a:stretch/>
        </p:blipFill>
        <p:spPr>
          <a:xfrm>
            <a:off x="8775150" y="1240325"/>
            <a:ext cx="2966249" cy="55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7847707" y="4710820"/>
            <a:ext cx="713400" cy="7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3584957" y="1607530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4734071" y="1607526"/>
            <a:ext cx="2857534" cy="1384770"/>
            <a:chOff x="2184107" y="392520"/>
            <a:chExt cx="2143204" cy="1038603"/>
          </a:xfrm>
        </p:grpSpPr>
        <p:sp>
          <p:nvSpPr>
            <p:cNvPr id="250" name="Google Shape;250;p32"/>
            <p:cNvSpPr/>
            <p:nvPr/>
          </p:nvSpPr>
          <p:spPr>
            <a:xfrm>
              <a:off x="2184107" y="392520"/>
              <a:ext cx="1347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</a:rPr>
                <a:t>Care Menu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2184112" y="738723"/>
              <a:ext cx="21432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Makesure you take good care of your kitty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32"/>
          <p:cNvSpPr/>
          <p:nvPr/>
        </p:nvSpPr>
        <p:spPr>
          <a:xfrm>
            <a:off x="5416983" y="4575012"/>
            <a:ext cx="17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Kitchen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4384664" y="5036605"/>
            <a:ext cx="2857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Shake the food and pour it out to feed the hungry kitty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7672032" y="4574999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32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56" name="Google Shape;256;p32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p32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2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CARE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 b="553" l="0" r="0" t="543"/>
          <a:stretch/>
        </p:blipFill>
        <p:spPr>
          <a:xfrm>
            <a:off x="431975" y="1240325"/>
            <a:ext cx="2966250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 rotWithShape="1">
          <a:blip r:embed="rId5">
            <a:alphaModFix/>
          </a:blip>
          <a:srcRect b="0" l="9" r="9" t="0"/>
          <a:stretch/>
        </p:blipFill>
        <p:spPr>
          <a:xfrm>
            <a:off x="8775150" y="1240325"/>
            <a:ext cx="2966250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015618">
            <a:off x="3992062" y="5423048"/>
            <a:ext cx="952525" cy="9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6065" y="1673516"/>
            <a:ext cx="700174" cy="82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47033" y="4808356"/>
            <a:ext cx="1162354" cy="6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7847707" y="4710820"/>
            <a:ext cx="713400" cy="7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584957" y="1607530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4734071" y="1607526"/>
            <a:ext cx="2857534" cy="1384770"/>
            <a:chOff x="2184107" y="392520"/>
            <a:chExt cx="2143204" cy="1038603"/>
          </a:xfrm>
        </p:grpSpPr>
        <p:sp>
          <p:nvSpPr>
            <p:cNvPr id="271" name="Google Shape;271;p33"/>
            <p:cNvSpPr/>
            <p:nvPr/>
          </p:nvSpPr>
          <p:spPr>
            <a:xfrm>
              <a:off x="2184107" y="392520"/>
              <a:ext cx="1347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</a:rPr>
                <a:t>Bathroom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2184112" y="738723"/>
              <a:ext cx="21432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Use the soap to rub, </a:t>
              </a:r>
              <a:endParaRPr sz="18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clean all the dirty things from kitty</a:t>
              </a:r>
              <a:endParaRPr sz="1800">
                <a:solidFill>
                  <a:srgbClr val="3F3F3F"/>
                </a:solidFill>
              </a:endParaRPr>
            </a:p>
          </p:txBody>
        </p:sp>
      </p:grpSp>
      <p:sp>
        <p:nvSpPr>
          <p:cNvPr id="273" name="Google Shape;273;p33"/>
          <p:cNvSpPr/>
          <p:nvPr/>
        </p:nvSpPr>
        <p:spPr>
          <a:xfrm>
            <a:off x="5416983" y="4575012"/>
            <a:ext cx="17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Salon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4384664" y="5036605"/>
            <a:ext cx="2857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Cut the over long nails so they won’t hurt themselves accidentally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7672032" y="4574999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33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77" name="Google Shape;277;p33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33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3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CARE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777" r="777" t="0"/>
          <a:stretch/>
        </p:blipFill>
        <p:spPr>
          <a:xfrm>
            <a:off x="431975" y="1240325"/>
            <a:ext cx="2966250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 rotWithShape="1">
          <a:blip r:embed="rId5">
            <a:alphaModFix/>
          </a:blip>
          <a:srcRect b="79" l="0" r="0" t="69"/>
          <a:stretch/>
        </p:blipFill>
        <p:spPr>
          <a:xfrm>
            <a:off x="8775150" y="1240325"/>
            <a:ext cx="2966249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3699" y="1691946"/>
            <a:ext cx="824912" cy="78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3754" y="4667170"/>
            <a:ext cx="969068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2800" y="1671325"/>
            <a:ext cx="824900" cy="8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9">
            <a:alphaModFix/>
          </a:blip>
          <a:srcRect b="9469" l="11082" r="13576" t="3573"/>
          <a:stretch/>
        </p:blipFill>
        <p:spPr>
          <a:xfrm>
            <a:off x="3824075" y="5426323"/>
            <a:ext cx="713400" cy="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7847707" y="4710820"/>
            <a:ext cx="713400" cy="7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3584957" y="1607530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34"/>
          <p:cNvGrpSpPr/>
          <p:nvPr/>
        </p:nvGrpSpPr>
        <p:grpSpPr>
          <a:xfrm>
            <a:off x="4734076" y="1607525"/>
            <a:ext cx="2857529" cy="1384771"/>
            <a:chOff x="2184112" y="392519"/>
            <a:chExt cx="2143200" cy="1038604"/>
          </a:xfrm>
        </p:grpSpPr>
        <p:sp>
          <p:nvSpPr>
            <p:cNvPr id="293" name="Google Shape;293;p34"/>
            <p:cNvSpPr/>
            <p:nvPr/>
          </p:nvSpPr>
          <p:spPr>
            <a:xfrm>
              <a:off x="2184112" y="392519"/>
              <a:ext cx="1860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F3F3F"/>
                  </a:solidFill>
                </a:rPr>
                <a:t>Game menu</a:t>
              </a:r>
              <a:endParaRPr b="1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2184112" y="738723"/>
              <a:ext cx="21432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Play the game with kitty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5416983" y="4575012"/>
            <a:ext cx="17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Feed Me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4384664" y="5036605"/>
            <a:ext cx="2857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Control the cat to eat the snacks. Careful not to eat the bad things!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7672032" y="4574999"/>
            <a:ext cx="952507" cy="952506"/>
          </a:xfrm>
          <a:custGeom>
            <a:rect b="b" l="l" r="r" t="t"/>
            <a:pathLst>
              <a:path extrusionOk="0" h="581" w="581">
                <a:moveTo>
                  <a:pt x="291" y="0"/>
                </a:moveTo>
                <a:lnTo>
                  <a:pt x="291" y="0"/>
                </a:lnTo>
                <a:lnTo>
                  <a:pt x="262" y="2"/>
                </a:lnTo>
                <a:lnTo>
                  <a:pt x="232" y="7"/>
                </a:lnTo>
                <a:lnTo>
                  <a:pt x="205" y="13"/>
                </a:lnTo>
                <a:lnTo>
                  <a:pt x="178" y="23"/>
                </a:lnTo>
                <a:lnTo>
                  <a:pt x="152" y="36"/>
                </a:lnTo>
                <a:lnTo>
                  <a:pt x="129" y="49"/>
                </a:lnTo>
                <a:lnTo>
                  <a:pt x="106" y="67"/>
                </a:lnTo>
                <a:lnTo>
                  <a:pt x="85" y="85"/>
                </a:lnTo>
                <a:lnTo>
                  <a:pt x="67" y="106"/>
                </a:lnTo>
                <a:lnTo>
                  <a:pt x="51" y="128"/>
                </a:lnTo>
                <a:lnTo>
                  <a:pt x="36" y="152"/>
                </a:lnTo>
                <a:lnTo>
                  <a:pt x="23" y="177"/>
                </a:lnTo>
                <a:lnTo>
                  <a:pt x="13" y="205"/>
                </a:lnTo>
                <a:lnTo>
                  <a:pt x="7" y="232"/>
                </a:lnTo>
                <a:lnTo>
                  <a:pt x="2" y="260"/>
                </a:lnTo>
                <a:lnTo>
                  <a:pt x="0" y="290"/>
                </a:lnTo>
                <a:lnTo>
                  <a:pt x="0" y="290"/>
                </a:lnTo>
                <a:lnTo>
                  <a:pt x="2" y="321"/>
                </a:lnTo>
                <a:lnTo>
                  <a:pt x="7" y="349"/>
                </a:lnTo>
                <a:lnTo>
                  <a:pt x="13" y="376"/>
                </a:lnTo>
                <a:lnTo>
                  <a:pt x="23" y="403"/>
                </a:lnTo>
                <a:lnTo>
                  <a:pt x="36" y="429"/>
                </a:lnTo>
                <a:lnTo>
                  <a:pt x="51" y="453"/>
                </a:lnTo>
                <a:lnTo>
                  <a:pt x="67" y="475"/>
                </a:lnTo>
                <a:lnTo>
                  <a:pt x="85" y="496"/>
                </a:lnTo>
                <a:lnTo>
                  <a:pt x="106" y="514"/>
                </a:lnTo>
                <a:lnTo>
                  <a:pt x="129" y="532"/>
                </a:lnTo>
                <a:lnTo>
                  <a:pt x="152" y="545"/>
                </a:lnTo>
                <a:lnTo>
                  <a:pt x="178" y="558"/>
                </a:lnTo>
                <a:lnTo>
                  <a:pt x="205" y="568"/>
                </a:lnTo>
                <a:lnTo>
                  <a:pt x="232" y="574"/>
                </a:lnTo>
                <a:lnTo>
                  <a:pt x="262" y="579"/>
                </a:lnTo>
                <a:lnTo>
                  <a:pt x="291" y="581"/>
                </a:lnTo>
                <a:lnTo>
                  <a:pt x="291" y="581"/>
                </a:lnTo>
                <a:lnTo>
                  <a:pt x="321" y="579"/>
                </a:lnTo>
                <a:lnTo>
                  <a:pt x="348" y="574"/>
                </a:lnTo>
                <a:lnTo>
                  <a:pt x="376" y="568"/>
                </a:lnTo>
                <a:lnTo>
                  <a:pt x="404" y="558"/>
                </a:lnTo>
                <a:lnTo>
                  <a:pt x="429" y="545"/>
                </a:lnTo>
                <a:lnTo>
                  <a:pt x="453" y="532"/>
                </a:lnTo>
                <a:lnTo>
                  <a:pt x="474" y="514"/>
                </a:lnTo>
                <a:lnTo>
                  <a:pt x="496" y="496"/>
                </a:lnTo>
                <a:lnTo>
                  <a:pt x="514" y="475"/>
                </a:lnTo>
                <a:lnTo>
                  <a:pt x="532" y="453"/>
                </a:lnTo>
                <a:lnTo>
                  <a:pt x="546" y="429"/>
                </a:lnTo>
                <a:lnTo>
                  <a:pt x="558" y="403"/>
                </a:lnTo>
                <a:lnTo>
                  <a:pt x="568" y="376"/>
                </a:lnTo>
                <a:lnTo>
                  <a:pt x="574" y="349"/>
                </a:lnTo>
                <a:lnTo>
                  <a:pt x="579" y="321"/>
                </a:lnTo>
                <a:lnTo>
                  <a:pt x="581" y="290"/>
                </a:lnTo>
                <a:lnTo>
                  <a:pt x="581" y="290"/>
                </a:lnTo>
                <a:lnTo>
                  <a:pt x="579" y="260"/>
                </a:lnTo>
                <a:lnTo>
                  <a:pt x="574" y="232"/>
                </a:lnTo>
                <a:lnTo>
                  <a:pt x="568" y="205"/>
                </a:lnTo>
                <a:lnTo>
                  <a:pt x="558" y="177"/>
                </a:lnTo>
                <a:lnTo>
                  <a:pt x="546" y="152"/>
                </a:lnTo>
                <a:lnTo>
                  <a:pt x="532" y="128"/>
                </a:lnTo>
                <a:lnTo>
                  <a:pt x="514" y="106"/>
                </a:lnTo>
                <a:lnTo>
                  <a:pt x="496" y="85"/>
                </a:lnTo>
                <a:lnTo>
                  <a:pt x="474" y="67"/>
                </a:lnTo>
                <a:lnTo>
                  <a:pt x="453" y="49"/>
                </a:lnTo>
                <a:lnTo>
                  <a:pt x="429" y="36"/>
                </a:lnTo>
                <a:lnTo>
                  <a:pt x="404" y="23"/>
                </a:lnTo>
                <a:lnTo>
                  <a:pt x="376" y="13"/>
                </a:lnTo>
                <a:lnTo>
                  <a:pt x="348" y="7"/>
                </a:lnTo>
                <a:lnTo>
                  <a:pt x="321" y="2"/>
                </a:lnTo>
                <a:lnTo>
                  <a:pt x="291" y="0"/>
                </a:lnTo>
                <a:lnTo>
                  <a:pt x="291" y="0"/>
                </a:lnTo>
                <a:close/>
              </a:path>
            </a:pathLst>
          </a:custGeom>
          <a:solidFill>
            <a:srgbClr val="D2CCB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34"/>
          <p:cNvGrpSpPr/>
          <p:nvPr/>
        </p:nvGrpSpPr>
        <p:grpSpPr>
          <a:xfrm>
            <a:off x="0" y="0"/>
            <a:ext cx="12192000" cy="1017640"/>
            <a:chOff x="0" y="0"/>
            <a:chExt cx="12192000" cy="1017640"/>
          </a:xfrm>
        </p:grpSpPr>
        <p:sp>
          <p:nvSpPr>
            <p:cNvPr id="299" name="Google Shape;299;p34"/>
            <p:cNvSpPr/>
            <p:nvPr/>
          </p:nvSpPr>
          <p:spPr>
            <a:xfrm>
              <a:off x="0" y="0"/>
              <a:ext cx="12192000" cy="1017600"/>
            </a:xfrm>
            <a:prstGeom prst="rect">
              <a:avLst/>
            </a:prstGeom>
            <a:solidFill>
              <a:srgbClr val="B0A6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0" name="Google Shape;300;p34"/>
            <p:cNvPicPr preferRelativeResize="0"/>
            <p:nvPr/>
          </p:nvPicPr>
          <p:blipFill rotWithShape="1">
            <a:blip r:embed="rId3">
              <a:alphaModFix/>
            </a:blip>
            <a:srcRect b="19087" l="8491" r="0" t="0"/>
            <a:stretch/>
          </p:blipFill>
          <p:spPr>
            <a:xfrm>
              <a:off x="0" y="198084"/>
              <a:ext cx="3488562" cy="8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4"/>
            <p:cNvSpPr txBox="1"/>
            <p:nvPr/>
          </p:nvSpPr>
          <p:spPr>
            <a:xfrm>
              <a:off x="3376020" y="309754"/>
              <a:ext cx="56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D2CCBA"/>
                  </a:solidFill>
                </a:rPr>
                <a:t>GAME</a:t>
              </a:r>
              <a:endParaRPr b="1" sz="2800">
                <a:solidFill>
                  <a:srgbClr val="D2CC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622" r="631" t="0"/>
          <a:stretch/>
        </p:blipFill>
        <p:spPr>
          <a:xfrm>
            <a:off x="431975" y="1240325"/>
            <a:ext cx="2966249" cy="55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 rotWithShape="1">
          <a:blip r:embed="rId5">
            <a:alphaModFix/>
          </a:blip>
          <a:srcRect b="0" l="445" r="445" t="0"/>
          <a:stretch/>
        </p:blipFill>
        <p:spPr>
          <a:xfrm>
            <a:off x="8775150" y="1240325"/>
            <a:ext cx="2966249" cy="55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8222" y="1694367"/>
            <a:ext cx="1243787" cy="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8190" y="4640991"/>
            <a:ext cx="700174" cy="82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8">
            <a:alphaModFix/>
          </a:blip>
          <a:srcRect b="32921" l="14359" r="19529" t="19206"/>
          <a:stretch/>
        </p:blipFill>
        <p:spPr>
          <a:xfrm>
            <a:off x="4537475" y="5640600"/>
            <a:ext cx="1133050" cy="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