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90" r:id="rId1"/>
  </p:sldMasterIdLst>
  <p:notesMasterIdLst>
    <p:notesMasterId r:id="rId18"/>
  </p:notesMasterIdLst>
  <p:sldIdLst>
    <p:sldId id="368" r:id="rId2"/>
    <p:sldId id="479" r:id="rId3"/>
    <p:sldId id="371" r:id="rId4"/>
    <p:sldId id="380" r:id="rId5"/>
    <p:sldId id="370" r:id="rId6"/>
    <p:sldId id="417" r:id="rId7"/>
    <p:sldId id="257" r:id="rId8"/>
    <p:sldId id="373" r:id="rId9"/>
    <p:sldId id="381" r:id="rId10"/>
    <p:sldId id="375" r:id="rId11"/>
    <p:sldId id="476" r:id="rId12"/>
    <p:sldId id="477" r:id="rId13"/>
    <p:sldId id="377" r:id="rId14"/>
    <p:sldId id="372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800"/>
    <a:srgbClr val="C59C52"/>
    <a:srgbClr val="789A47"/>
    <a:srgbClr val="9AA8BC"/>
    <a:srgbClr val="324965"/>
    <a:srgbClr val="DEBDB9"/>
    <a:srgbClr val="FFE6B1"/>
    <a:srgbClr val="CBE4AA"/>
    <a:srgbClr val="FFEDC7"/>
    <a:srgbClr val="DE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7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tor, Kim (Data61, Kensington NSW)" userId="b2d5a14e-9205-4f65-95a7-49a312fdd631" providerId="ADAL" clId="{9D3E021B-B5AE-9C4E-AA86-01259BDA6D6A}"/>
    <pc:docChg chg="undo custSel addSld delSld modSld modMainMaster">
      <pc:chgData name="Pastor, Kim (Data61, Kensington NSW)" userId="b2d5a14e-9205-4f65-95a7-49a312fdd631" providerId="ADAL" clId="{9D3E021B-B5AE-9C4E-AA86-01259BDA6D6A}" dt="2020-05-15T02:56:53.841" v="406"/>
      <pc:docMkLst>
        <pc:docMk/>
      </pc:docMkLst>
      <pc:sldChg chg="add del">
        <pc:chgData name="Pastor, Kim (Data61, Kensington NSW)" userId="b2d5a14e-9205-4f65-95a7-49a312fdd631" providerId="ADAL" clId="{9D3E021B-B5AE-9C4E-AA86-01259BDA6D6A}" dt="2020-05-15T02:42:26.608" v="332" actId="2696"/>
        <pc:sldMkLst>
          <pc:docMk/>
          <pc:sldMk cId="2502181572" sldId="256"/>
        </pc:sldMkLst>
      </pc:sldChg>
      <pc:sldChg chg="modSp del">
        <pc:chgData name="Pastor, Kim (Data61, Kensington NSW)" userId="b2d5a14e-9205-4f65-95a7-49a312fdd631" providerId="ADAL" clId="{9D3E021B-B5AE-9C4E-AA86-01259BDA6D6A}" dt="2020-05-15T01:50:51.144" v="172" actId="2696"/>
        <pc:sldMkLst>
          <pc:docMk/>
          <pc:sldMk cId="2764017362" sldId="256"/>
        </pc:sldMkLst>
        <pc:spChg chg="mod">
          <ac:chgData name="Pastor, Kim (Data61, Kensington NSW)" userId="b2d5a14e-9205-4f65-95a7-49a312fdd631" providerId="ADAL" clId="{9D3E021B-B5AE-9C4E-AA86-01259BDA6D6A}" dt="2020-05-15T01:48:48.037" v="114"/>
          <ac:spMkLst>
            <pc:docMk/>
            <pc:sldMk cId="2764017362" sldId="256"/>
            <ac:spMk id="2" creationId="{A7AFA518-C9AF-1645-A40D-A7AE05263689}"/>
          </ac:spMkLst>
        </pc:spChg>
      </pc:sldChg>
      <pc:sldChg chg="add del">
        <pc:chgData name="Pastor, Kim (Data61, Kensington NSW)" userId="b2d5a14e-9205-4f65-95a7-49a312fdd631" providerId="ADAL" clId="{9D3E021B-B5AE-9C4E-AA86-01259BDA6D6A}" dt="2020-05-15T02:48:05.647" v="377" actId="2696"/>
        <pc:sldMkLst>
          <pc:docMk/>
          <pc:sldMk cId="3158660077" sldId="256"/>
        </pc:sldMkLst>
      </pc:sldChg>
      <pc:sldChg chg="add">
        <pc:chgData name="Pastor, Kim (Data61, Kensington NSW)" userId="b2d5a14e-9205-4f65-95a7-49a312fdd631" providerId="ADAL" clId="{9D3E021B-B5AE-9C4E-AA86-01259BDA6D6A}" dt="2020-05-15T02:48:08.647" v="378"/>
        <pc:sldMkLst>
          <pc:docMk/>
          <pc:sldMk cId="3287976604" sldId="256"/>
        </pc:sldMkLst>
      </pc:sldChg>
      <pc:sldChg chg="add del">
        <pc:chgData name="Pastor, Kim (Data61, Kensington NSW)" userId="b2d5a14e-9205-4f65-95a7-49a312fdd631" providerId="ADAL" clId="{9D3E021B-B5AE-9C4E-AA86-01259BDA6D6A}" dt="2020-05-15T02:42:27.393" v="333" actId="2696"/>
        <pc:sldMkLst>
          <pc:docMk/>
          <pc:sldMk cId="323384395" sldId="257"/>
        </pc:sldMkLst>
      </pc:sldChg>
      <pc:sldChg chg="add">
        <pc:chgData name="Pastor, Kim (Data61, Kensington NSW)" userId="b2d5a14e-9205-4f65-95a7-49a312fdd631" providerId="ADAL" clId="{9D3E021B-B5AE-9C4E-AA86-01259BDA6D6A}" dt="2020-05-15T02:48:10.006" v="379"/>
        <pc:sldMkLst>
          <pc:docMk/>
          <pc:sldMk cId="371112248" sldId="257"/>
        </pc:sldMkLst>
      </pc:sldChg>
      <pc:sldChg chg="add del">
        <pc:chgData name="Pastor, Kim (Data61, Kensington NSW)" userId="b2d5a14e-9205-4f65-95a7-49a312fdd631" providerId="ADAL" clId="{9D3E021B-B5AE-9C4E-AA86-01259BDA6D6A}" dt="2020-05-15T02:48:05.488" v="376" actId="2696"/>
        <pc:sldMkLst>
          <pc:docMk/>
          <pc:sldMk cId="1464866401" sldId="257"/>
        </pc:sldMkLst>
      </pc:sldChg>
      <pc:sldChg chg="del">
        <pc:chgData name="Pastor, Kim (Data61, Kensington NSW)" userId="b2d5a14e-9205-4f65-95a7-49a312fdd631" providerId="ADAL" clId="{9D3E021B-B5AE-9C4E-AA86-01259BDA6D6A}" dt="2020-05-15T02:29:49.163" v="289" actId="2696"/>
        <pc:sldMkLst>
          <pc:docMk/>
          <pc:sldMk cId="3097563973" sldId="257"/>
        </pc:sldMkLst>
      </pc:sldChg>
      <pc:sldChg chg="del">
        <pc:chgData name="Pastor, Kim (Data61, Kensington NSW)" userId="b2d5a14e-9205-4f65-95a7-49a312fdd631" providerId="ADAL" clId="{9D3E021B-B5AE-9C4E-AA86-01259BDA6D6A}" dt="2020-05-15T02:29:48.368" v="288" actId="2696"/>
        <pc:sldMkLst>
          <pc:docMk/>
          <pc:sldMk cId="372418451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2:28.881" v="335" actId="2696"/>
        <pc:sldMkLst>
          <pc:docMk/>
          <pc:sldMk cId="1328115765" sldId="258"/>
        </pc:sldMkLst>
      </pc:sldChg>
      <pc:sldChg chg="add">
        <pc:chgData name="Pastor, Kim (Data61, Kensington NSW)" userId="b2d5a14e-9205-4f65-95a7-49a312fdd631" providerId="ADAL" clId="{9D3E021B-B5AE-9C4E-AA86-01259BDA6D6A}" dt="2020-05-15T02:48:11.629" v="380"/>
        <pc:sldMkLst>
          <pc:docMk/>
          <pc:sldMk cId="1399501384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8:05.353" v="375" actId="2696"/>
        <pc:sldMkLst>
          <pc:docMk/>
          <pc:sldMk cId="3338817549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2:28.105" v="334" actId="2696"/>
        <pc:sldMkLst>
          <pc:docMk/>
          <pc:sldMk cId="986854187" sldId="259"/>
        </pc:sldMkLst>
      </pc:sldChg>
      <pc:sldChg chg="del">
        <pc:chgData name="Pastor, Kim (Data61, Kensington NSW)" userId="b2d5a14e-9205-4f65-95a7-49a312fdd631" providerId="ADAL" clId="{9D3E021B-B5AE-9C4E-AA86-01259BDA6D6A}" dt="2020-05-15T02:29:51.542" v="298" actId="2696"/>
        <pc:sldMkLst>
          <pc:docMk/>
          <pc:sldMk cId="1285834958" sldId="259"/>
        </pc:sldMkLst>
      </pc:sldChg>
      <pc:sldChg chg="add">
        <pc:chgData name="Pastor, Kim (Data61, Kensington NSW)" userId="b2d5a14e-9205-4f65-95a7-49a312fdd631" providerId="ADAL" clId="{9D3E021B-B5AE-9C4E-AA86-01259BDA6D6A}" dt="2020-05-15T02:48:17.478" v="381"/>
        <pc:sldMkLst>
          <pc:docMk/>
          <pc:sldMk cId="2527178921" sldId="259"/>
        </pc:sldMkLst>
      </pc:sldChg>
      <pc:sldChg chg="add del">
        <pc:chgData name="Pastor, Kim (Data61, Kensington NSW)" userId="b2d5a14e-9205-4f65-95a7-49a312fdd631" providerId="ADAL" clId="{9D3E021B-B5AE-9C4E-AA86-01259BDA6D6A}" dt="2020-05-15T02:48:05.205" v="374" actId="2696"/>
        <pc:sldMkLst>
          <pc:docMk/>
          <pc:sldMk cId="2656494613" sldId="259"/>
        </pc:sldMkLst>
      </pc:sldChg>
      <pc:sldChg chg="add del">
        <pc:chgData name="Pastor, Kim (Data61, Kensington NSW)" userId="b2d5a14e-9205-4f65-95a7-49a312fdd631" providerId="ADAL" clId="{9D3E021B-B5AE-9C4E-AA86-01259BDA6D6A}" dt="2020-05-15T02:42:29.206" v="336" actId="2696"/>
        <pc:sldMkLst>
          <pc:docMk/>
          <pc:sldMk cId="233729651" sldId="260"/>
        </pc:sldMkLst>
      </pc:sldChg>
      <pc:sldChg chg="del">
        <pc:chgData name="Pastor, Kim (Data61, Kensington NSW)" userId="b2d5a14e-9205-4f65-95a7-49a312fdd631" providerId="ADAL" clId="{9D3E021B-B5AE-9C4E-AA86-01259BDA6D6A}" dt="2020-05-15T02:29:50.022" v="290" actId="2696"/>
        <pc:sldMkLst>
          <pc:docMk/>
          <pc:sldMk cId="1087313078" sldId="260"/>
        </pc:sldMkLst>
      </pc:sldChg>
      <pc:sldChg chg="modSp add del">
        <pc:chgData name="Pastor, Kim (Data61, Kensington NSW)" userId="b2d5a14e-9205-4f65-95a7-49a312fdd631" providerId="ADAL" clId="{9D3E021B-B5AE-9C4E-AA86-01259BDA6D6A}" dt="2020-05-15T02:48:04.932" v="373" actId="2696"/>
        <pc:sldMkLst>
          <pc:docMk/>
          <pc:sldMk cId="1192018039" sldId="260"/>
        </pc:sldMkLst>
        <pc:spChg chg="mod">
          <ac:chgData name="Pastor, Kim (Data61, Kensington NSW)" userId="b2d5a14e-9205-4f65-95a7-49a312fdd631" providerId="ADAL" clId="{9D3E021B-B5AE-9C4E-AA86-01259BDA6D6A}" dt="2020-05-15T02:46:40.343" v="360" actId="14100"/>
          <ac:spMkLst>
            <pc:docMk/>
            <pc:sldMk cId="1192018039" sldId="260"/>
            <ac:spMk id="5" creationId="{579B4F3C-B49B-7448-BE5F-3EA551A6C53E}"/>
          </ac:spMkLst>
        </pc:spChg>
        <pc:spChg chg="mod">
          <ac:chgData name="Pastor, Kim (Data61, Kensington NSW)" userId="b2d5a14e-9205-4f65-95a7-49a312fdd631" providerId="ADAL" clId="{9D3E021B-B5AE-9C4E-AA86-01259BDA6D6A}" dt="2020-05-15T02:46:48.594" v="362" actId="1076"/>
          <ac:spMkLst>
            <pc:docMk/>
            <pc:sldMk cId="1192018039" sldId="260"/>
            <ac:spMk id="6" creationId="{44495AA2-1435-8442-893C-9693CAF17DA8}"/>
          </ac:spMkLst>
        </pc:spChg>
      </pc:sldChg>
      <pc:sldChg chg="add">
        <pc:chgData name="Pastor, Kim (Data61, Kensington NSW)" userId="b2d5a14e-9205-4f65-95a7-49a312fdd631" providerId="ADAL" clId="{9D3E021B-B5AE-9C4E-AA86-01259BDA6D6A}" dt="2020-05-15T02:48:20.386" v="382"/>
        <pc:sldMkLst>
          <pc:docMk/>
          <pc:sldMk cId="3897749567" sldId="260"/>
        </pc:sldMkLst>
      </pc:sldChg>
      <pc:sldChg chg="add del">
        <pc:chgData name="Pastor, Kim (Data61, Kensington NSW)" userId="b2d5a14e-9205-4f65-95a7-49a312fdd631" providerId="ADAL" clId="{9D3E021B-B5AE-9C4E-AA86-01259BDA6D6A}" dt="2020-05-15T02:42:29.510" v="337" actId="2696"/>
        <pc:sldMkLst>
          <pc:docMk/>
          <pc:sldMk cId="191415653" sldId="261"/>
        </pc:sldMkLst>
      </pc:sldChg>
      <pc:sldChg chg="add">
        <pc:chgData name="Pastor, Kim (Data61, Kensington NSW)" userId="b2d5a14e-9205-4f65-95a7-49a312fdd631" providerId="ADAL" clId="{9D3E021B-B5AE-9C4E-AA86-01259BDA6D6A}" dt="2020-05-15T02:48:24.559" v="383"/>
        <pc:sldMkLst>
          <pc:docMk/>
          <pc:sldMk cId="1057859894" sldId="261"/>
        </pc:sldMkLst>
      </pc:sldChg>
      <pc:sldChg chg="add del">
        <pc:chgData name="Pastor, Kim (Data61, Kensington NSW)" userId="b2d5a14e-9205-4f65-95a7-49a312fdd631" providerId="ADAL" clId="{9D3E021B-B5AE-9C4E-AA86-01259BDA6D6A}" dt="2020-05-15T02:48:04.727" v="372" actId="2696"/>
        <pc:sldMkLst>
          <pc:docMk/>
          <pc:sldMk cId="1622507803" sldId="261"/>
        </pc:sldMkLst>
      </pc:sldChg>
      <pc:sldChg chg="del">
        <pc:chgData name="Pastor, Kim (Data61, Kensington NSW)" userId="b2d5a14e-9205-4f65-95a7-49a312fdd631" providerId="ADAL" clId="{9D3E021B-B5AE-9C4E-AA86-01259BDA6D6A}" dt="2020-05-15T02:29:50.322" v="291" actId="2696"/>
        <pc:sldMkLst>
          <pc:docMk/>
          <pc:sldMk cId="4147153450" sldId="261"/>
        </pc:sldMkLst>
      </pc:sldChg>
      <pc:sldChg chg="add del">
        <pc:chgData name="Pastor, Kim (Data61, Kensington NSW)" userId="b2d5a14e-9205-4f65-95a7-49a312fdd631" providerId="ADAL" clId="{9D3E021B-B5AE-9C4E-AA86-01259BDA6D6A}" dt="2020-05-15T02:48:04.557" v="371" actId="2696"/>
        <pc:sldMkLst>
          <pc:docMk/>
          <pc:sldMk cId="1948656233" sldId="262"/>
        </pc:sldMkLst>
      </pc:sldChg>
      <pc:sldChg chg="del">
        <pc:chgData name="Pastor, Kim (Data61, Kensington NSW)" userId="b2d5a14e-9205-4f65-95a7-49a312fdd631" providerId="ADAL" clId="{9D3E021B-B5AE-9C4E-AA86-01259BDA6D6A}" dt="2020-05-15T02:29:50.447" v="292" actId="2696"/>
        <pc:sldMkLst>
          <pc:docMk/>
          <pc:sldMk cId="2133648052" sldId="262"/>
        </pc:sldMkLst>
      </pc:sldChg>
      <pc:sldChg chg="add">
        <pc:chgData name="Pastor, Kim (Data61, Kensington NSW)" userId="b2d5a14e-9205-4f65-95a7-49a312fdd631" providerId="ADAL" clId="{9D3E021B-B5AE-9C4E-AA86-01259BDA6D6A}" dt="2020-05-15T02:48:26.219" v="384"/>
        <pc:sldMkLst>
          <pc:docMk/>
          <pc:sldMk cId="3605483347" sldId="262"/>
        </pc:sldMkLst>
      </pc:sldChg>
      <pc:sldChg chg="add del">
        <pc:chgData name="Pastor, Kim (Data61, Kensington NSW)" userId="b2d5a14e-9205-4f65-95a7-49a312fdd631" providerId="ADAL" clId="{9D3E021B-B5AE-9C4E-AA86-01259BDA6D6A}" dt="2020-05-15T02:42:29.724" v="338" actId="2696"/>
        <pc:sldMkLst>
          <pc:docMk/>
          <pc:sldMk cId="4117726682" sldId="262"/>
        </pc:sldMkLst>
      </pc:sldChg>
      <pc:sldChg chg="add">
        <pc:chgData name="Pastor, Kim (Data61, Kensington NSW)" userId="b2d5a14e-9205-4f65-95a7-49a312fdd631" providerId="ADAL" clId="{9D3E021B-B5AE-9C4E-AA86-01259BDA6D6A}" dt="2020-05-15T02:48:27.820" v="385"/>
        <pc:sldMkLst>
          <pc:docMk/>
          <pc:sldMk cId="546467901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2:29.902" v="339" actId="2696"/>
        <pc:sldMkLst>
          <pc:docMk/>
          <pc:sldMk cId="2162216488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8:04.351" v="370" actId="2696"/>
        <pc:sldMkLst>
          <pc:docMk/>
          <pc:sldMk cId="3214990867" sldId="263"/>
        </pc:sldMkLst>
      </pc:sldChg>
      <pc:sldChg chg="del">
        <pc:chgData name="Pastor, Kim (Data61, Kensington NSW)" userId="b2d5a14e-9205-4f65-95a7-49a312fdd631" providerId="ADAL" clId="{9D3E021B-B5AE-9C4E-AA86-01259BDA6D6A}" dt="2020-05-15T02:29:50.677" v="293" actId="2696"/>
        <pc:sldMkLst>
          <pc:docMk/>
          <pc:sldMk cId="3265395008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2:30.115" v="340" actId="2696"/>
        <pc:sldMkLst>
          <pc:docMk/>
          <pc:sldMk cId="372810683" sldId="264"/>
        </pc:sldMkLst>
      </pc:sldChg>
      <pc:sldChg chg="add del">
        <pc:chgData name="Pastor, Kim (Data61, Kensington NSW)" userId="b2d5a14e-9205-4f65-95a7-49a312fdd631" providerId="ADAL" clId="{9D3E021B-B5AE-9C4E-AA86-01259BDA6D6A}" dt="2020-05-15T02:48:04.116" v="369" actId="2696"/>
        <pc:sldMkLst>
          <pc:docMk/>
          <pc:sldMk cId="2790586757" sldId="264"/>
        </pc:sldMkLst>
      </pc:sldChg>
      <pc:sldChg chg="del">
        <pc:chgData name="Pastor, Kim (Data61, Kensington NSW)" userId="b2d5a14e-9205-4f65-95a7-49a312fdd631" providerId="ADAL" clId="{9D3E021B-B5AE-9C4E-AA86-01259BDA6D6A}" dt="2020-05-15T02:29:50.795" v="294" actId="2696"/>
        <pc:sldMkLst>
          <pc:docMk/>
          <pc:sldMk cId="4186628930" sldId="264"/>
        </pc:sldMkLst>
      </pc:sldChg>
      <pc:sldChg chg="add">
        <pc:chgData name="Pastor, Kim (Data61, Kensington NSW)" userId="b2d5a14e-9205-4f65-95a7-49a312fdd631" providerId="ADAL" clId="{9D3E021B-B5AE-9C4E-AA86-01259BDA6D6A}" dt="2020-05-15T02:48:29.402" v="386"/>
        <pc:sldMkLst>
          <pc:docMk/>
          <pc:sldMk cId="4220152704" sldId="264"/>
        </pc:sldMkLst>
      </pc:sldChg>
      <pc:sldChg chg="add">
        <pc:chgData name="Pastor, Kim (Data61, Kensington NSW)" userId="b2d5a14e-9205-4f65-95a7-49a312fdd631" providerId="ADAL" clId="{9D3E021B-B5AE-9C4E-AA86-01259BDA6D6A}" dt="2020-05-15T02:48:31.743" v="387"/>
        <pc:sldMkLst>
          <pc:docMk/>
          <pc:sldMk cId="1938230288" sldId="265"/>
        </pc:sldMkLst>
      </pc:sldChg>
      <pc:sldChg chg="del">
        <pc:chgData name="Pastor, Kim (Data61, Kensington NSW)" userId="b2d5a14e-9205-4f65-95a7-49a312fdd631" providerId="ADAL" clId="{9D3E021B-B5AE-9C4E-AA86-01259BDA6D6A}" dt="2020-05-15T02:29:50.995" v="295" actId="2696"/>
        <pc:sldMkLst>
          <pc:docMk/>
          <pc:sldMk cId="2168674924" sldId="265"/>
        </pc:sldMkLst>
      </pc:sldChg>
      <pc:sldChg chg="add del">
        <pc:chgData name="Pastor, Kim (Data61, Kensington NSW)" userId="b2d5a14e-9205-4f65-95a7-49a312fdd631" providerId="ADAL" clId="{9D3E021B-B5AE-9C4E-AA86-01259BDA6D6A}" dt="2020-05-15T02:48:03.904" v="368" actId="2696"/>
        <pc:sldMkLst>
          <pc:docMk/>
          <pc:sldMk cId="3244273601" sldId="265"/>
        </pc:sldMkLst>
      </pc:sldChg>
      <pc:sldChg chg="add del">
        <pc:chgData name="Pastor, Kim (Data61, Kensington NSW)" userId="b2d5a14e-9205-4f65-95a7-49a312fdd631" providerId="ADAL" clId="{9D3E021B-B5AE-9C4E-AA86-01259BDA6D6A}" dt="2020-05-15T02:42:30.475" v="341" actId="2696"/>
        <pc:sldMkLst>
          <pc:docMk/>
          <pc:sldMk cId="3655429430" sldId="265"/>
        </pc:sldMkLst>
      </pc:sldChg>
      <pc:sldChg chg="add">
        <pc:chgData name="Pastor, Kim (Data61, Kensington NSW)" userId="b2d5a14e-9205-4f65-95a7-49a312fdd631" providerId="ADAL" clId="{9D3E021B-B5AE-9C4E-AA86-01259BDA6D6A}" dt="2020-05-15T02:48:33.643" v="388"/>
        <pc:sldMkLst>
          <pc:docMk/>
          <pc:sldMk cId="1552897822" sldId="266"/>
        </pc:sldMkLst>
      </pc:sldChg>
      <pc:sldChg chg="del">
        <pc:chgData name="Pastor, Kim (Data61, Kensington NSW)" userId="b2d5a14e-9205-4f65-95a7-49a312fdd631" providerId="ADAL" clId="{9D3E021B-B5AE-9C4E-AA86-01259BDA6D6A}" dt="2020-05-15T02:29:51.135" v="296" actId="2696"/>
        <pc:sldMkLst>
          <pc:docMk/>
          <pc:sldMk cId="2345862269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8:03.588" v="367" actId="2696"/>
        <pc:sldMkLst>
          <pc:docMk/>
          <pc:sldMk cId="3686858376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2:30.644" v="342" actId="2696"/>
        <pc:sldMkLst>
          <pc:docMk/>
          <pc:sldMk cId="3845864174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2:30.801" v="343" actId="2696"/>
        <pc:sldMkLst>
          <pc:docMk/>
          <pc:sldMk cId="1328931514" sldId="267"/>
        </pc:sldMkLst>
      </pc:sldChg>
      <pc:sldChg chg="add del">
        <pc:chgData name="Pastor, Kim (Data61, Kensington NSW)" userId="b2d5a14e-9205-4f65-95a7-49a312fdd631" providerId="ADAL" clId="{9D3E021B-B5AE-9C4E-AA86-01259BDA6D6A}" dt="2020-05-15T02:48:03.047" v="366" actId="2696"/>
        <pc:sldMkLst>
          <pc:docMk/>
          <pc:sldMk cId="2670588943" sldId="267"/>
        </pc:sldMkLst>
      </pc:sldChg>
      <pc:sldChg chg="del">
        <pc:chgData name="Pastor, Kim (Data61, Kensington NSW)" userId="b2d5a14e-9205-4f65-95a7-49a312fdd631" providerId="ADAL" clId="{9D3E021B-B5AE-9C4E-AA86-01259BDA6D6A}" dt="2020-05-15T02:29:51.351" v="297" actId="2696"/>
        <pc:sldMkLst>
          <pc:docMk/>
          <pc:sldMk cId="3390144593" sldId="267"/>
        </pc:sldMkLst>
      </pc:sldChg>
      <pc:sldChg chg="add">
        <pc:chgData name="Pastor, Kim (Data61, Kensington NSW)" userId="b2d5a14e-9205-4f65-95a7-49a312fdd631" providerId="ADAL" clId="{9D3E021B-B5AE-9C4E-AA86-01259BDA6D6A}" dt="2020-05-15T02:48:35.530" v="389"/>
        <pc:sldMkLst>
          <pc:docMk/>
          <pc:sldMk cId="4252547187" sldId="267"/>
        </pc:sldMkLst>
      </pc:sldChg>
      <pc:sldChg chg="addSp delSp modSp add del mod modTransition modClrScheme chgLayout">
        <pc:chgData name="Pastor, Kim (Data61, Kensington NSW)" userId="b2d5a14e-9205-4f65-95a7-49a312fdd631" providerId="ADAL" clId="{9D3E021B-B5AE-9C4E-AA86-01259BDA6D6A}" dt="2020-05-15T02:29:51.712" v="299" actId="2696"/>
        <pc:sldMkLst>
          <pc:docMk/>
          <pc:sldMk cId="3837996072" sldId="268"/>
        </pc:sldMkLst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2" creationId="{1B6E201B-08F5-EE48-AE20-F92144F25343}"/>
          </ac:spMkLst>
        </pc:spChg>
        <pc:spChg chg="add del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3" creationId="{71160453-3D3A-5A4D-A0BC-3FAE6AD151B7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4" creationId="{D7C5534C-00B9-0F48-BC7A-F63FFBBA69D7}"/>
          </ac:spMkLst>
        </pc:spChg>
        <pc:spChg chg="add del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5" creationId="{6FB4F9EB-F493-6644-A0DD-619F4F8E6F7B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6" creationId="{8C2CC51B-A859-F243-BC5F-01E5EFAD2F57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7" creationId="{270C806A-D59C-D949-8144-51B321B94BA6}"/>
          </ac:spMkLst>
        </pc:spChg>
      </pc:sldChg>
      <pc:sldMasterChg chg="modSp modSldLayout sldLayoutOrd">
        <pc:chgData name="Pastor, Kim (Data61, Kensington NSW)" userId="b2d5a14e-9205-4f65-95a7-49a312fdd631" providerId="ADAL" clId="{9D3E021B-B5AE-9C4E-AA86-01259BDA6D6A}" dt="2020-05-15T02:56:53.841" v="406"/>
        <pc:sldMasterMkLst>
          <pc:docMk/>
          <pc:sldMasterMk cId="482569572" sldId="2147483690"/>
        </pc:sldMasterMkLst>
        <pc:spChg chg="mod">
          <ac:chgData name="Pastor, Kim (Data61, Kensington NSW)" userId="b2d5a14e-9205-4f65-95a7-49a312fdd631" providerId="ADAL" clId="{9D3E021B-B5AE-9C4E-AA86-01259BDA6D6A}" dt="2020-05-15T01:32:47.022" v="9" actId="14100"/>
          <ac:spMkLst>
            <pc:docMk/>
            <pc:sldMasterMk cId="482569572" sldId="2147483690"/>
            <ac:spMk id="4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54.297" v="37" actId="14100"/>
          <ac:spMkLst>
            <pc:docMk/>
            <pc:sldMasterMk cId="482569572" sldId="2147483690"/>
            <ac:spMk id="5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7:52.990" v="40" actId="16037"/>
          <ac:spMkLst>
            <pc:docMk/>
            <pc:sldMasterMk cId="482569572" sldId="2147483690"/>
            <ac:spMk id="6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24.194" v="17" actId="14100"/>
          <ac:spMkLst>
            <pc:docMk/>
            <pc:sldMasterMk cId="482569572" sldId="2147483690"/>
            <ac:spMk id="7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45.895" v="36" actId="1076"/>
          <ac:spMkLst>
            <pc:docMk/>
            <pc:sldMasterMk cId="482569572" sldId="2147483690"/>
            <ac:spMk id="9" creationId="{00000000-0000-0000-0000-000000000000}"/>
          </ac:spMkLst>
        </pc:spChg>
        <pc:sldLayoutChg chg="addSp delSp modSp modTransition">
          <pc:chgData name="Pastor, Kim (Data61, Kensington NSW)" userId="b2d5a14e-9205-4f65-95a7-49a312fdd631" providerId="ADAL" clId="{9D3E021B-B5AE-9C4E-AA86-01259BDA6D6A}" dt="2020-05-15T02:14:48.838" v="275" actId="1076"/>
          <pc:sldLayoutMkLst>
            <pc:docMk/>
            <pc:sldMasterMk cId="482569572" sldId="2147483690"/>
            <pc:sldLayoutMk cId="0" sldId="2147483691"/>
          </pc:sldLayoutMkLst>
          <pc:spChg chg="add del mod">
            <ac:chgData name="Pastor, Kim (Data61, Kensington NSW)" userId="b2d5a14e-9205-4f65-95a7-49a312fdd631" providerId="ADAL" clId="{9D3E021B-B5AE-9C4E-AA86-01259BDA6D6A}" dt="2020-05-15T02:14:37.026" v="273" actId="1076"/>
            <ac:spMkLst>
              <pc:docMk/>
              <pc:sldMasterMk cId="482569572" sldId="2147483690"/>
              <pc:sldLayoutMk cId="0" sldId="2147483691"/>
              <ac:spMk id="2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13:54.758" v="271" actId="14100"/>
            <ac:spMkLst>
              <pc:docMk/>
              <pc:sldMasterMk cId="482569572" sldId="2147483690"/>
              <pc:sldLayoutMk cId="0" sldId="2147483691"/>
              <ac:spMk id="3" creationId="{00000000-0000-0000-0000-000000000000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0:56.749" v="47" actId="11529"/>
            <ac:spMkLst>
              <pc:docMk/>
              <pc:sldMasterMk cId="482569572" sldId="2147483690"/>
              <pc:sldLayoutMk cId="0" sldId="2147483691"/>
              <ac:spMk id="4" creationId="{60934FAF-AA5F-0A40-947F-3BCB2DFDFFA9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1:01.086" v="48" actId="478"/>
            <ac:spMkLst>
              <pc:docMk/>
              <pc:sldMasterMk cId="482569572" sldId="2147483690"/>
              <pc:sldLayoutMk cId="0" sldId="2147483691"/>
              <ac:spMk id="5" creationId="{9367AF48-F2BC-764D-B552-AA551F49EC80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9.742" v="106" actId="478"/>
            <ac:spMkLst>
              <pc:docMk/>
              <pc:sldMasterMk cId="482569572" sldId="2147483690"/>
              <pc:sldLayoutMk cId="0" sldId="2147483691"/>
              <ac:spMk id="6" creationId="{315AE81F-DB56-2C41-B17E-290CAA942048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8.550" v="104" actId="478"/>
            <ac:spMkLst>
              <pc:docMk/>
              <pc:sldMasterMk cId="482569572" sldId="2147483690"/>
              <pc:sldLayoutMk cId="0" sldId="2147483691"/>
              <ac:spMk id="7" creationId="{601BCD36-A4AA-284C-9126-21285596CCA5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7:25.934" v="93" actId="478"/>
            <ac:spMkLst>
              <pc:docMk/>
              <pc:sldMasterMk cId="482569572" sldId="2147483690"/>
              <pc:sldLayoutMk cId="0" sldId="2147483691"/>
              <ac:spMk id="8" creationId="{34E58408-7D98-8142-8CC8-0113DC4AAFC8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7:38.491" v="94" actId="11529"/>
            <ac:spMkLst>
              <pc:docMk/>
              <pc:sldMasterMk cId="482569572" sldId="2147483690"/>
              <pc:sldLayoutMk cId="0" sldId="2147483691"/>
              <ac:spMk id="9" creationId="{A2723C29-8F0A-3D4D-B1BD-2E4C77728E4A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7.088" v="103" actId="478"/>
            <ac:spMkLst>
              <pc:docMk/>
              <pc:sldMasterMk cId="482569572" sldId="2147483690"/>
              <pc:sldLayoutMk cId="0" sldId="2147483691"/>
              <ac:spMk id="10" creationId="{54DCAC75-0E3A-E446-9478-45999D853DB1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24.685" v="108" actId="478"/>
            <ac:spMkLst>
              <pc:docMk/>
              <pc:sldMasterMk cId="482569572" sldId="2147483690"/>
              <pc:sldLayoutMk cId="0" sldId="2147483691"/>
              <ac:spMk id="11" creationId="{7ACF7D18-D503-9247-8D1F-3DBC709E9B15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8:34.813" v="109" actId="11529"/>
            <ac:spMkLst>
              <pc:docMk/>
              <pc:sldMasterMk cId="482569572" sldId="2147483690"/>
              <pc:sldLayoutMk cId="0" sldId="2147483691"/>
              <ac:spMk id="12" creationId="{4337AB7D-5D32-4945-A561-D7C30DDAD228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38.104" v="110" actId="478"/>
            <ac:spMkLst>
              <pc:docMk/>
              <pc:sldMasterMk cId="482569572" sldId="2147483690"/>
              <pc:sldLayoutMk cId="0" sldId="2147483691"/>
              <ac:spMk id="13" creationId="{8D09B822-362A-444E-A424-E4DA13CF9083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47.440" v="113"/>
            <ac:spMkLst>
              <pc:docMk/>
              <pc:sldMasterMk cId="482569572" sldId="2147483690"/>
              <pc:sldLayoutMk cId="0" sldId="2147483691"/>
              <ac:spMk id="14" creationId="{97D63074-EDF9-524A-9392-E1D923B15B59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55.913" v="117" actId="478"/>
            <ac:spMkLst>
              <pc:docMk/>
              <pc:sldMasterMk cId="482569572" sldId="2147483690"/>
              <pc:sldLayoutMk cId="0" sldId="2147483691"/>
              <ac:spMk id="15" creationId="{4A9210E1-B58D-2B40-9010-63D6DA4579F0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9:11.646" v="118" actId="11529"/>
            <ac:spMkLst>
              <pc:docMk/>
              <pc:sldMasterMk cId="482569572" sldId="2147483690"/>
              <pc:sldLayoutMk cId="0" sldId="2147483691"/>
              <ac:spMk id="16" creationId="{23B138B2-3843-1C42-A280-FCE3DACA6825}"/>
            </ac:spMkLst>
          </pc:spChg>
          <pc:spChg chg="add mod">
            <ac:chgData name="Pastor, Kim (Data61, Kensington NSW)" userId="b2d5a14e-9205-4f65-95a7-49a312fdd631" providerId="ADAL" clId="{9D3E021B-B5AE-9C4E-AA86-01259BDA6D6A}" dt="2020-05-15T02:14:48.838" v="275" actId="1076"/>
            <ac:spMkLst>
              <pc:docMk/>
              <pc:sldMasterMk cId="482569572" sldId="2147483690"/>
              <pc:sldLayoutMk cId="0" sldId="2147483691"/>
              <ac:spMk id="17" creationId="{61632056-04BF-ED4D-A64C-D8BFB3A840C0}"/>
            </ac:spMkLst>
          </pc:spChg>
          <pc:spChg chg="add mod">
            <ac:chgData name="Pastor, Kim (Data61, Kensington NSW)" userId="b2d5a14e-9205-4f65-95a7-49a312fdd631" providerId="ADAL" clId="{9D3E021B-B5AE-9C4E-AA86-01259BDA6D6A}" dt="2020-05-15T02:13:49.796" v="270" actId="14100"/>
            <ac:spMkLst>
              <pc:docMk/>
              <pc:sldMasterMk cId="482569572" sldId="2147483690"/>
              <pc:sldLayoutMk cId="0" sldId="2147483691"/>
              <ac:spMk id="18" creationId="{E7E2DB19-D622-DC47-974E-7C1E63845A2D}"/>
            </ac:spMkLst>
          </pc:spChg>
        </pc:sldLayoutChg>
        <pc:sldLayoutChg chg="modSp ord">
          <pc:chgData name="Pastor, Kim (Data61, Kensington NSW)" userId="b2d5a14e-9205-4f65-95a7-49a312fdd631" providerId="ADAL" clId="{9D3E021B-B5AE-9C4E-AA86-01259BDA6D6A}" dt="2020-05-15T02:44:01.005" v="358" actId="1035"/>
          <pc:sldLayoutMkLst>
            <pc:docMk/>
            <pc:sldMasterMk cId="482569572" sldId="2147483690"/>
            <pc:sldLayoutMk cId="0" sldId="2147483692"/>
          </pc:sldLayoutMkLst>
          <pc:spChg chg="mod">
            <ac:chgData name="Pastor, Kim (Data61, Kensington NSW)" userId="b2d5a14e-9205-4f65-95a7-49a312fdd631" providerId="ADAL" clId="{9D3E021B-B5AE-9C4E-AA86-01259BDA6D6A}" dt="2020-05-15T02:44:01.005" v="358" actId="1035"/>
            <ac:spMkLst>
              <pc:docMk/>
              <pc:sldMasterMk cId="482569572" sldId="2147483690"/>
              <pc:sldLayoutMk cId="0" sldId="2147483692"/>
              <ac:spMk id="3" creationId="{00000000-0000-0000-0000-000000000000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33:32.121" v="331" actId="14100"/>
          <pc:sldLayoutMkLst>
            <pc:docMk/>
            <pc:sldMasterMk cId="482569572" sldId="2147483690"/>
            <pc:sldLayoutMk cId="0" sldId="2147483694"/>
          </pc:sldLayoutMkLst>
          <pc:spChg chg="mod">
            <ac:chgData name="Pastor, Kim (Data61, Kensington NSW)" userId="b2d5a14e-9205-4f65-95a7-49a312fdd631" providerId="ADAL" clId="{9D3E021B-B5AE-9C4E-AA86-01259BDA6D6A}" dt="2020-05-15T02:33:32.121" v="331" actId="14100"/>
            <ac:spMkLst>
              <pc:docMk/>
              <pc:sldMasterMk cId="482569572" sldId="2147483690"/>
              <pc:sldLayoutMk cId="0" sldId="2147483694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3:29.667" v="330" actId="14100"/>
            <ac:spMkLst>
              <pc:docMk/>
              <pc:sldMasterMk cId="482569572" sldId="2147483690"/>
              <pc:sldLayoutMk cId="0" sldId="2147483694"/>
              <ac:spMk id="4" creationId="{00000000-0000-0000-0000-000000000000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47:13.778" v="365" actId="1076"/>
          <pc:sldLayoutMkLst>
            <pc:docMk/>
            <pc:sldMasterMk cId="482569572" sldId="2147483690"/>
            <pc:sldLayoutMk cId="0" sldId="2147483695"/>
          </pc:sldLayoutMkLst>
          <pc:spChg chg="mod">
            <ac:chgData name="Pastor, Kim (Data61, Kensington NSW)" userId="b2d5a14e-9205-4f65-95a7-49a312fdd631" providerId="ADAL" clId="{9D3E021B-B5AE-9C4E-AA86-01259BDA6D6A}" dt="2020-05-15T02:31:04.754" v="317" actId="14100"/>
            <ac:spMkLst>
              <pc:docMk/>
              <pc:sldMasterMk cId="482569572" sldId="2147483690"/>
              <pc:sldLayoutMk cId="0" sldId="2147483695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47:13.778" v="365" actId="1076"/>
            <ac:spMkLst>
              <pc:docMk/>
              <pc:sldMasterMk cId="482569572" sldId="2147483690"/>
              <pc:sldLayoutMk cId="0" sldId="2147483695"/>
              <ac:spMk id="6" creationId="{00000000-0000-0000-0000-000000000000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28:34.462" v="277" actId="478"/>
          <pc:sldLayoutMkLst>
            <pc:docMk/>
            <pc:sldMasterMk cId="482569572" sldId="2147483690"/>
            <pc:sldLayoutMk cId="0" sldId="2147483697"/>
          </pc:sldLayoutMkLst>
          <pc:spChg chg="mod">
            <ac:chgData name="Pastor, Kim (Data61, Kensington NSW)" userId="b2d5a14e-9205-4f65-95a7-49a312fdd631" providerId="ADAL" clId="{9D3E021B-B5AE-9C4E-AA86-01259BDA6D6A}" dt="2020-05-15T02:28:32.751" v="276" actId="14100"/>
            <ac:spMkLst>
              <pc:docMk/>
              <pc:sldMasterMk cId="482569572" sldId="2147483690"/>
              <pc:sldLayoutMk cId="0" sldId="2147483697"/>
              <ac:spMk id="5" creationId="{00000000-0000-0000-0000-000000000000}"/>
            </ac:spMkLst>
          </pc:spChg>
          <pc:spChg chg="del">
            <ac:chgData name="Pastor, Kim (Data61, Kensington NSW)" userId="b2d5a14e-9205-4f65-95a7-49a312fdd631" providerId="ADAL" clId="{9D3E021B-B5AE-9C4E-AA86-01259BDA6D6A}" dt="2020-05-15T02:28:34.462" v="277" actId="478"/>
            <ac:spMkLst>
              <pc:docMk/>
              <pc:sldMasterMk cId="482569572" sldId="2147483690"/>
              <pc:sldLayoutMk cId="0" sldId="2147483697"/>
              <ac:spMk id="6" creationId="{00000000-0000-0000-0000-000000000000}"/>
            </ac:spMkLst>
          </pc:spChg>
        </pc:sldLayoutChg>
        <pc:sldLayoutChg chg="addSp delSp modSp">
          <pc:chgData name="Pastor, Kim (Data61, Kensington NSW)" userId="b2d5a14e-9205-4f65-95a7-49a312fdd631" providerId="ADAL" clId="{9D3E021B-B5AE-9C4E-AA86-01259BDA6D6A}" dt="2020-05-15T02:56:53.841" v="406"/>
          <pc:sldLayoutMkLst>
            <pc:docMk/>
            <pc:sldMasterMk cId="482569572" sldId="2147483690"/>
            <pc:sldLayoutMk cId="0" sldId="2147483698"/>
          </pc:sldLayoutMkLst>
          <pc:spChg chg="mod">
            <ac:chgData name="Pastor, Kim (Data61, Kensington NSW)" userId="b2d5a14e-9205-4f65-95a7-49a312fdd631" providerId="ADAL" clId="{9D3E021B-B5AE-9C4E-AA86-01259BDA6D6A}" dt="2020-05-15T02:31:25.835" v="321" actId="14100"/>
            <ac:spMkLst>
              <pc:docMk/>
              <pc:sldMasterMk cId="482569572" sldId="2147483690"/>
              <pc:sldLayoutMk cId="0" sldId="2147483698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1:23.667" v="320" actId="14100"/>
            <ac:spMkLst>
              <pc:docMk/>
              <pc:sldMasterMk cId="482569572" sldId="2147483690"/>
              <pc:sldLayoutMk cId="0" sldId="2147483698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28:39.511" v="278" actId="14100"/>
            <ac:spMkLst>
              <pc:docMk/>
              <pc:sldMasterMk cId="482569572" sldId="2147483690"/>
              <pc:sldLayoutMk cId="0" sldId="2147483698"/>
              <ac:spMk id="5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28:41.570" v="279" actId="14100"/>
            <ac:spMkLst>
              <pc:docMk/>
              <pc:sldMasterMk cId="482569572" sldId="2147483690"/>
              <pc:sldLayoutMk cId="0" sldId="2147483698"/>
              <ac:spMk id="6" creationId="{00000000-0000-0000-0000-000000000000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2:56:53.841" v="406"/>
            <ac:spMkLst>
              <pc:docMk/>
              <pc:sldMasterMk cId="482569572" sldId="2147483690"/>
              <pc:sldLayoutMk cId="0" sldId="2147483698"/>
              <ac:spMk id="10" creationId="{2E2F3859-B3C1-C54A-BC79-43A6CEAF0F37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56:40.662" v="403" actId="14100"/>
          <pc:sldLayoutMkLst>
            <pc:docMk/>
            <pc:sldMasterMk cId="482569572" sldId="2147483690"/>
            <pc:sldLayoutMk cId="0" sldId="2147483699"/>
          </pc:sldLayoutMkLst>
          <pc:spChg chg="mod">
            <ac:chgData name="Pastor, Kim (Data61, Kensington NSW)" userId="b2d5a14e-9205-4f65-95a7-49a312fdd631" providerId="ADAL" clId="{9D3E021B-B5AE-9C4E-AA86-01259BDA6D6A}" dt="2020-05-15T02:31:44.961" v="327" actId="14100"/>
            <ac:spMkLst>
              <pc:docMk/>
              <pc:sldMasterMk cId="482569572" sldId="2147483690"/>
              <pc:sldLayoutMk cId="0" sldId="2147483699"/>
              <ac:spMk id="2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6:31.250" v="402" actId="1076"/>
            <ac:spMkLst>
              <pc:docMk/>
              <pc:sldMasterMk cId="482569572" sldId="2147483690"/>
              <pc:sldLayoutMk cId="0" sldId="2147483699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1:35.454" v="324" actId="14100"/>
            <ac:spMkLst>
              <pc:docMk/>
              <pc:sldMasterMk cId="482569572" sldId="2147483690"/>
              <pc:sldLayoutMk cId="0" sldId="2147483699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6:40.662" v="403" actId="14100"/>
            <ac:spMkLst>
              <pc:docMk/>
              <pc:sldMasterMk cId="482569572" sldId="2147483690"/>
              <pc:sldLayoutMk cId="0" sldId="2147483699"/>
              <ac:spMk id="9" creationId="{00000000-0000-0000-0000-000000000000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55:44.983" v="397" actId="14100"/>
          <pc:sldLayoutMkLst>
            <pc:docMk/>
            <pc:sldMasterMk cId="482569572" sldId="2147483690"/>
            <pc:sldLayoutMk cId="0" sldId="2147483701"/>
          </pc:sldLayoutMkLst>
          <pc:spChg chg="mod">
            <ac:chgData name="Pastor, Kim (Data61, Kensington NSW)" userId="b2d5a14e-9205-4f65-95a7-49a312fdd631" providerId="ADAL" clId="{9D3E021B-B5AE-9C4E-AA86-01259BDA6D6A}" dt="2020-05-15T02:49:49.180" v="392" actId="14100"/>
            <ac:spMkLst>
              <pc:docMk/>
              <pc:sldMasterMk cId="482569572" sldId="2147483690"/>
              <pc:sldLayoutMk cId="0" sldId="2147483701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5:44.983" v="397" actId="14100"/>
            <ac:spMkLst>
              <pc:docMk/>
              <pc:sldMasterMk cId="482569572" sldId="2147483690"/>
              <pc:sldLayoutMk cId="0" sldId="2147483701"/>
              <ac:spMk id="7" creationId="{00000000-0000-0000-0000-000000000000}"/>
            </ac:spMkLst>
          </pc:spChg>
          <pc:spChg chg="del mod">
            <ac:chgData name="Pastor, Kim (Data61, Kensington NSW)" userId="b2d5a14e-9205-4f65-95a7-49a312fdd631" providerId="ADAL" clId="{9D3E021B-B5AE-9C4E-AA86-01259BDA6D6A}" dt="2020-05-15T02:28:59.165" v="284" actId="478"/>
            <ac:spMkLst>
              <pc:docMk/>
              <pc:sldMasterMk cId="482569572" sldId="2147483690"/>
              <pc:sldLayoutMk cId="0" sldId="2147483701"/>
              <ac:spMk id="8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49:53.196" v="395" actId="1035"/>
            <ac:spMkLst>
              <pc:docMk/>
              <pc:sldMasterMk cId="482569572" sldId="2147483690"/>
              <pc:sldLayoutMk cId="0" sldId="2147483701"/>
              <ac:spMk id="9" creationId="{828DD6BD-762C-A44A-AA62-C869FEE7836C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55:34.974" v="396" actId="14100"/>
          <pc:sldLayoutMkLst>
            <pc:docMk/>
            <pc:sldMasterMk cId="482569572" sldId="2147483690"/>
            <pc:sldLayoutMk cId="4100888689" sldId="2147483703"/>
          </pc:sldLayoutMkLst>
          <pc:spChg chg="mod">
            <ac:chgData name="Pastor, Kim (Data61, Kensington NSW)" userId="b2d5a14e-9205-4f65-95a7-49a312fdd631" providerId="ADAL" clId="{9D3E021B-B5AE-9C4E-AA86-01259BDA6D6A}" dt="2020-05-15T02:49:40.023" v="391" actId="14100"/>
            <ac:spMkLst>
              <pc:docMk/>
              <pc:sldMasterMk cId="482569572" sldId="2147483690"/>
              <pc:sldLayoutMk cId="4100888689" sldId="2147483703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5:34.974" v="396" actId="14100"/>
            <ac:spMkLst>
              <pc:docMk/>
              <pc:sldMasterMk cId="482569572" sldId="2147483690"/>
              <pc:sldLayoutMk cId="4100888689" sldId="2147483703"/>
              <ac:spMk id="7" creationId="{00000000-0000-0000-0000-000000000000}"/>
            </ac:spMkLst>
          </pc:spChg>
          <pc:spChg chg="del">
            <ac:chgData name="Pastor, Kim (Data61, Kensington NSW)" userId="b2d5a14e-9205-4f65-95a7-49a312fdd631" providerId="ADAL" clId="{9D3E021B-B5AE-9C4E-AA86-01259BDA6D6A}" dt="2020-05-15T02:29:05.992" v="286" actId="478"/>
            <ac:spMkLst>
              <pc:docMk/>
              <pc:sldMasterMk cId="482569572" sldId="2147483690"/>
              <pc:sldLayoutMk cId="4100888689" sldId="2147483703"/>
              <ac:spMk id="8" creationId="{00000000-0000-0000-0000-000000000000}"/>
            </ac:spMkLst>
          </pc:spChg>
        </pc:sldLayoutChg>
        <pc:sldLayoutChg chg="modSp setBg">
          <pc:chgData name="Pastor, Kim (Data61, Kensington NSW)" userId="b2d5a14e-9205-4f65-95a7-49a312fdd631" providerId="ADAL" clId="{9D3E021B-B5AE-9C4E-AA86-01259BDA6D6A}" dt="2020-05-15T02:08:20.624" v="235" actId="14100"/>
          <pc:sldLayoutMkLst>
            <pc:docMk/>
            <pc:sldMasterMk cId="482569572" sldId="2147483690"/>
            <pc:sldLayoutMk cId="3821489162" sldId="2147483716"/>
          </pc:sldLayoutMkLst>
          <pc:spChg chg="mod">
            <ac:chgData name="Pastor, Kim (Data61, Kensington NSW)" userId="b2d5a14e-9205-4f65-95a7-49a312fdd631" providerId="ADAL" clId="{9D3E021B-B5AE-9C4E-AA86-01259BDA6D6A}" dt="2020-05-15T02:08:07.169" v="233" actId="14100"/>
            <ac:spMkLst>
              <pc:docMk/>
              <pc:sldMasterMk cId="482569572" sldId="2147483690"/>
              <pc:sldLayoutMk cId="3821489162" sldId="2147483716"/>
              <ac:spMk id="2" creationId="{D14E1958-A5B0-6D4B-8530-8CA4CD2F3C02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08:20.624" v="235" actId="14100"/>
            <ac:spMkLst>
              <pc:docMk/>
              <pc:sldMasterMk cId="482569572" sldId="2147483690"/>
              <pc:sldLayoutMk cId="3821489162" sldId="2147483716"/>
              <ac:spMk id="3" creationId="{91876A0E-D246-164B-BC1C-60BBEDC03FB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34E6F-9D5E-524C-9D23-84D0688B83F4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D65A-8DD2-DB44-8733-76CC4AFB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D65A-8DD2-DB44-8733-76CC4AFB25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6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“Better support than under paid support contracts with commercial OSes.”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12F84-4990-F244-8F8A-1B6D2C44038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77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D65A-8DD2-DB44-8733-76CC4AFB25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12F84-4990-F244-8F8A-1B6D2C44038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63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325" y="1763171"/>
            <a:ext cx="6163458" cy="20035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0182" y="5388180"/>
            <a:ext cx="3657600" cy="42088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date/event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632056-04BF-ED4D-A64C-D8BFB3A840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3884524"/>
            <a:ext cx="4305782" cy="461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7E2DB19-D622-DC47-974E-7C1E63845A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14325" y="5388180"/>
            <a:ext cx="2401686" cy="42088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NAME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644265"/>
            <a:ext cx="9141619" cy="213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1" y="253389"/>
            <a:ext cx="6382070" cy="6128160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7F0E-9E2D-1B48-8C31-F0E1044BA0EA}" type="datetime1">
              <a:rPr lang="en-AU" smtClean="0"/>
              <a:t>30/12/2024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28DD6BD-762C-A44A-AA62-C869FEE7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85705" y="3097099"/>
            <a:ext cx="5204837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611178"/>
            <a:ext cx="9141619" cy="246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1" y="1052169"/>
            <a:ext cx="7586402" cy="5319755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727-8BC3-A44D-9ED9-A2A04540DA59}" type="datetime1">
              <a:rPr lang="en-AU" smtClean="0"/>
              <a:t>30/12/2024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28DD6BD-762C-A44A-AA62-C869FEE7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276406"/>
            <a:ext cx="6382070" cy="5718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8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1958-A5B0-6D4B-8530-8CA4CD2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21160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3154-5DB6-8C4C-ACAB-FE656D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FD94-327D-2243-AF0F-8CA8431D095B}" type="datetime1">
              <a:rPr lang="en-AU" smtClean="0"/>
              <a:t>30/12/2024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D814-5B9B-8B49-BD8F-E2AF2F81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5A63-BABE-E643-8B4A-29A9FD0C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D2D1-8189-2340-901B-2F9602A7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0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L4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C0BB-243A-3A44-88B5-5BDC16B0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20" y="6493867"/>
            <a:ext cx="549424" cy="290712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270BD9-3C0A-4B9B-8265-856CEF1C894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54637A-6F27-B146-AA3D-78244591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65125"/>
            <a:ext cx="7111702" cy="663608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pic>
        <p:nvPicPr>
          <p:cNvPr id="8" name="Picture 7" descr="seL4_grad_trans.png">
            <a:extLst>
              <a:ext uri="{FF2B5EF4-FFF2-40B4-BE49-F238E27FC236}">
                <a16:creationId xmlns:a16="http://schemas.microsoft.com/office/drawing/2014/main" id="{8C7E0989-A3ED-2349-B80A-EE0AC1736C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4" y="412776"/>
            <a:ext cx="1181446" cy="606829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8939870-49AD-294E-BF24-58B2C717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944" y="6493867"/>
            <a:ext cx="3627040" cy="302981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COMP9242 2019T2 W09a: Verification and seL4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8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05457"/>
            <a:ext cx="5104116" cy="4987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2535"/>
            <a:ext cx="7586404" cy="5388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4D559-ED91-8149-84D9-EADD0A82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BE08-BAEA-CC40-BC14-9837D532DED7}" type="datetime1">
              <a:rPr lang="en-AU" smtClean="0"/>
              <a:t>30/12/2024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709A5-914B-634F-AE11-32F258FD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1B26D-3661-3A4A-B1A0-500FF4B5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1958-A5B0-6D4B-8530-8CA4CD2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638" y="3140766"/>
            <a:ext cx="6379361" cy="84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6A0E-D246-164B-BC1C-60BBEDC0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637" y="4174436"/>
            <a:ext cx="6379361" cy="46382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3154-5DB6-8C4C-ACAB-FE656D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952F-7800-FC42-A2E0-5DACAA055B4B}" type="datetime1">
              <a:rPr lang="en-AU" smtClean="0"/>
              <a:t>30/12/2024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D814-5B9B-8B49-BD8F-E2AF2F81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5A63-BABE-E643-8B4A-29A9FD0C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D2D1-8189-2340-901B-2F9602A7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49765"/>
            <a:ext cx="5486400" cy="543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744" y="1010668"/>
            <a:ext cx="3703320" cy="53762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10668"/>
            <a:ext cx="3703320" cy="53762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C265-1E2C-934E-AA55-74A1817C2219}" type="datetime1">
              <a:rPr lang="en-AU" smtClean="0"/>
              <a:t>30/12/2024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63527"/>
            <a:ext cx="5602121" cy="496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88906"/>
            <a:ext cx="3703320" cy="159342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9642"/>
            <a:ext cx="3703320" cy="3782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988906"/>
            <a:ext cx="3703320" cy="159342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9642"/>
            <a:ext cx="3703320" cy="3782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F78-78C2-3642-903F-5B4CB2DA09E2}" type="datetime1">
              <a:rPr lang="en-AU" smtClean="0"/>
              <a:t>30/12/2024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19654"/>
            <a:ext cx="5689596" cy="5066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002-4AE6-9D4C-81F9-07CEDA7CB80F}" type="datetime1">
              <a:rPr lang="en-AU" smtClean="0"/>
              <a:t>30/12/2024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604352"/>
            <a:ext cx="9141619" cy="253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5E8-984D-F14D-AF76-EE9DB0F046B4}" type="datetime1">
              <a:rPr lang="en-AU" smtClean="0"/>
              <a:t>30/12/2024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2404456" cy="6642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88346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65175"/>
            <a:ext cx="2141567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906" y="1086269"/>
            <a:ext cx="6259622" cy="534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" y="2951175"/>
            <a:ext cx="2141567" cy="347744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611178"/>
            <a:ext cx="1963883" cy="213733"/>
          </a:xfrm>
        </p:spPr>
        <p:txBody>
          <a:bodyPr/>
          <a:lstStyle>
            <a:lvl1pPr algn="l">
              <a:defRPr/>
            </a:lvl1pPr>
          </a:lstStyle>
          <a:p>
            <a:fld id="{5AE48A6D-CE6A-2A4F-856F-6A048877A7F7}" type="datetime1">
              <a:rPr lang="en-AU" smtClean="0"/>
              <a:t>30/12/2024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611178"/>
            <a:ext cx="3486150" cy="2137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11332"/>
            <a:ext cx="9141619" cy="14466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5599251"/>
            <a:ext cx="9141619" cy="98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935" y="5723662"/>
            <a:ext cx="7615428" cy="48475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14976"/>
            <a:ext cx="9143989" cy="5584275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935" y="6263255"/>
            <a:ext cx="7615428" cy="2930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F6B6-D494-004B-BDCB-304710DAE166}" type="datetime1">
              <a:rPr lang="en-AU" smtClean="0"/>
              <a:t>30/12/2024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1784"/>
            <a:ext cx="9144001" cy="266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54517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856" y="1552047"/>
            <a:ext cx="7078287" cy="43728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3935" y="6611178"/>
            <a:ext cx="1854203" cy="220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2A4541-1D44-1C4D-9CEE-CDF416EA3019}" type="datetime1">
              <a:rPr lang="en-AU" smtClean="0"/>
              <a:t>30/12/2024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604353"/>
            <a:ext cx="3617103" cy="220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611178"/>
            <a:ext cx="984019" cy="21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16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1" r:id="rId10"/>
    <p:sldLayoutId id="2147483703" r:id="rId11"/>
    <p:sldLayoutId id="2147483717" r:id="rId12"/>
    <p:sldLayoutId id="2147483718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4F02F47-D310-474E-881A-4A3D585F6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439" y="3239737"/>
            <a:ext cx="1081088" cy="553644"/>
          </a:xfrm>
          <a:prstGeom prst="rect">
            <a:avLst/>
          </a:prstGeom>
          <a:solidFill>
            <a:schemeClr val="accent4"/>
          </a:solidFill>
          <a:ln w="72000">
            <a:noFill/>
            <a:round/>
            <a:headEnd/>
            <a:tailEnd/>
          </a:ln>
          <a:effectLst/>
        </p:spPr>
        <p:txBody>
          <a:bodyPr wrap="none" lIns="126000" tIns="87048" rIns="126000" bIns="8100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rPr>
              <a:t>Application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0B395D-EA56-5949-B1CB-87E9044F161D}"/>
              </a:ext>
            </a:extLst>
          </p:cNvPr>
          <p:cNvGrpSpPr/>
          <p:nvPr/>
        </p:nvGrpSpPr>
        <p:grpSpPr>
          <a:xfrm>
            <a:off x="0" y="3307677"/>
            <a:ext cx="9180389" cy="2281563"/>
            <a:chOff x="-560173" y="3307677"/>
            <a:chExt cx="9180389" cy="228156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F608CCF-A898-CD46-90C5-CE8C21691E99}"/>
                </a:ext>
              </a:extLst>
            </p:cNvPr>
            <p:cNvSpPr txBox="1"/>
            <p:nvPr/>
          </p:nvSpPr>
          <p:spPr>
            <a:xfrm>
              <a:off x="7633894" y="4822576"/>
              <a:ext cx="949932" cy="30777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10 </a:t>
              </a:r>
              <a:r>
                <a:rPr lang="en-US" sz="1400" b="1" dirty="0" err="1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kSLOC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4892639-1C31-2D47-8FDA-A4C3CC81B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03" y="5228877"/>
              <a:ext cx="3241676" cy="360363"/>
            </a:xfrm>
            <a:prstGeom prst="rect">
              <a:avLst/>
            </a:prstGeom>
            <a:solidFill>
              <a:srgbClr val="9AA8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52056" rIns="90000" bIns="45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Hardware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E6014BF-7396-B147-9FE1-7CD5E8AB3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03" y="3789013"/>
              <a:ext cx="3241676" cy="14398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51048" rIns="90000" bIns="45000" anchor="b">
              <a:prstTxWarp prst="textNoShape">
                <a:avLst/>
              </a:prstTxWarp>
            </a:bodyPr>
            <a:lstStyle/>
            <a:p>
              <a:pPr>
                <a:lnSpc>
                  <a:spcPct val="5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VFS</a:t>
              </a:r>
            </a:p>
            <a:p>
              <a:pPr>
                <a:lnSpc>
                  <a:spcPct val="5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IPC, File System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  <a:p>
              <a:pPr>
                <a:lnSpc>
                  <a:spcPct val="6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Scheduler, Virtual Memory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Device Drivers, Dispatcher</a:t>
              </a:r>
            </a:p>
          </p:txBody>
        </p:sp>
        <p:sp>
          <p:nvSpPr>
            <p:cNvPr id="106" name="Line 8">
              <a:extLst>
                <a:ext uri="{FF2B5EF4-FFF2-40B4-BE49-F238E27FC236}">
                  <a16:creationId xmlns:a16="http://schemas.microsoft.com/office/drawing/2014/main" id="{81B268C6-AF93-3141-B198-B7AED5BB2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02" y="4132705"/>
              <a:ext cx="3241677" cy="16671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7" name="Line 9">
              <a:extLst>
                <a:ext uri="{FF2B5EF4-FFF2-40B4-BE49-F238E27FC236}">
                  <a16:creationId xmlns:a16="http://schemas.microsoft.com/office/drawing/2014/main" id="{6B54920B-BD23-7846-BD93-52C7A2865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02" y="4499766"/>
              <a:ext cx="3241677" cy="8385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8" name="Line 10">
              <a:extLst>
                <a:ext uri="{FF2B5EF4-FFF2-40B4-BE49-F238E27FC236}">
                  <a16:creationId xmlns:a16="http://schemas.microsoft.com/office/drawing/2014/main" id="{F89A1ADE-C6EF-7846-935A-10B5645A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02" y="4858541"/>
              <a:ext cx="3241677" cy="9973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F400B106-ED4B-E24D-94AD-5F2B0EE0A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0853" y="3600100"/>
              <a:ext cx="1588" cy="53975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1" name="Text Box 21">
              <a:extLst>
                <a:ext uri="{FF2B5EF4-FFF2-40B4-BE49-F238E27FC236}">
                  <a16:creationId xmlns:a16="http://schemas.microsoft.com/office/drawing/2014/main" id="{CFF97834-E453-6D42-AC8F-302932FDF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211" y="3307677"/>
              <a:ext cx="823913" cy="328613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Syscall</a:t>
              </a: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E15F6B1-AA7B-B24B-8756-F39A0197CFC1}"/>
                </a:ext>
              </a:extLst>
            </p:cNvPr>
            <p:cNvGrpSpPr/>
            <p:nvPr/>
          </p:nvGrpSpPr>
          <p:grpSpPr>
            <a:xfrm>
              <a:off x="4465242" y="3600101"/>
              <a:ext cx="3241676" cy="1989139"/>
              <a:chOff x="4465242" y="1952651"/>
              <a:chExt cx="3241676" cy="1989139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BFD33C1-8C23-3D40-89CA-2D2BE45F4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242" y="3581427"/>
                <a:ext cx="3241676" cy="360363"/>
              </a:xfrm>
              <a:prstGeom prst="rect">
                <a:avLst/>
              </a:prstGeom>
              <a:solidFill>
                <a:srgbClr val="9AA8B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52056" rIns="90000" bIns="45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Hardware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B5F3848-47F5-4B4E-BC2C-D5819E8B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242" y="3076602"/>
                <a:ext cx="3241676" cy="50482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5424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endParaRPr>
              </a:p>
              <a:p>
                <a:pPr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ial"/>
                  </a:rPr>
                  <a:t>  IPC, Threads, Virtual Memory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4F02F47-D310-474E-881A-4A3D585F6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242" y="2516676"/>
                <a:ext cx="1081088" cy="551987"/>
              </a:xfrm>
              <a:prstGeom prst="rect">
                <a:avLst/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Application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1484BAF-C880-3246-B1AF-62FD2093B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330" y="1952651"/>
                <a:ext cx="719138" cy="1116014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08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NW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Proto-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col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Stack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1034DF7-E872-E245-AC7F-10AEA7CDA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193" y="1952651"/>
                <a:ext cx="720725" cy="1123952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08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File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Server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endParaRP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0211AF8-8B58-7047-8F3C-0936E09DF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67" y="2357463"/>
                <a:ext cx="720725" cy="720726"/>
              </a:xfrm>
              <a:prstGeom prst="rect">
                <a:avLst/>
              </a:prstGeom>
              <a:solidFill>
                <a:srgbClr val="DEBDB9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08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Device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Driver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63496DC-2E33-5245-AC09-ED9DA2917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5967" y="2852764"/>
                <a:ext cx="2016126" cy="368300"/>
                <a:chOff x="3173" y="3039"/>
                <a:chExt cx="1270" cy="232"/>
              </a:xfrm>
            </p:grpSpPr>
            <p:sp>
              <p:nvSpPr>
                <p:cNvPr id="131" name="Line 18">
                  <a:extLst>
                    <a:ext uri="{FF2B5EF4-FFF2-40B4-BE49-F238E27FC236}">
                      <a16:creationId xmlns:a16="http://schemas.microsoft.com/office/drawing/2014/main" id="{320BAAB7-8C71-2240-B1DE-38D35E28B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73" y="3044"/>
                  <a:ext cx="0" cy="227"/>
                </a:xfrm>
                <a:prstGeom prst="line">
                  <a:avLst/>
                </a:prstGeom>
                <a:noFill/>
                <a:ln w="360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AU" sz="14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32" name="Line 19">
                  <a:extLst>
                    <a:ext uri="{FF2B5EF4-FFF2-40B4-BE49-F238E27FC236}">
                      <a16:creationId xmlns:a16="http://schemas.microsoft.com/office/drawing/2014/main" id="{E0724903-38AA-B144-B1A5-DDED71D82B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43" y="3039"/>
                  <a:ext cx="0" cy="232"/>
                </a:xfrm>
                <a:prstGeom prst="line">
                  <a:avLst/>
                </a:prstGeom>
                <a:noFill/>
                <a:ln w="360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AU" sz="14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33" name="Line 20">
                  <a:extLst>
                    <a:ext uri="{FF2B5EF4-FFF2-40B4-BE49-F238E27FC236}">
                      <a16:creationId xmlns:a16="http://schemas.microsoft.com/office/drawing/2014/main" id="{6A24CECA-E1E2-AC40-A59F-43F50078B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3" y="3271"/>
                  <a:ext cx="1270" cy="0"/>
                </a:xfrm>
                <a:prstGeom prst="line">
                  <a:avLst/>
                </a:prstGeom>
                <a:noFill/>
                <a:ln w="360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AU" sz="14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sp>
            <p:nvSpPr>
              <p:cNvPr id="129" name="Text Box 22">
                <a:extLst>
                  <a:ext uri="{FF2B5EF4-FFF2-40B4-BE49-F238E27FC236}">
                    <a16:creationId xmlns:a16="http://schemas.microsoft.com/office/drawing/2014/main" id="{FAFE35C2-C233-5844-895B-96C8BDF38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1118" y="3221064"/>
                <a:ext cx="612775" cy="287338"/>
              </a:xfrm>
              <a:prstGeom prst="rect">
                <a:avLst/>
              </a:prstGeom>
              <a:noFill/>
              <a:ln w="10800">
                <a:noFill/>
                <a:round/>
                <a:headEnd/>
                <a:tailEnd type="triangle" w="med" len="med"/>
              </a:ln>
              <a:effectLst/>
            </p:spPr>
            <p:txBody>
              <a:bodyPr lIns="108000" tIns="69048" rIns="108000" bIns="63000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PPC</a:t>
                </a:r>
              </a:p>
            </p:txBody>
          </p:sp>
          <p:sp>
            <p:nvSpPr>
              <p:cNvPr id="130" name="Line 24">
                <a:extLst>
                  <a:ext uri="{FF2B5EF4-FFF2-40B4-BE49-F238E27FC236}">
                    <a16:creationId xmlns:a16="http://schemas.microsoft.com/office/drawing/2014/main" id="{BB561BE8-2AFB-AA4D-8F2D-602E62197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14755" y="3254402"/>
                <a:ext cx="182563" cy="182563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13" name="Line 25">
              <a:extLst>
                <a:ext uri="{FF2B5EF4-FFF2-40B4-BE49-F238E27FC236}">
                  <a16:creationId xmlns:a16="http://schemas.microsoft.com/office/drawing/2014/main" id="{2E4B98B7-6599-A94C-AF96-12504747E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0000" y="5220466"/>
              <a:ext cx="9170216" cy="5367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AD22094-B4AF-9641-9730-C6C94181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166" y="3789013"/>
              <a:ext cx="3673476" cy="9350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00" y="0"/>
                </a:cxn>
                <a:cxn ang="0">
                  <a:pos x="11500" y="2500"/>
                </a:cxn>
                <a:cxn ang="0">
                  <a:pos x="18800" y="2500"/>
                </a:cxn>
              </a:cxnLst>
              <a:rect l="0" t="0" r="r" b="b"/>
              <a:pathLst>
                <a:path w="18801" h="2501">
                  <a:moveTo>
                    <a:pt x="0" y="0"/>
                  </a:moveTo>
                  <a:lnTo>
                    <a:pt x="7500" y="0"/>
                  </a:lnTo>
                  <a:lnTo>
                    <a:pt x="11500" y="2500"/>
                  </a:lnTo>
                  <a:lnTo>
                    <a:pt x="18800" y="2500"/>
                  </a:lnTo>
                </a:path>
              </a:pathLst>
            </a:cu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5" name="Text Box 27">
              <a:extLst>
                <a:ext uri="{FF2B5EF4-FFF2-40B4-BE49-F238E27FC236}">
                  <a16:creationId xmlns:a16="http://schemas.microsoft.com/office/drawing/2014/main" id="{302701AB-7C3C-C441-A174-9C0499F53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179" y="4365276"/>
              <a:ext cx="657225" cy="476251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Kernel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Mode</a:t>
              </a:r>
            </a:p>
          </p:txBody>
        </p:sp>
        <p:sp>
          <p:nvSpPr>
            <p:cNvPr id="116" name="Text Box 28">
              <a:extLst>
                <a:ext uri="{FF2B5EF4-FFF2-40B4-BE49-F238E27FC236}">
                  <a16:creationId xmlns:a16="http://schemas.microsoft.com/office/drawing/2014/main" id="{398FA5BF-84E9-714B-A8CD-EA5D07AFD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059" y="3326301"/>
              <a:ext cx="596900" cy="476251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User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Mode</a:t>
              </a:r>
            </a:p>
          </p:txBody>
        </p:sp>
        <p:sp>
          <p:nvSpPr>
            <p:cNvPr id="117" name="Line 25">
              <a:extLst>
                <a:ext uri="{FF2B5EF4-FFF2-40B4-BE49-F238E27FC236}">
                  <a16:creationId xmlns:a16="http://schemas.microsoft.com/office/drawing/2014/main" id="{D44DA332-7AF6-7543-8F91-07D0D8636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280" y="4724051"/>
              <a:ext cx="3200052" cy="7927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3F107C19-CCB9-A447-AD57-9C95B1FAE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0173" y="3779488"/>
              <a:ext cx="4088789" cy="9522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9" name="Line 23">
              <a:extLst>
                <a:ext uri="{FF2B5EF4-FFF2-40B4-BE49-F238E27FC236}">
                  <a16:creationId xmlns:a16="http://schemas.microsoft.com/office/drawing/2014/main" id="{E22531A8-ED6A-4D4E-80DD-16D849078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1680" y="3636290"/>
              <a:ext cx="576064" cy="288032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42AC670-DC6A-D841-98D7-F489B564C5CB}"/>
                </a:ext>
              </a:extLst>
            </p:cNvPr>
            <p:cNvSpPr txBox="1"/>
            <p:nvPr/>
          </p:nvSpPr>
          <p:spPr>
            <a:xfrm>
              <a:off x="-550000" y="4248073"/>
              <a:ext cx="814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20,000</a:t>
              </a:r>
            </a:p>
            <a:p>
              <a:pPr algn="ctr"/>
              <a:r>
                <a:rPr lang="en-US" sz="1400" b="1" dirty="0" err="1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kSLOC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/>
              </a:endParaRPr>
            </a:p>
          </p:txBody>
        </p:sp>
        <p:sp>
          <p:nvSpPr>
            <p:cNvPr id="121" name="Line 25">
              <a:extLst>
                <a:ext uri="{FF2B5EF4-FFF2-40B4-BE49-F238E27FC236}">
                  <a16:creationId xmlns:a16="http://schemas.microsoft.com/office/drawing/2014/main" id="{AD3CE790-F211-3049-868C-788A34457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536" y="5220466"/>
              <a:ext cx="3168352" cy="8385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982763-544F-6C45-B5CC-F7DA3F99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85537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43D4A74-F798-8340-B3DE-C76D52963803}"/>
              </a:ext>
            </a:extLst>
          </p:cNvPr>
          <p:cNvGrpSpPr/>
          <p:nvPr/>
        </p:nvGrpSpPr>
        <p:grpSpPr>
          <a:xfrm>
            <a:off x="1109376" y="2675744"/>
            <a:ext cx="4279743" cy="1372339"/>
            <a:chOff x="1109375" y="1818493"/>
            <a:chExt cx="4279743" cy="1372339"/>
          </a:xfrm>
        </p:grpSpPr>
        <p:pic>
          <p:nvPicPr>
            <p:cNvPr id="2" name="Picture 1" descr="key.png">
              <a:extLst>
                <a:ext uri="{FF2B5EF4-FFF2-40B4-BE49-F238E27FC236}">
                  <a16:creationId xmlns:a16="http://schemas.microsoft.com/office/drawing/2014/main" id="{25C1C504-AACD-9147-BC1D-7C6DD1D1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1922158"/>
              <a:ext cx="1276828" cy="542652"/>
            </a:xfrm>
            <a:prstGeom prst="rect">
              <a:avLst/>
            </a:prstGeom>
          </p:spPr>
        </p:pic>
        <p:grpSp>
          <p:nvGrpSpPr>
            <p:cNvPr id="3" name="Group 9">
              <a:extLst>
                <a:ext uri="{FF2B5EF4-FFF2-40B4-BE49-F238E27FC236}">
                  <a16:creationId xmlns:a16="http://schemas.microsoft.com/office/drawing/2014/main" id="{654F8256-AC12-6F46-ACBB-8AB5AB54CAFA}"/>
                </a:ext>
              </a:extLst>
            </p:cNvPr>
            <p:cNvGrpSpPr/>
            <p:nvPr/>
          </p:nvGrpSpPr>
          <p:grpSpPr>
            <a:xfrm>
              <a:off x="1109375" y="2513993"/>
              <a:ext cx="1588854" cy="676839"/>
              <a:chOff x="2760713" y="3657600"/>
              <a:chExt cx="1191640" cy="50763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843C73-3B87-4E44-B871-7FC92E397726}"/>
                  </a:ext>
                </a:extLst>
              </p:cNvPr>
              <p:cNvSpPr txBox="1"/>
              <p:nvPr/>
            </p:nvSpPr>
            <p:spPr>
              <a:xfrm>
                <a:off x="2760713" y="3657600"/>
                <a:ext cx="1191639" cy="253916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Obj reference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D4ECC-2606-9745-A884-EF8CA54A50F8}"/>
                  </a:ext>
                </a:extLst>
              </p:cNvPr>
              <p:cNvSpPr txBox="1"/>
              <p:nvPr/>
            </p:nvSpPr>
            <p:spPr>
              <a:xfrm>
                <a:off x="2760714" y="3911415"/>
                <a:ext cx="1191639" cy="253815"/>
              </a:xfrm>
              <a:prstGeom prst="rect">
                <a:avLst/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Access rights</a:t>
                </a: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DE4BB33B-9B66-2545-9206-22918F4D8580}"/>
                </a:ext>
              </a:extLst>
            </p:cNvPr>
            <p:cNvGrpSpPr/>
            <p:nvPr/>
          </p:nvGrpSpPr>
          <p:grpSpPr>
            <a:xfrm>
              <a:off x="3635896" y="1818493"/>
              <a:ext cx="1753222" cy="1113297"/>
              <a:chOff x="4343401" y="2227091"/>
              <a:chExt cx="1314917" cy="83497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320FE3-E341-A147-B4E7-72895AC53BC6}"/>
                  </a:ext>
                </a:extLst>
              </p:cNvPr>
              <p:cNvSpPr/>
              <p:nvPr/>
            </p:nvSpPr>
            <p:spPr>
              <a:xfrm>
                <a:off x="4343401" y="2227091"/>
                <a:ext cx="1314917" cy="834973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Object</a:t>
                </a:r>
              </a:p>
            </p:txBody>
          </p:sp>
          <p:pic>
            <p:nvPicPr>
              <p:cNvPr id="10" name="Picture 9" descr="lock-l.png">
                <a:extLst>
                  <a:ext uri="{FF2B5EF4-FFF2-40B4-BE49-F238E27FC236}">
                    <a16:creationId xmlns:a16="http://schemas.microsoft.com/office/drawing/2014/main" id="{94874EDF-1484-6A48-A5B2-C97E5A743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2641" y="2317058"/>
                <a:ext cx="504825" cy="609600"/>
              </a:xfrm>
              <a:prstGeom prst="rect">
                <a:avLst/>
              </a:prstGeom>
            </p:spPr>
          </p:pic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B66F578-FA9D-6B47-9CE9-3E30732D390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2698228" y="2344849"/>
              <a:ext cx="1056655" cy="338420"/>
            </a:xfrm>
            <a:prstGeom prst="straightConnector1">
              <a:avLst/>
            </a:prstGeom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F9BFCFCF-B6E9-D342-B347-225B443F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cap</a:t>
            </a:r>
          </a:p>
        </p:txBody>
      </p:sp>
    </p:spTree>
    <p:extLst>
      <p:ext uri="{BB962C8B-B14F-4D97-AF65-F5344CB8AC3E}">
        <p14:creationId xmlns:p14="http://schemas.microsoft.com/office/powerpoint/2010/main" val="362424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50B233-6111-BA4C-9040-D5C3D14F3C3D}"/>
              </a:ext>
            </a:extLst>
          </p:cNvPr>
          <p:cNvGrpSpPr/>
          <p:nvPr/>
        </p:nvGrpSpPr>
        <p:grpSpPr>
          <a:xfrm>
            <a:off x="1094684" y="2249757"/>
            <a:ext cx="3926301" cy="1122652"/>
            <a:chOff x="1094683" y="1392506"/>
            <a:chExt cx="3926301" cy="11226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FE05DA9-6492-634A-80C4-D3D90EC9CF65}"/>
                </a:ext>
              </a:extLst>
            </p:cNvPr>
            <p:cNvGrpSpPr/>
            <p:nvPr/>
          </p:nvGrpSpPr>
          <p:grpSpPr>
            <a:xfrm>
              <a:off x="1094683" y="1392506"/>
              <a:ext cx="3926301" cy="523788"/>
              <a:chOff x="287799" y="1371219"/>
              <a:chExt cx="3926301" cy="52378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A1D3DEE-B054-584B-BC71-5046AA7B5B47}"/>
                  </a:ext>
                </a:extLst>
              </p:cNvPr>
              <p:cNvSpPr/>
              <p:nvPr/>
            </p:nvSpPr>
            <p:spPr>
              <a:xfrm>
                <a:off x="287799" y="1419622"/>
                <a:ext cx="1048901" cy="467426"/>
              </a:xfrm>
              <a:prstGeom prst="ellipse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Alice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DC20FE8-DE38-7A41-A0B3-03A9588D861F}"/>
                  </a:ext>
                </a:extLst>
              </p:cNvPr>
              <p:cNvSpPr/>
              <p:nvPr/>
            </p:nvSpPr>
            <p:spPr>
              <a:xfrm>
                <a:off x="1777916" y="1421240"/>
                <a:ext cx="941164" cy="467426"/>
              </a:xfrm>
              <a:prstGeom prst="ellipse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gcc</a:t>
                </a:r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4B43E84-59AE-284F-98AF-2BA10677A20A}"/>
                  </a:ext>
                </a:extLst>
              </p:cNvPr>
              <p:cNvSpPr/>
              <p:nvPr/>
            </p:nvSpPr>
            <p:spPr>
              <a:xfrm>
                <a:off x="3229448" y="1427581"/>
                <a:ext cx="984652" cy="467426"/>
              </a:xfrm>
              <a:prstGeom prst="round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Log file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4A11F7-7936-AD40-8FB1-25F870EE6341}"/>
                  </a:ext>
                </a:extLst>
              </p:cNvPr>
              <p:cNvCxnSpPr>
                <a:cxnSpLocks/>
                <a:stCxn id="21" idx="6"/>
                <a:endCxn id="22" idx="2"/>
              </p:cNvCxnSpPr>
              <p:nvPr/>
            </p:nvCxnSpPr>
            <p:spPr>
              <a:xfrm>
                <a:off x="1336700" y="1653335"/>
                <a:ext cx="441216" cy="16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AB6DE2D-C1A6-3547-A8D8-84B199ACB705}"/>
                  </a:ext>
                </a:extLst>
              </p:cNvPr>
              <p:cNvCxnSpPr>
                <a:cxnSpLocks/>
                <a:stCxn id="22" idx="6"/>
                <a:endCxn id="23" idx="1"/>
              </p:cNvCxnSpPr>
              <p:nvPr/>
            </p:nvCxnSpPr>
            <p:spPr>
              <a:xfrm>
                <a:off x="2719080" y="1654953"/>
                <a:ext cx="510368" cy="63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Shape 450">
                <a:extLst>
                  <a:ext uri="{FF2B5EF4-FFF2-40B4-BE49-F238E27FC236}">
                    <a16:creationId xmlns:a16="http://schemas.microsoft.com/office/drawing/2014/main" id="{3646AF02-E9CF-D54C-86F2-12F99DD8E041}"/>
                  </a:ext>
                </a:extLst>
              </p:cNvPr>
              <p:cNvSpPr/>
              <p:nvPr/>
            </p:nvSpPr>
            <p:spPr>
              <a:xfrm>
                <a:off x="2757215" y="1371219"/>
                <a:ext cx="378630" cy="34881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>
                <a:spAutoFit/>
              </a:bodyPr>
              <a:lstStyle>
                <a:lvl1pPr marL="40639" marR="40639" algn="ctr" defTabSz="914400">
                  <a:defRPr sz="1800" b="1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rPr sz="1600" b="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W</a:t>
                </a:r>
              </a:p>
            </p:txBody>
          </p:sp>
          <p:sp>
            <p:nvSpPr>
              <p:cNvPr id="33" name="Shape 450">
                <a:extLst>
                  <a:ext uri="{FF2B5EF4-FFF2-40B4-BE49-F238E27FC236}">
                    <a16:creationId xmlns:a16="http://schemas.microsoft.com/office/drawing/2014/main" id="{5ACD2A9B-D091-2C46-991B-EC7F13BECB5B}"/>
                  </a:ext>
                </a:extLst>
              </p:cNvPr>
              <p:cNvSpPr/>
              <p:nvPr/>
            </p:nvSpPr>
            <p:spPr>
              <a:xfrm>
                <a:off x="1366054" y="1371220"/>
                <a:ext cx="312906" cy="34881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>
                <a:spAutoFit/>
              </a:bodyPr>
              <a:lstStyle>
                <a:lvl1pPr marL="40639" marR="40639" algn="ctr" defTabSz="914400">
                  <a:defRPr sz="1800" b="1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rPr lang="en-AU" sz="1600" b="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X</a:t>
                </a:r>
                <a:endParaRPr sz="1600" b="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5024BC-6B32-E64B-9FD3-2FBD885B074D}"/>
                </a:ext>
              </a:extLst>
            </p:cNvPr>
            <p:cNvSpPr txBox="1"/>
            <p:nvPr/>
          </p:nvSpPr>
          <p:spPr>
            <a:xfrm>
              <a:off x="1551623" y="2145826"/>
              <a:ext cx="3007518" cy="369332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alice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</a:rPr>
                <a:t>$ </a:t>
              </a:r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gcc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</a:rPr>
                <a:t> –o </a:t>
              </a:r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prog.o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prog.c</a:t>
              </a:r>
              <a:endParaRPr lang="en-AU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1791D26-2F99-E64B-8F11-9B9169BC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deputy</a:t>
            </a:r>
          </a:p>
        </p:txBody>
      </p:sp>
    </p:spTree>
    <p:extLst>
      <p:ext uri="{BB962C8B-B14F-4D97-AF65-F5344CB8AC3E}">
        <p14:creationId xmlns:p14="http://schemas.microsoft.com/office/powerpoint/2010/main" val="348060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8C3-85F8-B04F-969D-DED8D933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mcs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6D0355-B746-2D43-B179-F7BD0853E61B}"/>
              </a:ext>
            </a:extLst>
          </p:cNvPr>
          <p:cNvGrpSpPr/>
          <p:nvPr/>
        </p:nvGrpSpPr>
        <p:grpSpPr>
          <a:xfrm>
            <a:off x="1885477" y="2468904"/>
            <a:ext cx="4676842" cy="2424248"/>
            <a:chOff x="1885476" y="1611654"/>
            <a:chExt cx="4676842" cy="24242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72C0AD-D643-E247-851F-8EC9112E56FB}"/>
                </a:ext>
              </a:extLst>
            </p:cNvPr>
            <p:cNvGrpSpPr/>
            <p:nvPr/>
          </p:nvGrpSpPr>
          <p:grpSpPr>
            <a:xfrm>
              <a:off x="1885476" y="1611654"/>
              <a:ext cx="1131912" cy="2424248"/>
              <a:chOff x="2749572" y="2108864"/>
              <a:chExt cx="1131912" cy="2424248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B9DA1A0-1E24-2248-BE69-065CDC9B9A92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3315528" y="2693639"/>
                <a:ext cx="0" cy="303313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035F0EA-FD8F-4E4F-A050-9994F76A71CA}"/>
                  </a:ext>
                </a:extLst>
              </p:cNvPr>
              <p:cNvGrpSpPr/>
              <p:nvPr/>
            </p:nvGrpSpPr>
            <p:grpSpPr>
              <a:xfrm>
                <a:off x="2749572" y="2996952"/>
                <a:ext cx="1131912" cy="648072"/>
                <a:chOff x="5600328" y="2732912"/>
                <a:chExt cx="1131912" cy="64807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A2CD613-7466-E543-8CB1-EF0D187566E6}"/>
                    </a:ext>
                  </a:extLst>
                </p:cNvPr>
                <p:cNvSpPr/>
                <p:nvPr/>
              </p:nvSpPr>
              <p:spPr>
                <a:xfrm>
                  <a:off x="5600328" y="2732912"/>
                  <a:ext cx="1131912" cy="6480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Control loop</a:t>
                  </a:r>
                </a:p>
              </p:txBody>
            </p:sp>
            <p:sp>
              <p:nvSpPr>
                <p:cNvPr id="8" name="AutoShape 29">
                  <a:extLst>
                    <a:ext uri="{FF2B5EF4-FFF2-40B4-BE49-F238E27FC236}">
                      <a16:creationId xmlns:a16="http://schemas.microsoft.com/office/drawing/2014/main" id="{5EF0B20A-F953-7844-9D19-3EDDB505C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3793" y="2864674"/>
                  <a:ext cx="211016" cy="323344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41 w 117"/>
                    <a:gd name="T5" fmla="*/ 0 h 243"/>
                    <a:gd name="T6" fmla="*/ 78 w 117"/>
                    <a:gd name="T7" fmla="*/ 17 h 243"/>
                    <a:gd name="T8" fmla="*/ 59 w 117"/>
                    <a:gd name="T9" fmla="*/ 40 h 243"/>
                    <a:gd name="T10" fmla="*/ 67 w 117"/>
                    <a:gd name="T11" fmla="*/ 56 h 243"/>
                    <a:gd name="T12" fmla="*/ 38 w 117"/>
                    <a:gd name="T13" fmla="*/ 63 h 243"/>
                    <a:gd name="T14" fmla="*/ 63 w 117"/>
                    <a:gd name="T15" fmla="*/ 79 h 243"/>
                    <a:gd name="T16" fmla="*/ 47 w 117"/>
                    <a:gd name="T17" fmla="*/ 86 h 243"/>
                    <a:gd name="T18" fmla="*/ 0 w 117"/>
                    <a:gd name="T19" fmla="*/ 0 h 243"/>
                    <a:gd name="T20" fmla="*/ 117 w 117"/>
                    <a:gd name="T21" fmla="*/ 243 h 243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117" h="243">
                      <a:moveTo>
                        <a:pt x="58" y="0"/>
                      </a:moveTo>
                      <a:cubicBezTo>
                        <a:pt x="0" y="39"/>
                        <a:pt x="77" y="40"/>
                        <a:pt x="106" y="48"/>
                      </a:cubicBezTo>
                      <a:cubicBezTo>
                        <a:pt x="117" y="93"/>
                        <a:pt x="102" y="72"/>
                        <a:pt x="79" y="109"/>
                      </a:cubicBezTo>
                      <a:cubicBezTo>
                        <a:pt x="85" y="117"/>
                        <a:pt x="113" y="141"/>
                        <a:pt x="92" y="157"/>
                      </a:cubicBezTo>
                      <a:cubicBezTo>
                        <a:pt x="80" y="165"/>
                        <a:pt x="51" y="171"/>
                        <a:pt x="51" y="171"/>
                      </a:cubicBezTo>
                      <a:cubicBezTo>
                        <a:pt x="40" y="205"/>
                        <a:pt x="53" y="210"/>
                        <a:pt x="86" y="219"/>
                      </a:cubicBezTo>
                      <a:cubicBezTo>
                        <a:pt x="77" y="243"/>
                        <a:pt x="86" y="239"/>
                        <a:pt x="65" y="239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AU" sz="1600" u="sng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4EC41-B88E-5440-87C7-20B1964487D0}"/>
                  </a:ext>
                </a:extLst>
              </p:cNvPr>
              <p:cNvSpPr txBox="1"/>
              <p:nvPr/>
            </p:nvSpPr>
            <p:spPr>
              <a:xfrm>
                <a:off x="2830459" y="2108864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Sensor</a:t>
                </a:r>
              </a:p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readings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87EEAF-8F03-E149-9444-42945CC34A46}"/>
                  </a:ext>
                </a:extLst>
              </p:cNvPr>
              <p:cNvSpPr txBox="1"/>
              <p:nvPr/>
            </p:nvSpPr>
            <p:spPr>
              <a:xfrm>
                <a:off x="2832732" y="3948337"/>
                <a:ext cx="973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Actuator</a:t>
                </a:r>
              </a:p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controls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DFAA43C-1D16-104F-8ED2-7176C265A012}"/>
                  </a:ext>
                </a:extLst>
              </p:cNvPr>
              <p:cNvCxnSpPr>
                <a:cxnSpLocks/>
                <a:stCxn id="7" idx="2"/>
                <a:endCxn id="18" idx="0"/>
              </p:cNvCxnSpPr>
              <p:nvPr/>
            </p:nvCxnSpPr>
            <p:spPr>
              <a:xfrm>
                <a:off x="3315528" y="3645024"/>
                <a:ext cx="3876" cy="303313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418F41-27E8-6C47-A5AA-1A1A6072D504}"/>
                </a:ext>
              </a:extLst>
            </p:cNvPr>
            <p:cNvGrpSpPr/>
            <p:nvPr/>
          </p:nvGrpSpPr>
          <p:grpSpPr>
            <a:xfrm>
              <a:off x="4848193" y="1740848"/>
              <a:ext cx="1714125" cy="2171943"/>
              <a:chOff x="4348093" y="2238058"/>
              <a:chExt cx="1714125" cy="217194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B5B858F-C82C-A04D-9EBE-7CFDE6AEA78D}"/>
                  </a:ext>
                </a:extLst>
              </p:cNvPr>
              <p:cNvCxnSpPr>
                <a:cxnSpLocks/>
                <a:stCxn id="13" idx="2"/>
                <a:endCxn id="26" idx="0"/>
              </p:cNvCxnSpPr>
              <p:nvPr/>
            </p:nvCxnSpPr>
            <p:spPr>
              <a:xfrm>
                <a:off x="5287516" y="3645024"/>
                <a:ext cx="2002" cy="426423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98B1B1-ADFD-FE4D-96BD-C3CF324A3194}"/>
                  </a:ext>
                </a:extLst>
              </p:cNvPr>
              <p:cNvGrpSpPr/>
              <p:nvPr/>
            </p:nvGrpSpPr>
            <p:grpSpPr>
              <a:xfrm>
                <a:off x="4716016" y="2996952"/>
                <a:ext cx="1143000" cy="648072"/>
                <a:chOff x="2667000" y="2306960"/>
                <a:chExt cx="1143000" cy="648072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50AF0B-044F-9E41-B04D-57D819203651}"/>
                    </a:ext>
                  </a:extLst>
                </p:cNvPr>
                <p:cNvSpPr/>
                <p:nvPr/>
              </p:nvSpPr>
              <p:spPr>
                <a:xfrm>
                  <a:off x="2667000" y="2306960"/>
                  <a:ext cx="1143000" cy="648072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NW </a:t>
                  </a:r>
                  <a:b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</a:br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</a:t>
                  </a:r>
                </a:p>
              </p:txBody>
            </p:sp>
            <p:sp>
              <p:nvSpPr>
                <p:cNvPr id="14" name="AutoShape 29">
                  <a:extLst>
                    <a:ext uri="{FF2B5EF4-FFF2-40B4-BE49-F238E27FC236}">
                      <a16:creationId xmlns:a16="http://schemas.microsoft.com/office/drawing/2014/main" id="{CA7282C1-7447-7A49-A660-15246FA14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5200" y="2438722"/>
                  <a:ext cx="176213" cy="325438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41 w 117"/>
                    <a:gd name="T5" fmla="*/ 0 h 243"/>
                    <a:gd name="T6" fmla="*/ 78 w 117"/>
                    <a:gd name="T7" fmla="*/ 17 h 243"/>
                    <a:gd name="T8" fmla="*/ 59 w 117"/>
                    <a:gd name="T9" fmla="*/ 40 h 243"/>
                    <a:gd name="T10" fmla="*/ 67 w 117"/>
                    <a:gd name="T11" fmla="*/ 56 h 243"/>
                    <a:gd name="T12" fmla="*/ 38 w 117"/>
                    <a:gd name="T13" fmla="*/ 63 h 243"/>
                    <a:gd name="T14" fmla="*/ 63 w 117"/>
                    <a:gd name="T15" fmla="*/ 79 h 243"/>
                    <a:gd name="T16" fmla="*/ 47 w 117"/>
                    <a:gd name="T17" fmla="*/ 86 h 243"/>
                    <a:gd name="T18" fmla="*/ 0 w 117"/>
                    <a:gd name="T19" fmla="*/ 0 h 243"/>
                    <a:gd name="T20" fmla="*/ 117 w 117"/>
                    <a:gd name="T21" fmla="*/ 243 h 243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117" h="243">
                      <a:moveTo>
                        <a:pt x="58" y="0"/>
                      </a:moveTo>
                      <a:cubicBezTo>
                        <a:pt x="0" y="39"/>
                        <a:pt x="77" y="40"/>
                        <a:pt x="106" y="48"/>
                      </a:cubicBezTo>
                      <a:cubicBezTo>
                        <a:pt x="117" y="93"/>
                        <a:pt x="102" y="72"/>
                        <a:pt x="79" y="109"/>
                      </a:cubicBezTo>
                      <a:cubicBezTo>
                        <a:pt x="85" y="117"/>
                        <a:pt x="113" y="141"/>
                        <a:pt x="92" y="157"/>
                      </a:cubicBezTo>
                      <a:cubicBezTo>
                        <a:pt x="80" y="165"/>
                        <a:pt x="51" y="171"/>
                        <a:pt x="51" y="171"/>
                      </a:cubicBezTo>
                      <a:cubicBezTo>
                        <a:pt x="40" y="205"/>
                        <a:pt x="53" y="210"/>
                        <a:pt x="86" y="219"/>
                      </a:cubicBezTo>
                      <a:cubicBezTo>
                        <a:pt x="77" y="243"/>
                        <a:pt x="86" y="239"/>
                        <a:pt x="65" y="239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AU" sz="1600" u="sng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41DB9C-E8D9-9940-8FC8-B810E02F45BE}"/>
                  </a:ext>
                </a:extLst>
              </p:cNvPr>
              <p:cNvSpPr txBox="1"/>
              <p:nvPr/>
            </p:nvSpPr>
            <p:spPr>
              <a:xfrm>
                <a:off x="4348093" y="2238058"/>
                <a:ext cx="10711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Interrupts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6CA3B3-6421-2946-9534-9B277C4BC971}"/>
                  </a:ext>
                </a:extLst>
              </p:cNvPr>
              <p:cNvSpPr txBox="1"/>
              <p:nvPr/>
            </p:nvSpPr>
            <p:spPr>
              <a:xfrm>
                <a:off x="5444741" y="2248801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2BA285-2F36-6C49-84F3-926DE7025E23}"/>
                  </a:ext>
                </a:extLst>
              </p:cNvPr>
              <p:cNvSpPr txBox="1"/>
              <p:nvPr/>
            </p:nvSpPr>
            <p:spPr>
              <a:xfrm>
                <a:off x="4980779" y="4071447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21183B1-74B7-D545-A497-18A0C4134865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4883657" y="2576612"/>
                <a:ext cx="403859" cy="420340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4426B46-8C0F-3842-B59A-0CCAF0095543}"/>
                  </a:ext>
                </a:extLst>
              </p:cNvPr>
              <p:cNvCxnSpPr>
                <a:cxnSpLocks/>
                <a:stCxn id="25" idx="2"/>
                <a:endCxn id="13" idx="0"/>
              </p:cNvCxnSpPr>
              <p:nvPr/>
            </p:nvCxnSpPr>
            <p:spPr>
              <a:xfrm flipH="1">
                <a:off x="5287516" y="2587355"/>
                <a:ext cx="465964" cy="409597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132DBA7-18A0-1F4E-8581-EA35D93FEA34}"/>
                </a:ext>
              </a:extLst>
            </p:cNvPr>
            <p:cNvGrpSpPr/>
            <p:nvPr/>
          </p:nvGrpSpPr>
          <p:grpSpPr>
            <a:xfrm>
              <a:off x="3017388" y="2823778"/>
              <a:ext cx="2198728" cy="1185319"/>
              <a:chOff x="3017388" y="2823778"/>
              <a:chExt cx="2198728" cy="1185319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E0E07EC-A932-354A-A949-BD257B5258A9}"/>
                  </a:ext>
                </a:extLst>
              </p:cNvPr>
              <p:cNvCxnSpPr>
                <a:cxnSpLocks/>
                <a:stCxn id="37" idx="3"/>
                <a:endCxn id="13" idx="1"/>
              </p:cNvCxnSpPr>
              <p:nvPr/>
            </p:nvCxnSpPr>
            <p:spPr>
              <a:xfrm flipV="1">
                <a:off x="4596111" y="2823778"/>
                <a:ext cx="620005" cy="861283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424B3A5-0984-C847-ACE1-2372254E4BF3}"/>
                  </a:ext>
                </a:extLst>
              </p:cNvPr>
              <p:cNvSpPr/>
              <p:nvPr/>
            </p:nvSpPr>
            <p:spPr>
              <a:xfrm>
                <a:off x="3650689" y="3361025"/>
                <a:ext cx="945422" cy="6480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Shared</a:t>
                </a:r>
              </a:p>
              <a:p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4EC986-2155-8241-8A0D-CC49FFDFCD0D}"/>
                  </a:ext>
                </a:extLst>
              </p:cNvPr>
              <p:cNvCxnSpPr>
                <a:cxnSpLocks/>
                <a:stCxn id="37" idx="1"/>
                <a:endCxn id="7" idx="3"/>
              </p:cNvCxnSpPr>
              <p:nvPr/>
            </p:nvCxnSpPr>
            <p:spPr>
              <a:xfrm flipH="1" flipV="1">
                <a:off x="3017388" y="2823778"/>
                <a:ext cx="633301" cy="861283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551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>
            <a:extLst>
              <a:ext uri="{FF2B5EF4-FFF2-40B4-BE49-F238E27FC236}">
                <a16:creationId xmlns:a16="http://schemas.microsoft.com/office/drawing/2014/main" id="{F7756959-5AFF-8E41-927D-BD956D7E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hacms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4E85F8-8C36-4146-BAE7-7D5C4E7F15DF}"/>
              </a:ext>
            </a:extLst>
          </p:cNvPr>
          <p:cNvGrpSpPr/>
          <p:nvPr/>
        </p:nvGrpSpPr>
        <p:grpSpPr>
          <a:xfrm>
            <a:off x="179512" y="1522192"/>
            <a:ext cx="12844015" cy="3964156"/>
            <a:chOff x="179512" y="1522192"/>
            <a:chExt cx="12844015" cy="396415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EF8035E-7F09-A543-B56B-F3226C736849}"/>
                </a:ext>
              </a:extLst>
            </p:cNvPr>
            <p:cNvGrpSpPr/>
            <p:nvPr/>
          </p:nvGrpSpPr>
          <p:grpSpPr>
            <a:xfrm>
              <a:off x="179512" y="2636912"/>
              <a:ext cx="2376264" cy="2849436"/>
              <a:chOff x="179512" y="2636912"/>
              <a:chExt cx="2376264" cy="284943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C2B9776-2746-4B4A-9A8A-DF08FE0CBB61}"/>
                  </a:ext>
                </a:extLst>
              </p:cNvPr>
              <p:cNvSpPr/>
              <p:nvPr/>
            </p:nvSpPr>
            <p:spPr>
              <a:xfrm>
                <a:off x="179512" y="2636912"/>
                <a:ext cx="2376264" cy="2849436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CC57FA1A-D61E-9F48-873A-222F57B8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4869727"/>
                <a:ext cx="2114824" cy="503489"/>
              </a:xfrm>
              <a:prstGeom prst="roundRect">
                <a:avLst>
                  <a:gd name="adj" fmla="val 13708"/>
                </a:avLst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t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latin typeface="Roboto" panose="02000000000000000000" pitchFamily="2" charset="0"/>
                    <a:ea typeface="Roboto" panose="02000000000000000000" pitchFamily="2" charset="0"/>
                  </a:rPr>
                  <a:t>Linux</a:t>
                </a:r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" name="AutoShape 6">
                <a:extLst>
                  <a:ext uri="{FF2B5EF4-FFF2-40B4-BE49-F238E27FC236}">
                    <a16:creationId xmlns:a16="http://schemas.microsoft.com/office/drawing/2014/main" id="{79CA714E-A001-914D-A5BD-2F1B0A1FA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572" y="3032080"/>
                <a:ext cx="2114824" cy="357512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Mission Manager</a:t>
                </a:r>
              </a:p>
            </p:txBody>
          </p:sp>
          <p:sp>
            <p:nvSpPr>
              <p:cNvPr id="6" name="AutoShape 6">
                <a:extLst>
                  <a:ext uri="{FF2B5EF4-FFF2-40B4-BE49-F238E27FC236}">
                    <a16:creationId xmlns:a16="http://schemas.microsoft.com/office/drawing/2014/main" id="{DAF60DCF-8DCB-F94C-BF4E-E68B203FF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572" y="4437112"/>
                <a:ext cx="2114824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Ground Stn</a:t>
                </a: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Link</a:t>
                </a:r>
              </a:p>
            </p:txBody>
          </p:sp>
          <p:sp>
            <p:nvSpPr>
              <p:cNvPr id="7" name="AutoShape 6">
                <a:extLst>
                  <a:ext uri="{FF2B5EF4-FFF2-40B4-BE49-F238E27FC236}">
                    <a16:creationId xmlns:a16="http://schemas.microsoft.com/office/drawing/2014/main" id="{E95DFDD7-829A-0A48-9A19-BC513D041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232" y="3503537"/>
                <a:ext cx="1080120" cy="357511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Camera</a:t>
                </a:r>
              </a:p>
            </p:txBody>
          </p:sp>
          <p:sp>
            <p:nvSpPr>
              <p:cNvPr id="8" name="AutoShape 6">
                <a:extLst>
                  <a:ext uri="{FF2B5EF4-FFF2-40B4-BE49-F238E27FC236}">
                    <a16:creationId xmlns:a16="http://schemas.microsoft.com/office/drawing/2014/main" id="{285675A1-59D5-9D4E-A4F8-6DC4BE2CC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680" y="3970719"/>
                <a:ext cx="746672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9" name="AutoShape 6">
                <a:extLst>
                  <a:ext uri="{FF2B5EF4-FFF2-40B4-BE49-F238E27FC236}">
                    <a16:creationId xmlns:a16="http://schemas.microsoft.com/office/drawing/2014/main" id="{88ED2246-8325-3748-9F78-7E30DFB08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3974991"/>
                <a:ext cx="1237434" cy="357510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 NW</a:t>
                </a:r>
              </a:p>
            </p:txBody>
          </p:sp>
          <p:sp>
            <p:nvSpPr>
              <p:cNvPr id="10" name="AutoShape 6">
                <a:extLst>
                  <a:ext uri="{FF2B5EF4-FFF2-40B4-BE49-F238E27FC236}">
                    <a16:creationId xmlns:a16="http://schemas.microsoft.com/office/drawing/2014/main" id="{583D34F8-F74D-A742-8813-374DA391E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3503536"/>
                <a:ext cx="914424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</a:p>
            </p:txBody>
          </p:sp>
        </p:grp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C13F81C1-E3C7-344A-A50E-84E57FAF1752}"/>
                </a:ext>
              </a:extLst>
            </p:cNvPr>
            <p:cNvSpPr/>
            <p:nvPr/>
          </p:nvSpPr>
          <p:spPr>
            <a:xfrm>
              <a:off x="2550202" y="3861047"/>
              <a:ext cx="437622" cy="3369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360CE22F-1336-DF4A-84BA-2DFB87799802}"/>
                </a:ext>
              </a:extLst>
            </p:cNvPr>
            <p:cNvSpPr/>
            <p:nvPr/>
          </p:nvSpPr>
          <p:spPr>
            <a:xfrm>
              <a:off x="5358514" y="3861048"/>
              <a:ext cx="437622" cy="3369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F9E1AF5C-A5CB-E149-8627-B2C3E5531890}"/>
                </a:ext>
              </a:extLst>
            </p:cNvPr>
            <p:cNvSpPr/>
            <p:nvPr/>
          </p:nvSpPr>
          <p:spPr>
            <a:xfrm>
              <a:off x="8635429" y="3861048"/>
              <a:ext cx="430331" cy="3369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A8EA2C4-459D-AD40-A956-7CE28569911A}"/>
                </a:ext>
              </a:extLst>
            </p:cNvPr>
            <p:cNvGrpSpPr/>
            <p:nvPr/>
          </p:nvGrpSpPr>
          <p:grpSpPr>
            <a:xfrm>
              <a:off x="2987824" y="1668743"/>
              <a:ext cx="2376264" cy="3816424"/>
              <a:chOff x="2987824" y="1668743"/>
              <a:chExt cx="2376264" cy="381642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43F00C-4D31-6E4C-84FC-CCCA4BC17DB8}"/>
                  </a:ext>
                </a:extLst>
              </p:cNvPr>
              <p:cNvSpPr/>
              <p:nvPr/>
            </p:nvSpPr>
            <p:spPr>
              <a:xfrm>
                <a:off x="2987824" y="1668743"/>
                <a:ext cx="2376264" cy="381642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AutoShape 6">
                <a:extLst>
                  <a:ext uri="{FF2B5EF4-FFF2-40B4-BE49-F238E27FC236}">
                    <a16:creationId xmlns:a16="http://schemas.microsoft.com/office/drawing/2014/main" id="{D49E245E-FF2B-9348-BECD-2EA78A3BB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3901558"/>
                <a:ext cx="2114824" cy="503489"/>
              </a:xfrm>
              <a:prstGeom prst="roundRect">
                <a:avLst>
                  <a:gd name="adj" fmla="val 13708"/>
                </a:avLst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Linux</a:t>
                </a: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024169A0-1709-474F-BFF0-08D174801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884" y="2063911"/>
                <a:ext cx="2114824" cy="357512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Mission Manager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AutoShape 6">
                <a:extLst>
                  <a:ext uri="{FF2B5EF4-FFF2-40B4-BE49-F238E27FC236}">
                    <a16:creationId xmlns:a16="http://schemas.microsoft.com/office/drawing/2014/main" id="{69550EF2-97DD-ED46-85B6-0DED07390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884" y="3468943"/>
                <a:ext cx="2114824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Ground Stn Link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AutoShape 6">
                <a:extLst>
                  <a:ext uri="{FF2B5EF4-FFF2-40B4-BE49-F238E27FC236}">
                    <a16:creationId xmlns:a16="http://schemas.microsoft.com/office/drawing/2014/main" id="{C4DF9E48-1986-7F41-A35F-23AEB4475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544" y="2535368"/>
                <a:ext cx="1080120" cy="357511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Camera</a:t>
                </a:r>
              </a:p>
            </p:txBody>
          </p:sp>
          <p:sp>
            <p:nvSpPr>
              <p:cNvPr id="17" name="AutoShape 6">
                <a:extLst>
                  <a:ext uri="{FF2B5EF4-FFF2-40B4-BE49-F238E27FC236}">
                    <a16:creationId xmlns:a16="http://schemas.microsoft.com/office/drawing/2014/main" id="{ED9674FA-6002-C84B-B3A7-EAA025425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992" y="3002550"/>
                <a:ext cx="746672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18" name="AutoShape 6">
                <a:extLst>
                  <a:ext uri="{FF2B5EF4-FFF2-40B4-BE49-F238E27FC236}">
                    <a16:creationId xmlns:a16="http://schemas.microsoft.com/office/drawing/2014/main" id="{9AD47A8A-4069-4545-BAEE-857A33490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3006822"/>
                <a:ext cx="1237434" cy="357510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 NW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" name="AutoShape 6">
                <a:extLst>
                  <a:ext uri="{FF2B5EF4-FFF2-40B4-BE49-F238E27FC236}">
                    <a16:creationId xmlns:a16="http://schemas.microsoft.com/office/drawing/2014/main" id="{73B6F091-718F-A547-B062-AD77C5307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2535367"/>
                <a:ext cx="914424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04283338-5479-E548-9D3A-DBF546EA0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228" y="4509091"/>
                <a:ext cx="2114824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Virt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-Mach Monitor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FE6D3B-9F46-584F-8226-77A1740D1008}"/>
                  </a:ext>
                </a:extLst>
              </p:cNvPr>
              <p:cNvSpPr txBox="1"/>
              <p:nvPr/>
            </p:nvSpPr>
            <p:spPr>
              <a:xfrm>
                <a:off x="5150342" y="387676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7814206-A2D5-7C4E-A582-014B8F79AA33}"/>
                  </a:ext>
                </a:extLst>
              </p:cNvPr>
              <p:cNvGrpSpPr/>
              <p:nvPr/>
            </p:nvGrpSpPr>
            <p:grpSpPr>
              <a:xfrm>
                <a:off x="3127885" y="4904711"/>
                <a:ext cx="2114824" cy="507160"/>
                <a:chOff x="3127885" y="4904711"/>
                <a:chExt cx="2114824" cy="507160"/>
              </a:xfrm>
            </p:grpSpPr>
            <p:sp>
              <p:nvSpPr>
                <p:cNvPr id="22" name="AutoShape 5">
                  <a:extLst>
                    <a:ext uri="{FF2B5EF4-FFF2-40B4-BE49-F238E27FC236}">
                      <a16:creationId xmlns:a16="http://schemas.microsoft.com/office/drawing/2014/main" id="{464D40F5-16B8-6049-AC15-1A77B6F97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885" y="4975431"/>
                  <a:ext cx="2114824" cy="365720"/>
                </a:xfrm>
                <a:prstGeom prst="roundRect">
                  <a:avLst>
                    <a:gd name="adj" fmla="val 16185"/>
                  </a:avLst>
                </a:prstGeom>
                <a:solidFill>
                  <a:srgbClr val="789A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BE2405B1-5851-AF41-9D5A-8C6D842152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0712" y="4904711"/>
                  <a:ext cx="908685" cy="5071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1BA3738-1467-7945-8EA2-D848839C55AE}"/>
                </a:ext>
              </a:extLst>
            </p:cNvPr>
            <p:cNvGrpSpPr/>
            <p:nvPr/>
          </p:nvGrpSpPr>
          <p:grpSpPr>
            <a:xfrm>
              <a:off x="5786522" y="1522192"/>
              <a:ext cx="2952744" cy="3962976"/>
              <a:chOff x="5786522" y="1522192"/>
              <a:chExt cx="2952744" cy="396297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2E6AC5F-00A6-4C4B-9F24-2E01D82CA4D1}"/>
                  </a:ext>
                </a:extLst>
              </p:cNvPr>
              <p:cNvSpPr/>
              <p:nvPr/>
            </p:nvSpPr>
            <p:spPr>
              <a:xfrm>
                <a:off x="5835447" y="4873837"/>
                <a:ext cx="2903819" cy="60683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F556485-605B-3F4E-8023-29A731480419}"/>
                  </a:ext>
                </a:extLst>
              </p:cNvPr>
              <p:cNvSpPr/>
              <p:nvPr/>
            </p:nvSpPr>
            <p:spPr>
              <a:xfrm>
                <a:off x="5786522" y="1522192"/>
                <a:ext cx="1984812" cy="3962976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</a:p>
            </p:txBody>
          </p:sp>
          <p:sp>
            <p:nvSpPr>
              <p:cNvPr id="29" name="AutoShape 6">
                <a:extLst>
                  <a:ext uri="{FF2B5EF4-FFF2-40B4-BE49-F238E27FC236}">
                    <a16:creationId xmlns:a16="http://schemas.microsoft.com/office/drawing/2014/main" id="{83D04BF2-49F0-E24A-8543-9E46FE68F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2194" y="2337362"/>
                <a:ext cx="918287" cy="556783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Miss.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Mgr.</a:t>
                </a: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B1AEBCD1-E401-4D48-BEC6-BE55326EF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8190" y="1918069"/>
                <a:ext cx="868806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GS Lk</a:t>
                </a:r>
              </a:p>
            </p:txBody>
          </p:sp>
          <p:sp>
            <p:nvSpPr>
              <p:cNvPr id="31" name="AutoShape 6">
                <a:extLst>
                  <a:ext uri="{FF2B5EF4-FFF2-40B4-BE49-F238E27FC236}">
                    <a16:creationId xmlns:a16="http://schemas.microsoft.com/office/drawing/2014/main" id="{3FB9CEB6-7DC0-0B4A-8FD2-E9F5424E8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3342" y="3094351"/>
                <a:ext cx="792087" cy="589353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Cam-era</a:t>
                </a:r>
              </a:p>
            </p:txBody>
          </p:sp>
          <p:sp>
            <p:nvSpPr>
              <p:cNvPr id="32" name="AutoShape 6">
                <a:extLst>
                  <a:ext uri="{FF2B5EF4-FFF2-40B4-BE49-F238E27FC236}">
                    <a16:creationId xmlns:a16="http://schemas.microsoft.com/office/drawing/2014/main" id="{35576E0D-8C06-584C-BC1B-E9ED5D440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0424" y="3438594"/>
                <a:ext cx="868806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33" name="AutoShape 6">
                <a:extLst>
                  <a:ext uri="{FF2B5EF4-FFF2-40B4-BE49-F238E27FC236}">
                    <a16:creationId xmlns:a16="http://schemas.microsoft.com/office/drawing/2014/main" id="{D26AC818-8971-9847-A711-A0C7A04F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3514" y="4252648"/>
                <a:ext cx="746672" cy="593085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NW</a:t>
                </a:r>
              </a:p>
            </p:txBody>
          </p:sp>
          <p:sp>
            <p:nvSpPr>
              <p:cNvPr id="34" name="AutoShape 6">
                <a:extLst>
                  <a:ext uri="{FF2B5EF4-FFF2-40B4-BE49-F238E27FC236}">
                    <a16:creationId xmlns:a16="http://schemas.microsoft.com/office/drawing/2014/main" id="{95F767E5-DDE7-FB42-B739-E2C553D0B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8190" y="2979683"/>
                <a:ext cx="868806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580C5C0-B07E-AD4C-9500-971D59D54AA2}"/>
                  </a:ext>
                </a:extLst>
              </p:cNvPr>
              <p:cNvGrpSpPr/>
              <p:nvPr/>
            </p:nvGrpSpPr>
            <p:grpSpPr>
              <a:xfrm>
                <a:off x="6722194" y="3902824"/>
                <a:ext cx="909512" cy="935537"/>
                <a:chOff x="6254776" y="3076373"/>
                <a:chExt cx="909512" cy="935537"/>
              </a:xfrm>
            </p:grpSpPr>
            <p:sp>
              <p:nvSpPr>
                <p:cNvPr id="40" name="AutoShape 6">
                  <a:extLst>
                    <a:ext uri="{FF2B5EF4-FFF2-40B4-BE49-F238E27FC236}">
                      <a16:creationId xmlns:a16="http://schemas.microsoft.com/office/drawing/2014/main" id="{F01106BF-6BF3-734E-90D5-F00AE00D85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4776" y="3076373"/>
                  <a:ext cx="905124" cy="503489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  <p:sp>
              <p:nvSpPr>
                <p:cNvPr id="41" name="AutoShape 6">
                  <a:extLst>
                    <a:ext uri="{FF2B5EF4-FFF2-40B4-BE49-F238E27FC236}">
                      <a16:creationId xmlns:a16="http://schemas.microsoft.com/office/drawing/2014/main" id="{258E8922-1223-9D41-AAFA-A7DB8DEBB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3006" y="3683906"/>
                  <a:ext cx="901282" cy="32800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VMM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4C60A5C-CBD7-864E-AC56-C42FC289DEF3}"/>
                  </a:ext>
                </a:extLst>
              </p:cNvPr>
              <p:cNvGrpSpPr/>
              <p:nvPr/>
            </p:nvGrpSpPr>
            <p:grpSpPr>
              <a:xfrm>
                <a:off x="7843342" y="3789125"/>
                <a:ext cx="796476" cy="976661"/>
                <a:chOff x="6367812" y="3035249"/>
                <a:chExt cx="796476" cy="976661"/>
              </a:xfrm>
            </p:grpSpPr>
            <p:sp>
              <p:nvSpPr>
                <p:cNvPr id="38" name="AutoShape 6">
                  <a:extLst>
                    <a:ext uri="{FF2B5EF4-FFF2-40B4-BE49-F238E27FC236}">
                      <a16:creationId xmlns:a16="http://schemas.microsoft.com/office/drawing/2014/main" id="{676A0449-0472-DA4B-8DB8-B6DDC81B3C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7812" y="3035249"/>
                  <a:ext cx="792088" cy="54461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  <p:sp>
              <p:nvSpPr>
                <p:cNvPr id="39" name="AutoShape 6">
                  <a:extLst>
                    <a:ext uri="{FF2B5EF4-FFF2-40B4-BE49-F238E27FC236}">
                      <a16:creationId xmlns:a16="http://schemas.microsoft.com/office/drawing/2014/main" id="{CDB62129-F044-5440-8133-7C0702F4C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2200" y="3683906"/>
                  <a:ext cx="792088" cy="32800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>
                      <a:latin typeface="Roboto" panose="02000000000000000000" pitchFamily="2" charset="0"/>
                      <a:ea typeface="Roboto" panose="02000000000000000000" pitchFamily="2" charset="0"/>
                    </a:rPr>
                    <a:t>VMM</a:t>
                  </a:r>
                  <a:endParaRPr lang="en-US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5CDB031-0948-F74A-A1A8-93FAC14713F8}"/>
                  </a:ext>
                </a:extLst>
              </p:cNvPr>
              <p:cNvGrpSpPr/>
              <p:nvPr/>
            </p:nvGrpSpPr>
            <p:grpSpPr>
              <a:xfrm>
                <a:off x="5899649" y="4899369"/>
                <a:ext cx="2735780" cy="507160"/>
                <a:chOff x="3127885" y="4904711"/>
                <a:chExt cx="2735780" cy="507160"/>
              </a:xfrm>
            </p:grpSpPr>
            <p:sp>
              <p:nvSpPr>
                <p:cNvPr id="67" name="AutoShape 5">
                  <a:extLst>
                    <a:ext uri="{FF2B5EF4-FFF2-40B4-BE49-F238E27FC236}">
                      <a16:creationId xmlns:a16="http://schemas.microsoft.com/office/drawing/2014/main" id="{A4DA8A65-CED7-1042-8705-DC4B551C8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885" y="4975431"/>
                  <a:ext cx="2735780" cy="365720"/>
                </a:xfrm>
                <a:prstGeom prst="roundRect">
                  <a:avLst>
                    <a:gd name="adj" fmla="val 16185"/>
                  </a:avLst>
                </a:prstGeom>
                <a:solidFill>
                  <a:srgbClr val="789A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24A2DD68-3574-BD46-AB1D-9E09FF6DF8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0712" y="4904711"/>
                  <a:ext cx="908685" cy="5071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FB6FBEC-1196-B046-852E-02CDE619306E}"/>
                </a:ext>
              </a:extLst>
            </p:cNvPr>
            <p:cNvGrpSpPr/>
            <p:nvPr/>
          </p:nvGrpSpPr>
          <p:grpSpPr>
            <a:xfrm>
              <a:off x="9065760" y="2889375"/>
              <a:ext cx="3957767" cy="2591296"/>
              <a:chOff x="9111177" y="3050630"/>
              <a:chExt cx="3957767" cy="243354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0D43214-B164-6D4C-AF28-202BD3BB9E71}"/>
                  </a:ext>
                </a:extLst>
              </p:cNvPr>
              <p:cNvSpPr/>
              <p:nvPr/>
            </p:nvSpPr>
            <p:spPr>
              <a:xfrm>
                <a:off x="9395304" y="4877340"/>
                <a:ext cx="3673640" cy="60683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97160B-A3FB-F446-AABD-8D1E5ACB9EB2}"/>
                  </a:ext>
                </a:extLst>
              </p:cNvPr>
              <p:cNvSpPr/>
              <p:nvPr/>
            </p:nvSpPr>
            <p:spPr>
              <a:xfrm>
                <a:off x="9111177" y="3408140"/>
                <a:ext cx="2116540" cy="207603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id="{FEDDCE62-E910-704B-A851-674900E3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4546" y="3845027"/>
                <a:ext cx="977754" cy="556783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Mission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Mngr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0" name="AutoShape 6">
                <a:extLst>
                  <a:ext uri="{FF2B5EF4-FFF2-40B4-BE49-F238E27FC236}">
                    <a16:creationId xmlns:a16="http://schemas.microsoft.com/office/drawing/2014/main" id="{36237B69-424B-1042-885F-9D6DE9A70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0252" y="4495300"/>
                <a:ext cx="992048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Comms</a:t>
                </a:r>
              </a:p>
            </p:txBody>
          </p:sp>
          <p:sp>
            <p:nvSpPr>
              <p:cNvPr id="51" name="AutoShape 6">
                <a:extLst>
                  <a:ext uri="{FF2B5EF4-FFF2-40B4-BE49-F238E27FC236}">
                    <a16:creationId xmlns:a16="http://schemas.microsoft.com/office/drawing/2014/main" id="{F967E3DF-0D2D-F847-B3DE-1401A4708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4450" y="4438682"/>
                <a:ext cx="750628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52" name="AutoShape 6">
                <a:extLst>
                  <a:ext uri="{FF2B5EF4-FFF2-40B4-BE49-F238E27FC236}">
                    <a16:creationId xmlns:a16="http://schemas.microsoft.com/office/drawing/2014/main" id="{6A89815E-FFD5-564B-8ABC-4AC350E41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7763" y="4251655"/>
                <a:ext cx="868806" cy="593085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 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NW</a:t>
                </a:r>
              </a:p>
            </p:txBody>
          </p:sp>
          <p:sp>
            <p:nvSpPr>
              <p:cNvPr id="53" name="AutoShape 6">
                <a:extLst>
                  <a:ext uri="{FF2B5EF4-FFF2-40B4-BE49-F238E27FC236}">
                    <a16:creationId xmlns:a16="http://schemas.microsoft.com/office/drawing/2014/main" id="{70A9AFF7-3B10-6E4D-BF85-7E8EC666F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5637" y="3804121"/>
                <a:ext cx="868806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A20D2E6-6256-484C-B612-7BEA3CAA6C72}"/>
                  </a:ext>
                </a:extLst>
              </p:cNvPr>
              <p:cNvGrpSpPr/>
              <p:nvPr/>
            </p:nvGrpSpPr>
            <p:grpSpPr>
              <a:xfrm>
                <a:off x="12132840" y="3050630"/>
                <a:ext cx="796476" cy="1714163"/>
                <a:chOff x="7123261" y="2281520"/>
                <a:chExt cx="796476" cy="1714163"/>
              </a:xfrm>
            </p:grpSpPr>
            <p:sp>
              <p:nvSpPr>
                <p:cNvPr id="56" name="AutoShape 6">
                  <a:extLst>
                    <a:ext uri="{FF2B5EF4-FFF2-40B4-BE49-F238E27FC236}">
                      <a16:creationId xmlns:a16="http://schemas.microsoft.com/office/drawing/2014/main" id="{51945682-3643-0744-8A0D-D1B052CDB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3261" y="2281520"/>
                  <a:ext cx="792087" cy="632081"/>
                </a:xfrm>
                <a:prstGeom prst="roundRect">
                  <a:avLst>
                    <a:gd name="adj" fmla="val 13708"/>
                  </a:avLst>
                </a:prstGeom>
                <a:solidFill>
                  <a:srgbClr val="C59C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72000"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Cam-era</a:t>
                  </a:r>
                </a:p>
              </p:txBody>
            </p:sp>
            <p:sp>
              <p:nvSpPr>
                <p:cNvPr id="57" name="AutoShape 6">
                  <a:extLst>
                    <a:ext uri="{FF2B5EF4-FFF2-40B4-BE49-F238E27FC236}">
                      <a16:creationId xmlns:a16="http://schemas.microsoft.com/office/drawing/2014/main" id="{102DB640-6DB9-CC45-AF37-986E0723DC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3261" y="3019022"/>
                  <a:ext cx="792088" cy="54461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  <p:sp>
              <p:nvSpPr>
                <p:cNvPr id="58" name="AutoShape 6">
                  <a:extLst>
                    <a:ext uri="{FF2B5EF4-FFF2-40B4-BE49-F238E27FC236}">
                      <a16:creationId xmlns:a16="http://schemas.microsoft.com/office/drawing/2014/main" id="{8DA36099-4EB8-444D-8CC1-709B3CD05D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7649" y="3667679"/>
                  <a:ext cx="792088" cy="32800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VMM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61F85FF-B19E-0548-9CA7-73CCF2904C58}"/>
                  </a:ext>
                </a:extLst>
              </p:cNvPr>
              <p:cNvGrpSpPr/>
              <p:nvPr/>
            </p:nvGrpSpPr>
            <p:grpSpPr>
              <a:xfrm>
                <a:off x="9245637" y="4908739"/>
                <a:ext cx="3673640" cy="507160"/>
                <a:chOff x="3127885" y="4904711"/>
                <a:chExt cx="3673640" cy="507160"/>
              </a:xfrm>
            </p:grpSpPr>
            <p:sp>
              <p:nvSpPr>
                <p:cNvPr id="72" name="AutoShape 5">
                  <a:extLst>
                    <a:ext uri="{FF2B5EF4-FFF2-40B4-BE49-F238E27FC236}">
                      <a16:creationId xmlns:a16="http://schemas.microsoft.com/office/drawing/2014/main" id="{657EE1DF-20A1-F54D-A7B4-8FEE6C472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885" y="4975431"/>
                  <a:ext cx="3673640" cy="365720"/>
                </a:xfrm>
                <a:prstGeom prst="roundRect">
                  <a:avLst>
                    <a:gd name="adj" fmla="val 16185"/>
                  </a:avLst>
                </a:prstGeom>
                <a:solidFill>
                  <a:srgbClr val="789A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675B6887-A60B-BB4A-AA20-B6AD3880EA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0712" y="4904711"/>
                  <a:ext cx="908685" cy="50716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4330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:a16="http://schemas.microsoft.com/office/drawing/2014/main" id="{9B6B631A-2501-C749-BEEB-FEB2A4FC57E8}"/>
              </a:ext>
            </a:extLst>
          </p:cNvPr>
          <p:cNvSpPr/>
          <p:nvPr/>
        </p:nvSpPr>
        <p:spPr>
          <a:xfrm flipV="1">
            <a:off x="4499992" y="2276872"/>
            <a:ext cx="1080120" cy="108012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73484-F3F6-AB46-8B51-8056E564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blacktriangle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3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Example Shapes and Arrows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961" y="3596331"/>
            <a:ext cx="999233" cy="450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2961" y="4325179"/>
            <a:ext cx="999233" cy="450632"/>
          </a:xfrm>
          <a:prstGeom prst="roundRect">
            <a:avLst/>
          </a:prstGeom>
          <a:solidFill>
            <a:srgbClr val="789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1" y="2866182"/>
            <a:ext cx="999233" cy="450632"/>
          </a:xfrm>
          <a:prstGeom prst="roundRect">
            <a:avLst/>
          </a:prstGeom>
          <a:solidFill>
            <a:srgbClr val="CBE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48544" y="3596331"/>
            <a:ext cx="999233" cy="450632"/>
          </a:xfrm>
          <a:prstGeom prst="roundRect">
            <a:avLst/>
          </a:prstGeom>
          <a:solidFill>
            <a:srgbClr val="FFD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48544" y="4325179"/>
            <a:ext cx="999233" cy="450632"/>
          </a:xfrm>
          <a:prstGeom prst="roundRect">
            <a:avLst/>
          </a:prstGeom>
          <a:solidFill>
            <a:srgbClr val="C59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48544" y="2866182"/>
            <a:ext cx="999233" cy="450632"/>
          </a:xfrm>
          <a:prstGeom prst="roundRect">
            <a:avLst/>
          </a:prstGeom>
          <a:solidFill>
            <a:srgbClr val="FFE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74127" y="3596331"/>
            <a:ext cx="999233" cy="450632"/>
          </a:xfrm>
          <a:prstGeom prst="roundRect">
            <a:avLst/>
          </a:prstGeom>
          <a:solidFill>
            <a:srgbClr val="BC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74127" y="4325179"/>
            <a:ext cx="999233" cy="450632"/>
          </a:xfrm>
          <a:prstGeom prst="roundRect">
            <a:avLst/>
          </a:prstGeom>
          <a:solidFill>
            <a:srgbClr val="96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74127" y="2866182"/>
            <a:ext cx="999233" cy="450632"/>
          </a:xfrm>
          <a:prstGeom prst="roundRect">
            <a:avLst/>
          </a:prstGeom>
          <a:solidFill>
            <a:srgbClr val="DE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799710" y="3596331"/>
            <a:ext cx="999233" cy="450632"/>
          </a:xfrm>
          <a:prstGeom prst="roundRect">
            <a:avLst/>
          </a:prstGeom>
          <a:solidFill>
            <a:srgbClr val="476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99710" y="4325179"/>
            <a:ext cx="999233" cy="450632"/>
          </a:xfrm>
          <a:prstGeom prst="roundRect">
            <a:avLst/>
          </a:prstGeom>
          <a:solidFill>
            <a:srgbClr val="324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99710" y="2866182"/>
            <a:ext cx="999233" cy="450632"/>
          </a:xfrm>
          <a:prstGeom prst="roundRect">
            <a:avLst/>
          </a:prstGeom>
          <a:solidFill>
            <a:srgbClr val="9A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99641" y="2142268"/>
            <a:ext cx="999233" cy="450632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125268" y="3091497"/>
            <a:ext cx="9525" cy="1458998"/>
          </a:xfrm>
          <a:prstGeom prst="bentConnector3">
            <a:avLst>
              <a:gd name="adj1" fmla="val 3389614"/>
            </a:avLst>
          </a:prstGeom>
          <a:ln w="31750">
            <a:solidFill>
              <a:srgbClr val="9AA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6706945" y="4001871"/>
            <a:ext cx="551609" cy="276658"/>
          </a:xfrm>
          <a:prstGeom prst="rightArrow">
            <a:avLst/>
          </a:prstGeom>
          <a:solidFill>
            <a:srgbClr val="9A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517080" y="3043153"/>
            <a:ext cx="0" cy="1555685"/>
          </a:xfrm>
          <a:prstGeom prst="straightConnector1">
            <a:avLst/>
          </a:prstGeom>
          <a:ln w="31750">
            <a:solidFill>
              <a:srgbClr val="9AA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/>
          <p:cNvSpPr/>
          <p:nvPr/>
        </p:nvSpPr>
        <p:spPr>
          <a:xfrm rot="5400000">
            <a:off x="6750988" y="3294174"/>
            <a:ext cx="450632" cy="38847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3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 Boxes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20190" y="2252421"/>
            <a:ext cx="2638490" cy="10562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tIns="162000" rIns="135000" bIns="135000" rtlCol="0" anchor="ctr" anchorCtr="1"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Something good!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20190" y="3768754"/>
            <a:ext cx="2638490" cy="10562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tIns="162000" rIns="135000" bIns="135000" rtlCol="0" anchor="ctr" anchorCtr="1"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Something bad!</a:t>
            </a:r>
          </a:p>
        </p:txBody>
      </p:sp>
    </p:spTree>
    <p:extLst>
      <p:ext uri="{BB962C8B-B14F-4D97-AF65-F5344CB8AC3E}">
        <p14:creationId xmlns:p14="http://schemas.microsoft.com/office/powerpoint/2010/main" val="123127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7893-F712-2347-8878-A1F78641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l4family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65936AA-A945-AC44-9B01-8C71E24BF54B}"/>
              </a:ext>
            </a:extLst>
          </p:cNvPr>
          <p:cNvGrpSpPr/>
          <p:nvPr/>
        </p:nvGrpSpPr>
        <p:grpSpPr>
          <a:xfrm>
            <a:off x="423174" y="2239069"/>
            <a:ext cx="7984653" cy="3985297"/>
            <a:chOff x="423174" y="2239069"/>
            <a:chExt cx="7984653" cy="3985297"/>
          </a:xfrm>
        </p:grpSpPr>
        <p:grpSp>
          <p:nvGrpSpPr>
            <p:cNvPr id="6" name="Group 85">
              <a:extLst>
                <a:ext uri="{FF2B5EF4-FFF2-40B4-BE49-F238E27FC236}">
                  <a16:creationId xmlns:a16="http://schemas.microsoft.com/office/drawing/2014/main" id="{F6DC1FD9-621E-E944-BF7C-FAEC39AAF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174" y="5381259"/>
              <a:ext cx="7984653" cy="270482"/>
              <a:chOff x="457010" y="6172200"/>
              <a:chExt cx="7984837" cy="269927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09173D1-CECE-3347-9D4D-B662855FD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7010" y="6172391"/>
                <a:ext cx="7968807" cy="3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9" name="Group 9">
                <a:extLst>
                  <a:ext uri="{FF2B5EF4-FFF2-40B4-BE49-F238E27FC236}">
                    <a16:creationId xmlns:a16="http://schemas.microsoft.com/office/drawing/2014/main" id="{EF98C142-253B-6846-8359-077403AB4D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10" y="6172391"/>
                <a:ext cx="374587" cy="266836"/>
                <a:chOff x="457010" y="6172391"/>
                <a:chExt cx="374587" cy="266836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075F22A-3CCC-7C45-B35F-2FE2A7912287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760" y="6247641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8">
                  <a:extLst>
                    <a:ext uri="{FF2B5EF4-FFF2-40B4-BE49-F238E27FC236}">
                      <a16:creationId xmlns:a16="http://schemas.microsoft.com/office/drawing/2014/main" id="{5ADA38EB-6319-A74F-AA03-3C899F5D23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829" y="6178154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93</a:t>
                  </a:r>
                </a:p>
              </p:txBody>
            </p:sp>
          </p:grpSp>
          <p:grpSp>
            <p:nvGrpSpPr>
              <p:cNvPr id="40" name="Group 10">
                <a:extLst>
                  <a:ext uri="{FF2B5EF4-FFF2-40B4-BE49-F238E27FC236}">
                    <a16:creationId xmlns:a16="http://schemas.microsoft.com/office/drawing/2014/main" id="{68D7B5D1-E458-644E-986A-30F92AEEE4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1194" y="6172200"/>
                <a:ext cx="362003" cy="261073"/>
                <a:chOff x="456829" y="6169223"/>
                <a:chExt cx="362003" cy="261073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5CE4A47-AB6B-C84F-B909-5DC07E17ED42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579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12">
                  <a:extLst>
                    <a:ext uri="{FF2B5EF4-FFF2-40B4-BE49-F238E27FC236}">
                      <a16:creationId xmlns:a16="http://schemas.microsoft.com/office/drawing/2014/main" id="{90811D5B-A899-C447-B960-BE3AFCBA8C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7064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94</a:t>
                  </a:r>
                </a:p>
              </p:txBody>
            </p:sp>
          </p:grpSp>
          <p:grpSp>
            <p:nvGrpSpPr>
              <p:cNvPr id="41" name="Group 13">
                <a:extLst>
                  <a:ext uri="{FF2B5EF4-FFF2-40B4-BE49-F238E27FC236}">
                    <a16:creationId xmlns:a16="http://schemas.microsoft.com/office/drawing/2014/main" id="{C3E53AD0-4FCD-8442-9CF5-223F56CD70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25378" y="6175177"/>
                <a:ext cx="372180" cy="261073"/>
                <a:chOff x="456648" y="6169223"/>
                <a:chExt cx="372180" cy="261073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10908FB-7573-2F42-9910-773AE967A063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398" y="6248024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15">
                  <a:extLst>
                    <a:ext uri="{FF2B5EF4-FFF2-40B4-BE49-F238E27FC236}">
                      <a16:creationId xmlns:a16="http://schemas.microsoft.com/office/drawing/2014/main" id="{3AAD6AAE-51FF-EB40-9D03-0DBC7522F5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060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95</a:t>
                  </a:r>
                </a:p>
              </p:txBody>
            </p:sp>
          </p:grpSp>
          <p:grpSp>
            <p:nvGrpSpPr>
              <p:cNvPr id="42" name="Group 16">
                <a:extLst>
                  <a:ext uri="{FF2B5EF4-FFF2-40B4-BE49-F238E27FC236}">
                    <a16:creationId xmlns:a16="http://schemas.microsoft.com/office/drawing/2014/main" id="{8954736B-53E9-0648-8A79-272B23F7A3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9562" y="6178155"/>
                <a:ext cx="368143" cy="261073"/>
                <a:chOff x="456467" y="6169224"/>
                <a:chExt cx="368143" cy="261073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AB4BAE0-8B43-A74D-9E5E-DAA0484F7DAE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217" y="6248216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18">
                  <a:extLst>
                    <a:ext uri="{FF2B5EF4-FFF2-40B4-BE49-F238E27FC236}">
                      <a16:creationId xmlns:a16="http://schemas.microsoft.com/office/drawing/2014/main" id="{A581C251-60FB-DB42-AD29-B957C3C799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842" y="6169224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96</a:t>
                  </a:r>
                </a:p>
              </p:txBody>
            </p:sp>
          </p:grpSp>
          <p:grpSp>
            <p:nvGrpSpPr>
              <p:cNvPr id="43" name="Group 19">
                <a:extLst>
                  <a:ext uri="{FF2B5EF4-FFF2-40B4-BE49-F238E27FC236}">
                    <a16:creationId xmlns:a16="http://schemas.microsoft.com/office/drawing/2014/main" id="{6CEF3B92-6596-A145-B4DA-90992A4927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3745" y="6181054"/>
                <a:ext cx="368306" cy="261073"/>
                <a:chOff x="456285" y="6169146"/>
                <a:chExt cx="368306" cy="261073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FC363D5-D956-0D4D-BC57-87B3BAC42916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035" y="6248408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21">
                  <a:extLst>
                    <a:ext uri="{FF2B5EF4-FFF2-40B4-BE49-F238E27FC236}">
                      <a16:creationId xmlns:a16="http://schemas.microsoft.com/office/drawing/2014/main" id="{AE7D4E71-0660-1D41-9F26-A802863C1E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823" y="6169146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97</a:t>
                  </a:r>
                </a:p>
              </p:txBody>
            </p:sp>
          </p:grpSp>
          <p:grpSp>
            <p:nvGrpSpPr>
              <p:cNvPr id="44" name="Group 22">
                <a:extLst>
                  <a:ext uri="{FF2B5EF4-FFF2-40B4-BE49-F238E27FC236}">
                    <a16:creationId xmlns:a16="http://schemas.microsoft.com/office/drawing/2014/main" id="{7E77EE82-1DBF-AE46-8B59-DD247BCA3A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9517" y="6172200"/>
                <a:ext cx="360832" cy="261073"/>
                <a:chOff x="457692" y="6157315"/>
                <a:chExt cx="360832" cy="261073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50A16DE2-E76A-2942-A231-5B8654267890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2442" y="6247015"/>
                  <a:ext cx="152088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24">
                  <a:extLst>
                    <a:ext uri="{FF2B5EF4-FFF2-40B4-BE49-F238E27FC236}">
                      <a16:creationId xmlns:a16="http://schemas.microsoft.com/office/drawing/2014/main" id="{5E7E309E-2A69-7A4C-9C54-174FDEAAD8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756" y="6157315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98</a:t>
                  </a:r>
                </a:p>
              </p:txBody>
            </p:sp>
          </p:grpSp>
          <p:grpSp>
            <p:nvGrpSpPr>
              <p:cNvPr id="45" name="Group 25">
                <a:extLst>
                  <a:ext uri="{FF2B5EF4-FFF2-40B4-BE49-F238E27FC236}">
                    <a16:creationId xmlns:a16="http://schemas.microsoft.com/office/drawing/2014/main" id="{BB35F6CD-5B15-4A44-9D60-533B6C9BA6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3701" y="6177144"/>
                <a:ext cx="360350" cy="261073"/>
                <a:chOff x="457511" y="6159282"/>
                <a:chExt cx="360350" cy="261073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01003BF-B360-274D-84C9-2F1AA492F538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2261" y="6247206"/>
                  <a:ext cx="152088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27">
                  <a:extLst>
                    <a:ext uri="{FF2B5EF4-FFF2-40B4-BE49-F238E27FC236}">
                      <a16:creationId xmlns:a16="http://schemas.microsoft.com/office/drawing/2014/main" id="{5309F1D2-6DF8-B24D-8839-6C3629738F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093" y="6159282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99</a:t>
                  </a:r>
                </a:p>
              </p:txBody>
            </p:sp>
          </p:grpSp>
          <p:grpSp>
            <p:nvGrpSpPr>
              <p:cNvPr id="46" name="Group 28">
                <a:extLst>
                  <a:ext uri="{FF2B5EF4-FFF2-40B4-BE49-F238E27FC236}">
                    <a16:creationId xmlns:a16="http://schemas.microsoft.com/office/drawing/2014/main" id="{5E36AB54-19E4-BA47-9EB2-F72030DE6A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7885" y="6173977"/>
                <a:ext cx="360941" cy="261073"/>
                <a:chOff x="457330" y="6153138"/>
                <a:chExt cx="360941" cy="261073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7174E1C-1417-6440-A325-95058F2F1A68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2080" y="6247398"/>
                  <a:ext cx="152088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30">
                  <a:extLst>
                    <a:ext uri="{FF2B5EF4-FFF2-40B4-BE49-F238E27FC236}">
                      <a16:creationId xmlns:a16="http://schemas.microsoft.com/office/drawing/2014/main" id="{4B8D1CFF-8455-7345-A5E8-5FD83A24CB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503" y="6153138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00</a:t>
                  </a:r>
                </a:p>
              </p:txBody>
            </p:sp>
          </p:grpSp>
          <p:grpSp>
            <p:nvGrpSpPr>
              <p:cNvPr id="47" name="Group 31">
                <a:extLst>
                  <a:ext uri="{FF2B5EF4-FFF2-40B4-BE49-F238E27FC236}">
                    <a16:creationId xmlns:a16="http://schemas.microsoft.com/office/drawing/2014/main" id="{9AA5B270-C884-FD41-BFD9-1E638E7B20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8255" y="6174980"/>
                <a:ext cx="356571" cy="261073"/>
                <a:chOff x="456890" y="6172003"/>
                <a:chExt cx="356571" cy="261073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4093B14-998B-8248-9E3C-558DA33B6D57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640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33">
                  <a:extLst>
                    <a:ext uri="{FF2B5EF4-FFF2-40B4-BE49-F238E27FC236}">
                      <a16:creationId xmlns:a16="http://schemas.microsoft.com/office/drawing/2014/main" id="{31B2F2CB-DDB5-9947-86D4-DC8A4BCD9E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693" y="617200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01</a:t>
                  </a:r>
                </a:p>
              </p:txBody>
            </p:sp>
          </p:grpSp>
          <p:grpSp>
            <p:nvGrpSpPr>
              <p:cNvPr id="48" name="Group 34">
                <a:extLst>
                  <a:ext uri="{FF2B5EF4-FFF2-40B4-BE49-F238E27FC236}">
                    <a16:creationId xmlns:a16="http://schemas.microsoft.com/office/drawing/2014/main" id="{ED68FDCA-498D-174F-BC08-0774763F27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6089" y="6172391"/>
                <a:ext cx="354894" cy="265041"/>
                <a:chOff x="457089" y="6172391"/>
                <a:chExt cx="354894" cy="265041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6C8184B-A8EA-8A47-9498-B07F34DB4DCF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39" y="6247641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36">
                  <a:extLst>
                    <a:ext uri="{FF2B5EF4-FFF2-40B4-BE49-F238E27FC236}">
                      <a16:creationId xmlns:a16="http://schemas.microsoft.com/office/drawing/2014/main" id="{FD856A85-EBF9-1546-B01A-ED75B4F52B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0215" y="6176358"/>
                  <a:ext cx="341768" cy="2610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02</a:t>
                  </a:r>
                </a:p>
              </p:txBody>
            </p:sp>
          </p:grpSp>
          <p:grpSp>
            <p:nvGrpSpPr>
              <p:cNvPr id="49" name="Group 52">
                <a:extLst>
                  <a:ext uri="{FF2B5EF4-FFF2-40B4-BE49-F238E27FC236}">
                    <a16:creationId xmlns:a16="http://schemas.microsoft.com/office/drawing/2014/main" id="{A935D66D-BBB7-FF4E-898B-7A8076BFD4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7098" y="6172200"/>
                <a:ext cx="363505" cy="261073"/>
                <a:chOff x="457098" y="6169223"/>
                <a:chExt cx="363505" cy="261073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8B2B8E68-945D-4A4B-8C2A-C161FA2F36A8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48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54">
                  <a:extLst>
                    <a:ext uri="{FF2B5EF4-FFF2-40B4-BE49-F238E27FC236}">
                      <a16:creationId xmlns:a16="http://schemas.microsoft.com/office/drawing/2014/main" id="{77382625-47C1-4548-9E35-0CEF8B2292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835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03</a:t>
                  </a:r>
                </a:p>
              </p:txBody>
            </p:sp>
          </p:grpSp>
          <p:grpSp>
            <p:nvGrpSpPr>
              <p:cNvPr id="50" name="Group 55">
                <a:extLst>
                  <a:ext uri="{FF2B5EF4-FFF2-40B4-BE49-F238E27FC236}">
                    <a16:creationId xmlns:a16="http://schemas.microsoft.com/office/drawing/2014/main" id="{23FD35FE-F653-644D-819C-F9E9D52EF4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8107" y="6172200"/>
                <a:ext cx="361108" cy="261073"/>
                <a:chOff x="457107" y="6169223"/>
                <a:chExt cx="361108" cy="261073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0C77228-85FB-AF41-B083-C7CD0F02F0ED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57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57">
                  <a:extLst>
                    <a:ext uri="{FF2B5EF4-FFF2-40B4-BE49-F238E27FC236}">
                      <a16:creationId xmlns:a16="http://schemas.microsoft.com/office/drawing/2014/main" id="{1689D113-C579-E44B-9EDE-C77B2BCDD5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447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04</a:t>
                  </a:r>
                </a:p>
              </p:txBody>
            </p:sp>
          </p:grpSp>
          <p:grpSp>
            <p:nvGrpSpPr>
              <p:cNvPr id="51" name="Group 58">
                <a:extLst>
                  <a:ext uri="{FF2B5EF4-FFF2-40B4-BE49-F238E27FC236}">
                    <a16:creationId xmlns:a16="http://schemas.microsoft.com/office/drawing/2014/main" id="{3D395599-FF55-E240-9E11-D374DF003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9116" y="6175560"/>
                <a:ext cx="356228" cy="264241"/>
                <a:chOff x="457116" y="6172583"/>
                <a:chExt cx="356228" cy="264241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53EF2B2-A209-A143-AA21-FA96645B5D9D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66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60">
                  <a:extLst>
                    <a:ext uri="{FF2B5EF4-FFF2-40B4-BE49-F238E27FC236}">
                      <a16:creationId xmlns:a16="http://schemas.microsoft.com/office/drawing/2014/main" id="{5996CDF6-7B3B-B749-9A62-75944FA40B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576" y="6175751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05</a:t>
                  </a:r>
                </a:p>
              </p:txBody>
            </p:sp>
          </p:grpSp>
          <p:grpSp>
            <p:nvGrpSpPr>
              <p:cNvPr id="52" name="Group 61">
                <a:extLst>
                  <a:ext uri="{FF2B5EF4-FFF2-40B4-BE49-F238E27FC236}">
                    <a16:creationId xmlns:a16="http://schemas.microsoft.com/office/drawing/2014/main" id="{2ABE0621-1AFF-E84F-A915-2CC1620018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0124" y="6172200"/>
                <a:ext cx="358922" cy="261073"/>
                <a:chOff x="457124" y="6169223"/>
                <a:chExt cx="358922" cy="261073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4912EEF-4912-BC41-B5C2-6C63714996BB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74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63">
                  <a:extLst>
                    <a:ext uri="{FF2B5EF4-FFF2-40B4-BE49-F238E27FC236}">
                      <a16:creationId xmlns:a16="http://schemas.microsoft.com/office/drawing/2014/main" id="{F31B1682-3A31-2841-9BE9-20FE4ACC73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278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06</a:t>
                  </a:r>
                </a:p>
              </p:txBody>
            </p:sp>
          </p:grpSp>
          <p:grpSp>
            <p:nvGrpSpPr>
              <p:cNvPr id="53" name="Group 64">
                <a:extLst>
                  <a:ext uri="{FF2B5EF4-FFF2-40B4-BE49-F238E27FC236}">
                    <a16:creationId xmlns:a16="http://schemas.microsoft.com/office/drawing/2014/main" id="{F2EE0351-8C4D-FF4C-98B0-7AADC2AB81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91133" y="6172200"/>
                <a:ext cx="361528" cy="261073"/>
                <a:chOff x="457133" y="6169223"/>
                <a:chExt cx="361528" cy="261073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79833A0-A4E2-4B43-A037-592CDFAB503C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83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66">
                  <a:extLst>
                    <a:ext uri="{FF2B5EF4-FFF2-40B4-BE49-F238E27FC236}">
                      <a16:creationId xmlns:a16="http://schemas.microsoft.com/office/drawing/2014/main" id="{0EAF8283-FBF7-BC42-9CFD-BAF1AAF8F4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893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07</a:t>
                  </a:r>
                </a:p>
              </p:txBody>
            </p:sp>
          </p:grpSp>
          <p:grpSp>
            <p:nvGrpSpPr>
              <p:cNvPr id="54" name="Group 67">
                <a:extLst>
                  <a:ext uri="{FF2B5EF4-FFF2-40B4-BE49-F238E27FC236}">
                    <a16:creationId xmlns:a16="http://schemas.microsoft.com/office/drawing/2014/main" id="{4FAD9F14-DCF0-E44B-8AF9-BA64E91A6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72142" y="6172200"/>
                <a:ext cx="366092" cy="261073"/>
                <a:chOff x="457142" y="6169223"/>
                <a:chExt cx="366092" cy="261073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BD40064-F67D-BB48-9D09-1F993B5D1E29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92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69">
                  <a:extLst>
                    <a:ext uri="{FF2B5EF4-FFF2-40B4-BE49-F238E27FC236}">
                      <a16:creationId xmlns:a16="http://schemas.microsoft.com/office/drawing/2014/main" id="{77366797-2445-DE49-823D-17A5A94C4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466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08</a:t>
                  </a:r>
                </a:p>
              </p:txBody>
            </p:sp>
          </p:grpSp>
          <p:grpSp>
            <p:nvGrpSpPr>
              <p:cNvPr id="55" name="Group 70">
                <a:extLst>
                  <a:ext uri="{FF2B5EF4-FFF2-40B4-BE49-F238E27FC236}">
                    <a16:creationId xmlns:a16="http://schemas.microsoft.com/office/drawing/2014/main" id="{C62D8FD8-9E73-E448-9E87-1D96B0BC6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3151" y="6172200"/>
                <a:ext cx="361049" cy="261073"/>
                <a:chOff x="457151" y="6169223"/>
                <a:chExt cx="361049" cy="261073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6CC6CC1-2798-974B-B52E-629AA02F1107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01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72">
                  <a:extLst>
                    <a:ext uri="{FF2B5EF4-FFF2-40B4-BE49-F238E27FC236}">
                      <a16:creationId xmlns:a16="http://schemas.microsoft.com/office/drawing/2014/main" id="{0E8968A8-2054-2141-B819-8B5170DA10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432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09</a:t>
                  </a:r>
                </a:p>
              </p:txBody>
            </p:sp>
          </p:grpSp>
          <p:grpSp>
            <p:nvGrpSpPr>
              <p:cNvPr id="56" name="Group 73">
                <a:extLst>
                  <a:ext uri="{FF2B5EF4-FFF2-40B4-BE49-F238E27FC236}">
                    <a16:creationId xmlns:a16="http://schemas.microsoft.com/office/drawing/2014/main" id="{85AAEA8B-36FC-DF42-A663-D5354E4387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34159" y="6172200"/>
                <a:ext cx="356127" cy="261073"/>
                <a:chOff x="457159" y="6169223"/>
                <a:chExt cx="356127" cy="261073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AA93B73-8B67-3243-8310-0FB1E5F635AC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09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75">
                  <a:extLst>
                    <a:ext uri="{FF2B5EF4-FFF2-40B4-BE49-F238E27FC236}">
                      <a16:creationId xmlns:a16="http://schemas.microsoft.com/office/drawing/2014/main" id="{6FFDAFDA-8D73-DD43-B08F-7B632825F5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518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7" name="Group 76">
                <a:extLst>
                  <a:ext uri="{FF2B5EF4-FFF2-40B4-BE49-F238E27FC236}">
                    <a16:creationId xmlns:a16="http://schemas.microsoft.com/office/drawing/2014/main" id="{A339BF0D-2CA5-2A45-BAFE-8E68839F57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168" y="6175560"/>
                <a:ext cx="362824" cy="263664"/>
                <a:chOff x="457168" y="6172583"/>
                <a:chExt cx="362824" cy="263664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819C36F5-D7FD-4F43-AC9C-E6ACFB8BB831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18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78">
                  <a:extLst>
                    <a:ext uri="{FF2B5EF4-FFF2-40B4-BE49-F238E27FC236}">
                      <a16:creationId xmlns:a16="http://schemas.microsoft.com/office/drawing/2014/main" id="{2E453E64-4170-3B42-B984-C42B69D31B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24" y="6175174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</p:grpSp>
          <p:grpSp>
            <p:nvGrpSpPr>
              <p:cNvPr id="58" name="Group 79">
                <a:extLst>
                  <a:ext uri="{FF2B5EF4-FFF2-40B4-BE49-F238E27FC236}">
                    <a16:creationId xmlns:a16="http://schemas.microsoft.com/office/drawing/2014/main" id="{619F4B8E-58D7-D84A-A55C-CD3BEB69A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96177" y="6172200"/>
                <a:ext cx="365431" cy="261073"/>
                <a:chOff x="457177" y="6169223"/>
                <a:chExt cx="365431" cy="26107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DC26C33-7B9B-DC48-94E8-674FC6ED732A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27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81">
                  <a:extLst>
                    <a:ext uri="{FF2B5EF4-FFF2-40B4-BE49-F238E27FC236}">
                      <a16:creationId xmlns:a16="http://schemas.microsoft.com/office/drawing/2014/main" id="{9FB891B2-5D06-294B-AB04-CE98BEFC25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840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</p:grpSp>
          <p:grpSp>
            <p:nvGrpSpPr>
              <p:cNvPr id="59" name="Group 82">
                <a:extLst>
                  <a:ext uri="{FF2B5EF4-FFF2-40B4-BE49-F238E27FC236}">
                    <a16:creationId xmlns:a16="http://schemas.microsoft.com/office/drawing/2014/main" id="{ABA22143-43F6-9942-A409-DED29FDDF1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186" y="6172200"/>
                <a:ext cx="364661" cy="261073"/>
                <a:chOff x="457186" y="6169223"/>
                <a:chExt cx="364661" cy="261073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13BDCBF-7D2D-C141-BD3C-2B7DBCA5CC35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36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84">
                  <a:extLst>
                    <a:ext uri="{FF2B5EF4-FFF2-40B4-BE49-F238E27FC236}">
                      <a16:creationId xmlns:a16="http://schemas.microsoft.com/office/drawing/2014/main" id="{625BA1E3-EF88-E441-82AB-4C61D2AD67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079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</p:grp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575C5C8-3F0C-A64C-BF25-548C4060100F}"/>
                </a:ext>
              </a:extLst>
            </p:cNvPr>
            <p:cNvSpPr/>
            <p:nvPr/>
          </p:nvSpPr>
          <p:spPr bwMode="auto">
            <a:xfrm>
              <a:off x="423174" y="3833936"/>
              <a:ext cx="1524000" cy="228600"/>
            </a:xfrm>
            <a:prstGeom prst="roundRect">
              <a:avLst/>
            </a:prstGeom>
            <a:solidFill>
              <a:srgbClr val="9618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L3 </a:t>
              </a:r>
              <a:r>
                <a:rPr lang="en-AU" sz="11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→</a:t>
              </a:r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L4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A2516D6-F6D6-864B-B532-EECD097F097C}"/>
                </a:ext>
              </a:extLst>
            </p:cNvPr>
            <p:cNvSpPr/>
            <p:nvPr/>
          </p:nvSpPr>
          <p:spPr bwMode="auto">
            <a:xfrm>
              <a:off x="2328174" y="3833936"/>
              <a:ext cx="533400" cy="228600"/>
            </a:xfrm>
            <a:prstGeom prst="roundRect">
              <a:avLst/>
            </a:prstGeom>
            <a:solidFill>
              <a:srgbClr val="9618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“X”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FF8C72C-D0B1-9D49-B396-5B5AACF01667}"/>
                </a:ext>
              </a:extLst>
            </p:cNvPr>
            <p:cNvSpPr/>
            <p:nvPr/>
          </p:nvSpPr>
          <p:spPr bwMode="auto">
            <a:xfrm>
              <a:off x="3090174" y="3833936"/>
              <a:ext cx="838200" cy="228600"/>
            </a:xfrm>
            <a:prstGeom prst="roundRect">
              <a:avLst/>
            </a:prstGeom>
            <a:solidFill>
              <a:srgbClr val="9618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Hazelnut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1083097-F7F6-3749-97C7-81F18ED83E8F}"/>
                </a:ext>
              </a:extLst>
            </p:cNvPr>
            <p:cNvSpPr/>
            <p:nvPr/>
          </p:nvSpPr>
          <p:spPr bwMode="auto">
            <a:xfrm>
              <a:off x="4233174" y="3833936"/>
              <a:ext cx="2743200" cy="228600"/>
            </a:xfrm>
            <a:prstGeom prst="roundRect">
              <a:avLst/>
            </a:prstGeom>
            <a:gradFill flip="none" rotWithShape="1">
              <a:gsLst>
                <a:gs pos="0">
                  <a:srgbClr val="961800"/>
                </a:gs>
                <a:gs pos="100000">
                  <a:srgbClr val="92D050"/>
                </a:gs>
                <a:gs pos="35000">
                  <a:schemeClr val="accent3">
                    <a:lumMod val="75000"/>
                  </a:schemeClr>
                </a:gs>
              </a:gsLst>
              <a:lin ang="16500000" scaled="0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Pistachio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1D1F1FA-9E34-C244-B93D-3C630E29CD92}"/>
                </a:ext>
              </a:extLst>
            </p:cNvPr>
            <p:cNvSpPr/>
            <p:nvPr/>
          </p:nvSpPr>
          <p:spPr bwMode="auto">
            <a:xfrm>
              <a:off x="1947174" y="3415174"/>
              <a:ext cx="2286000" cy="228600"/>
            </a:xfrm>
            <a:prstGeom prst="roundRect">
              <a:avLst/>
            </a:prstGeom>
            <a:gradFill flip="none" rotWithShape="1">
              <a:gsLst>
                <a:gs pos="0">
                  <a:srgbClr val="961800"/>
                </a:gs>
                <a:gs pos="100000">
                  <a:srgbClr val="92D050"/>
                </a:gs>
                <a:gs pos="33000">
                  <a:srgbClr val="92D050"/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AU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L4/Alpha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67B1D02-8287-C247-A14B-D16F77AD4F35}"/>
                </a:ext>
              </a:extLst>
            </p:cNvPr>
            <p:cNvSpPr/>
            <p:nvPr/>
          </p:nvSpPr>
          <p:spPr bwMode="auto">
            <a:xfrm>
              <a:off x="1947174" y="3025427"/>
              <a:ext cx="228600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L4/MIPS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A4ED7B-65C1-9042-BB7F-CE4476EC4EF9}"/>
                </a:ext>
              </a:extLst>
            </p:cNvPr>
            <p:cNvSpPr/>
            <p:nvPr/>
          </p:nvSpPr>
          <p:spPr bwMode="auto">
            <a:xfrm>
              <a:off x="6519174" y="2239069"/>
              <a:ext cx="182880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seL4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34E0F1A-BB74-F647-B68E-7C389CCC8F2B}"/>
                </a:ext>
              </a:extLst>
            </p:cNvPr>
            <p:cNvSpPr/>
            <p:nvPr/>
          </p:nvSpPr>
          <p:spPr bwMode="auto">
            <a:xfrm>
              <a:off x="5757174" y="3025427"/>
              <a:ext cx="1335604" cy="228600"/>
            </a:xfrm>
            <a:prstGeom prst="roundRect">
              <a:avLst/>
            </a:prstGeom>
            <a:solidFill>
              <a:srgbClr val="789A47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OKL4 Microkernel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709B410-48EB-2940-879D-C8B7EA51FEE3}"/>
                </a:ext>
              </a:extLst>
            </p:cNvPr>
            <p:cNvSpPr/>
            <p:nvPr/>
          </p:nvSpPr>
          <p:spPr bwMode="auto">
            <a:xfrm>
              <a:off x="6519174" y="2665387"/>
              <a:ext cx="1828800" cy="228600"/>
            </a:xfrm>
            <a:prstGeom prst="roundRect">
              <a:avLst/>
            </a:prstGeom>
            <a:solidFill>
              <a:srgbClr val="789A47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OKL4 Microvisor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4C807DE-89BC-4E4E-A601-D2B010EFB02C}"/>
                </a:ext>
              </a:extLst>
            </p:cNvPr>
            <p:cNvSpPr/>
            <p:nvPr/>
          </p:nvSpPr>
          <p:spPr bwMode="auto">
            <a:xfrm>
              <a:off x="6817971" y="3560441"/>
              <a:ext cx="994389" cy="228600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Codezero</a:t>
              </a:r>
              <a:endParaRPr lang="en-A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85D37E8-8A1F-D845-8E6A-C56892E4CD7A}"/>
                </a:ext>
              </a:extLst>
            </p:cNvPr>
            <p:cNvSpPr/>
            <p:nvPr/>
          </p:nvSpPr>
          <p:spPr bwMode="auto">
            <a:xfrm>
              <a:off x="2937774" y="5045496"/>
              <a:ext cx="5410200" cy="228600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P4 </a:t>
              </a:r>
              <a:r>
                <a:rPr lang="en-AU" sz="11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→</a:t>
              </a:r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AU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PikeOS</a:t>
              </a:r>
              <a:endParaRPr lang="en-A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F879027-686A-424C-913D-E10BF7BBE0A2}"/>
                </a:ext>
              </a:extLst>
            </p:cNvPr>
            <p:cNvSpPr/>
            <p:nvPr/>
          </p:nvSpPr>
          <p:spPr bwMode="auto">
            <a:xfrm>
              <a:off x="2632974" y="4337992"/>
              <a:ext cx="3276600" cy="228600"/>
            </a:xfrm>
            <a:prstGeom prst="round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Fiasco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49D9299-A28D-D341-8399-4EC1AC238BF0}"/>
                </a:ext>
              </a:extLst>
            </p:cNvPr>
            <p:cNvSpPr/>
            <p:nvPr/>
          </p:nvSpPr>
          <p:spPr bwMode="auto">
            <a:xfrm>
              <a:off x="6519174" y="4337992"/>
              <a:ext cx="1828800" cy="228600"/>
            </a:xfrm>
            <a:prstGeom prst="round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Fiasco.OC</a:t>
              </a:r>
              <a:endParaRPr lang="en-AU" sz="11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0992A66-F5BE-774C-BBDE-D5078ECA2CBA}"/>
                </a:ext>
              </a:extLst>
            </p:cNvPr>
            <p:cNvSpPr/>
            <p:nvPr/>
          </p:nvSpPr>
          <p:spPr bwMode="auto">
            <a:xfrm>
              <a:off x="4995174" y="2643597"/>
              <a:ext cx="110749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L4-embedded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CFD058-DFCA-BA40-B397-CE4D892958C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 bwMode="auto">
            <a:xfrm>
              <a:off x="1947174" y="3948236"/>
              <a:ext cx="381000" cy="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4E60EA-6241-5E44-9DD0-596B96259F1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 bwMode="auto">
            <a:xfrm>
              <a:off x="2861574" y="3948236"/>
              <a:ext cx="228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E820C07-C93C-4B49-A825-564293D00264}"/>
                </a:ext>
              </a:extLst>
            </p:cNvPr>
            <p:cNvCxnSpPr>
              <a:cxnSpLocks/>
              <a:stCxn id="7" idx="0"/>
              <a:endCxn id="11" idx="1"/>
            </p:cNvCxnSpPr>
            <p:nvPr/>
          </p:nvCxnSpPr>
          <p:spPr bwMode="auto">
            <a:xfrm flipV="1">
              <a:off x="1185174" y="3529474"/>
              <a:ext cx="762000" cy="304462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5487BD-D665-984C-ADD3-BFFEF2CF5224}"/>
                </a:ext>
              </a:extLst>
            </p:cNvPr>
            <p:cNvCxnSpPr>
              <a:cxnSpLocks/>
              <a:stCxn id="7" idx="0"/>
              <a:endCxn id="12" idx="1"/>
            </p:cNvCxnSpPr>
            <p:nvPr/>
          </p:nvCxnSpPr>
          <p:spPr bwMode="auto">
            <a:xfrm flipV="1">
              <a:off x="1185174" y="3139727"/>
              <a:ext cx="762000" cy="694209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04FC8DA-389F-A54C-B296-70AE2C0DFE62}"/>
                </a:ext>
              </a:extLst>
            </p:cNvPr>
            <p:cNvCxnSpPr>
              <a:stCxn id="7" idx="3"/>
              <a:endCxn id="18" idx="1"/>
            </p:cNvCxnSpPr>
            <p:nvPr/>
          </p:nvCxnSpPr>
          <p:spPr bwMode="auto">
            <a:xfrm>
              <a:off x="1947174" y="3948236"/>
              <a:ext cx="685800" cy="504056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812435-EEC0-FD4C-BAA6-94F86FA90454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 bwMode="auto">
            <a:xfrm>
              <a:off x="5909574" y="4452292"/>
              <a:ext cx="609600" cy="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D3F443-7191-E74D-AC0E-4CE83E6A913D}"/>
                </a:ext>
              </a:extLst>
            </p:cNvPr>
            <p:cNvCxnSpPr>
              <a:cxnSpLocks/>
              <a:endCxn id="20" idx="1"/>
            </p:cNvCxnSpPr>
            <p:nvPr/>
          </p:nvCxnSpPr>
          <p:spPr bwMode="auto">
            <a:xfrm flipV="1">
              <a:off x="4555640" y="2757897"/>
              <a:ext cx="439534" cy="1097262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AB0902E-0B24-0F42-AF96-0CF20BF9F313}"/>
                </a:ext>
              </a:extLst>
            </p:cNvPr>
            <p:cNvCxnSpPr>
              <a:cxnSpLocks/>
              <a:stCxn id="20" idx="2"/>
              <a:endCxn id="14" idx="1"/>
            </p:cNvCxnSpPr>
            <p:nvPr/>
          </p:nvCxnSpPr>
          <p:spPr bwMode="auto">
            <a:xfrm>
              <a:off x="5548919" y="2872197"/>
              <a:ext cx="208255" cy="26753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CBFA407-3FBA-624E-86D8-C29ADFC8966C}"/>
                </a:ext>
              </a:extLst>
            </p:cNvPr>
            <p:cNvCxnSpPr>
              <a:cxnSpLocks/>
              <a:stCxn id="14" idx="2"/>
              <a:endCxn id="16" idx="1"/>
            </p:cNvCxnSpPr>
            <p:nvPr/>
          </p:nvCxnSpPr>
          <p:spPr bwMode="auto">
            <a:xfrm>
              <a:off x="6424976" y="3254027"/>
              <a:ext cx="392995" cy="420714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79B310-1DD9-3C4A-8B13-53501974BB63}"/>
                </a:ext>
              </a:extLst>
            </p:cNvPr>
            <p:cNvCxnSpPr>
              <a:cxnSpLocks/>
              <a:stCxn id="14" idx="0"/>
              <a:endCxn id="15" idx="1"/>
            </p:cNvCxnSpPr>
            <p:nvPr/>
          </p:nvCxnSpPr>
          <p:spPr bwMode="auto">
            <a:xfrm flipV="1">
              <a:off x="6424976" y="2779687"/>
              <a:ext cx="94198" cy="24574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18CA9E-9E48-7443-B659-B156CDE79589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 bwMode="auto">
            <a:xfrm>
              <a:off x="1947174" y="3948236"/>
              <a:ext cx="990600" cy="1211560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AFA9F93-7F8C-DF41-891F-169AD9EEB67C}"/>
                </a:ext>
              </a:extLst>
            </p:cNvPr>
            <p:cNvSpPr/>
            <p:nvPr/>
          </p:nvSpPr>
          <p:spPr bwMode="auto">
            <a:xfrm>
              <a:off x="6900174" y="4698032"/>
              <a:ext cx="1447800" cy="228600"/>
            </a:xfrm>
            <a:prstGeom prst="round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NOVA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47A45C5-E0A7-0142-95DE-2FE15E4FFCE1}"/>
                </a:ext>
              </a:extLst>
            </p:cNvPr>
            <p:cNvGrpSpPr/>
            <p:nvPr/>
          </p:nvGrpSpPr>
          <p:grpSpPr>
            <a:xfrm>
              <a:off x="467942" y="4466735"/>
              <a:ext cx="1410285" cy="680817"/>
              <a:chOff x="422443" y="4615597"/>
              <a:chExt cx="1410285" cy="68081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31B277A-8DCD-6040-9A22-8502FFE14E9C}"/>
                  </a:ext>
                </a:extLst>
              </p:cNvPr>
              <p:cNvSpPr/>
              <p:nvPr/>
            </p:nvSpPr>
            <p:spPr>
              <a:xfrm>
                <a:off x="422443" y="4615597"/>
                <a:ext cx="1410285" cy="680817"/>
              </a:xfrm>
              <a:prstGeom prst="rect">
                <a:avLst/>
              </a:prstGeom>
              <a:solidFill>
                <a:srgbClr val="DE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F8F2FEF-9F09-CE4F-A766-DC012CD8329B}"/>
                  </a:ext>
                </a:extLst>
              </p:cNvPr>
              <p:cNvGrpSpPr/>
              <p:nvPr/>
            </p:nvGrpSpPr>
            <p:grpSpPr>
              <a:xfrm>
                <a:off x="446489" y="4625874"/>
                <a:ext cx="1302786" cy="261610"/>
                <a:chOff x="556715" y="2465923"/>
                <a:chExt cx="1302786" cy="261610"/>
              </a:xfrm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E1BABC5-30E3-8A47-A581-B9E9083799A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09600" y="2707333"/>
                  <a:ext cx="1249901" cy="0"/>
                </a:xfrm>
                <a:prstGeom prst="straightConnector1">
                  <a:avLst/>
                </a:prstGeom>
                <a:ln w="28575">
                  <a:solidFill>
                    <a:srgbClr val="789A47"/>
                  </a:solidFill>
                  <a:headEnd type="none" w="med" len="med"/>
                  <a:tailEnd type="arrow"/>
                </a:ln>
                <a:effectLst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81BC60F-5B16-4544-AC32-02F1718C6C2A}"/>
                    </a:ext>
                  </a:extLst>
                </p:cNvPr>
                <p:cNvSpPr txBox="1"/>
                <p:nvPr/>
              </p:nvSpPr>
              <p:spPr>
                <a:xfrm>
                  <a:off x="556715" y="2465923"/>
                  <a:ext cx="1163592" cy="26161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API Inheritance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49126D7-CF09-B643-A387-D4B4D7C4220B}"/>
                  </a:ext>
                </a:extLst>
              </p:cNvPr>
              <p:cNvGrpSpPr/>
              <p:nvPr/>
            </p:nvGrpSpPr>
            <p:grpSpPr>
              <a:xfrm>
                <a:off x="441373" y="4934987"/>
                <a:ext cx="1307902" cy="261610"/>
                <a:chOff x="551599" y="2966066"/>
                <a:chExt cx="1307902" cy="261610"/>
              </a:xfrm>
            </p:grpSpPr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BBA0C397-37E8-614C-AF16-B2D8CFF31D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09600" y="3211389"/>
                  <a:ext cx="1249901" cy="1"/>
                </a:xfrm>
                <a:prstGeom prst="straightConnector1">
                  <a:avLst/>
                </a:prstGeom>
                <a:ln w="28575">
                  <a:solidFill>
                    <a:srgbClr val="324965"/>
                  </a:solidFill>
                  <a:headEnd type="none" w="med" len="med"/>
                  <a:tailEnd type="arrow"/>
                </a:ln>
                <a:effectLst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34BED2-5FFE-C348-868C-9C9167DFD5D8}"/>
                    </a:ext>
                  </a:extLst>
                </p:cNvPr>
                <p:cNvSpPr txBox="1"/>
                <p:nvPr/>
              </p:nvSpPr>
              <p:spPr>
                <a:xfrm>
                  <a:off x="551599" y="2966066"/>
                  <a:ext cx="1270645" cy="26161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Code Inheritance</a:t>
                  </a: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7EB38F3-2A64-3440-B72A-CB88ED41280E}"/>
                </a:ext>
              </a:extLst>
            </p:cNvPr>
            <p:cNvGrpSpPr/>
            <p:nvPr/>
          </p:nvGrpSpPr>
          <p:grpSpPr>
            <a:xfrm>
              <a:off x="593470" y="5752999"/>
              <a:ext cx="7567349" cy="471367"/>
              <a:chOff x="600901" y="5700584"/>
              <a:chExt cx="7567349" cy="47136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7E7B2C6-451C-B843-850B-D9659B114377}"/>
                  </a:ext>
                </a:extLst>
              </p:cNvPr>
              <p:cNvSpPr/>
              <p:nvPr/>
            </p:nvSpPr>
            <p:spPr>
              <a:xfrm>
                <a:off x="662200" y="5700584"/>
                <a:ext cx="7506050" cy="471367"/>
              </a:xfrm>
              <a:prstGeom prst="rect">
                <a:avLst/>
              </a:prstGeom>
              <a:solidFill>
                <a:srgbClr val="DE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A9B7602-7FB3-2243-A60C-234DAACD52A7}"/>
                  </a:ext>
                </a:extLst>
              </p:cNvPr>
              <p:cNvGrpSpPr/>
              <p:nvPr/>
            </p:nvGrpSpPr>
            <p:grpSpPr>
              <a:xfrm>
                <a:off x="1564027" y="5825803"/>
                <a:ext cx="6462696" cy="238308"/>
                <a:chOff x="456733" y="5857591"/>
                <a:chExt cx="6462696" cy="238308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4201378B-3C9D-A04D-A06C-FCDCFADC22DF}"/>
                    </a:ext>
                  </a:extLst>
                </p:cNvPr>
                <p:cNvSpPr/>
                <p:nvPr/>
              </p:nvSpPr>
              <p:spPr bwMode="auto">
                <a:xfrm>
                  <a:off x="456733" y="5859206"/>
                  <a:ext cx="1656161" cy="228600"/>
                </a:xfrm>
                <a:prstGeom prst="roundRect">
                  <a:avLst/>
                </a:prstGeom>
                <a:solidFill>
                  <a:srgbClr val="961800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AU" sz="11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GMD/IBM/TU Karlsruhe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AFBF6D3A-5FDC-E743-B0F2-8CBE2C4ADA6E}"/>
                    </a:ext>
                  </a:extLst>
                </p:cNvPr>
                <p:cNvSpPr/>
                <p:nvPr/>
              </p:nvSpPr>
              <p:spPr bwMode="auto">
                <a:xfrm>
                  <a:off x="3199737" y="5864879"/>
                  <a:ext cx="1539317" cy="21676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AU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UNSW/NICTA/Data61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96A6195F-F9E1-AD43-BA91-B040B7D13682}"/>
                    </a:ext>
                  </a:extLst>
                </p:cNvPr>
                <p:cNvSpPr/>
                <p:nvPr/>
              </p:nvSpPr>
              <p:spPr bwMode="auto">
                <a:xfrm>
                  <a:off x="2205903" y="5857591"/>
                  <a:ext cx="900825" cy="228600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AU" sz="11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TU Dresden</a:t>
                  </a:r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2957F07B-F28D-C640-9153-89D47FA8E40C}"/>
                    </a:ext>
                  </a:extLst>
                </p:cNvPr>
                <p:cNvSpPr/>
                <p:nvPr/>
              </p:nvSpPr>
              <p:spPr bwMode="auto">
                <a:xfrm>
                  <a:off x="5636407" y="5867299"/>
                  <a:ext cx="1283022" cy="228600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AU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Commercial Clone</a:t>
                  </a:r>
                </a:p>
              </p:txBody>
            </p:sp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39E8D688-01E8-2C4E-B6A8-D17318E9A567}"/>
                    </a:ext>
                  </a:extLst>
                </p:cNvPr>
                <p:cNvSpPr/>
                <p:nvPr/>
              </p:nvSpPr>
              <p:spPr bwMode="auto">
                <a:xfrm>
                  <a:off x="4830791" y="5867299"/>
                  <a:ext cx="698777" cy="228600"/>
                </a:xfrm>
                <a:prstGeom prst="roundRect">
                  <a:avLst/>
                </a:prstGeom>
                <a:solidFill>
                  <a:srgbClr val="789A47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AU" sz="11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OK Labs</a:t>
                  </a:r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0E30940-8903-9D40-B0CC-C1252019D17A}"/>
                  </a:ext>
                </a:extLst>
              </p:cNvPr>
              <p:cNvSpPr txBox="1"/>
              <p:nvPr/>
            </p:nvSpPr>
            <p:spPr>
              <a:xfrm>
                <a:off x="600901" y="5811311"/>
                <a:ext cx="86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11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Creators: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07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38B07E-D62B-974B-96F9-831FA613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hypervisor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37A427-3171-4247-89F4-D775D85011A0}"/>
              </a:ext>
            </a:extLst>
          </p:cNvPr>
          <p:cNvGrpSpPr/>
          <p:nvPr/>
        </p:nvGrpSpPr>
        <p:grpSpPr>
          <a:xfrm>
            <a:off x="1043608" y="2060849"/>
            <a:ext cx="6114786" cy="2592289"/>
            <a:chOff x="1043608" y="2060849"/>
            <a:chExt cx="6114786" cy="259228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4F02F47-D310-474E-881A-4A3D585F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285184"/>
              <a:ext cx="1270442" cy="539751"/>
            </a:xfrm>
            <a:prstGeom prst="rect">
              <a:avLst/>
            </a:prstGeom>
            <a:solidFill>
              <a:schemeClr val="accent4"/>
            </a:solidFill>
            <a:ln w="72000">
              <a:noFill/>
              <a:round/>
              <a:headEnd/>
              <a:tailEnd/>
            </a:ln>
            <a:effectLst/>
          </p:spPr>
          <p:txBody>
            <a:bodyPr wrap="none" lIns="126000" tIns="87048" rIns="126000" bIns="81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Application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1484BAF-C880-3246-B1AF-62FD2093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042" y="2897834"/>
              <a:ext cx="860920" cy="927101"/>
            </a:xfrm>
            <a:prstGeom prst="rect">
              <a:avLst/>
            </a:prstGeom>
            <a:solidFill>
              <a:srgbClr val="CBE4AA"/>
            </a:solidFill>
            <a:ln w="72000">
              <a:noFill/>
              <a:round/>
              <a:headEnd/>
              <a:tailEnd/>
            </a:ln>
            <a:effectLst/>
          </p:spPr>
          <p:txBody>
            <a:bodyPr wrap="none" lIns="126000" tIns="87048" rIns="126000" bIns="81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Native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NW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Protocol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Stack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9864BC0-A07E-7041-A7E6-7E238867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669" y="3040139"/>
              <a:ext cx="720725" cy="792734"/>
            </a:xfrm>
            <a:prstGeom prst="rect">
              <a:avLst/>
            </a:prstGeom>
            <a:solidFill>
              <a:srgbClr val="CBE4AA"/>
            </a:solidFill>
            <a:ln w="72000">
              <a:noFill/>
              <a:round/>
              <a:headEnd/>
              <a:tailEnd/>
            </a:ln>
            <a:effectLst/>
          </p:spPr>
          <p:txBody>
            <a:bodyPr wrap="none" lIns="126000" tIns="87048" rIns="126000" bIns="81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Native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Flash</a:t>
              </a: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Driver</a:t>
              </a: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29DCE3-E662-DC4D-A6DF-83B5DDB6EE09}"/>
                </a:ext>
              </a:extLst>
            </p:cNvPr>
            <p:cNvGrpSpPr/>
            <p:nvPr/>
          </p:nvGrpSpPr>
          <p:grpSpPr>
            <a:xfrm>
              <a:off x="3341969" y="2060850"/>
              <a:ext cx="1442393" cy="1756515"/>
              <a:chOff x="3347863" y="1347614"/>
              <a:chExt cx="1442393" cy="175651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C4E749C-8C52-F242-A4A5-0CC47972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863" y="1347614"/>
                <a:ext cx="1442393" cy="1756515"/>
              </a:xfrm>
              <a:prstGeom prst="rect">
                <a:avLst/>
              </a:prstGeom>
              <a:solidFill>
                <a:srgbClr val="FFEDC7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t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Virtual Machine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DB47065-36FA-FA47-848B-E5540B5F70B8}"/>
                  </a:ext>
                </a:extLst>
              </p:cNvPr>
              <p:cNvGrpSpPr/>
              <p:nvPr/>
            </p:nvGrpSpPr>
            <p:grpSpPr>
              <a:xfrm>
                <a:off x="3505342" y="1761517"/>
                <a:ext cx="1125205" cy="1242281"/>
                <a:chOff x="3950849" y="1491630"/>
                <a:chExt cx="1125205" cy="12422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F2A80FD-7C89-9F48-B232-C8533355B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0849" y="1491630"/>
                  <a:ext cx="1125205" cy="1242281"/>
                </a:xfrm>
                <a:prstGeom prst="rect">
                  <a:avLst/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b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Linux Guest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0211AF8-8B58-7047-8F3C-0936E09DF3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481" y="1619428"/>
                  <a:ext cx="886559" cy="720726"/>
                </a:xfrm>
                <a:prstGeom prst="rect">
                  <a:avLst/>
                </a:prstGeom>
                <a:solidFill>
                  <a:srgbClr val="C59C52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Linux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NIC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Driver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8E611D-0066-7C4E-87D0-252D7CA62584}"/>
                </a:ext>
              </a:extLst>
            </p:cNvPr>
            <p:cNvGrpSpPr/>
            <p:nvPr/>
          </p:nvGrpSpPr>
          <p:grpSpPr>
            <a:xfrm>
              <a:off x="4883931" y="2060849"/>
              <a:ext cx="1442393" cy="1756515"/>
              <a:chOff x="4889825" y="1347613"/>
              <a:chExt cx="1442393" cy="175651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2D94265-BD6D-F64B-9627-7580B18ED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9825" y="1347613"/>
                <a:ext cx="1442393" cy="1756515"/>
              </a:xfrm>
              <a:prstGeom prst="rect">
                <a:avLst/>
              </a:prstGeom>
              <a:solidFill>
                <a:srgbClr val="FFEDC7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t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Virtual Machine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4FDE798-073A-8B48-8964-6917FFFD7ACC}"/>
                  </a:ext>
                </a:extLst>
              </p:cNvPr>
              <p:cNvGrpSpPr/>
              <p:nvPr/>
            </p:nvGrpSpPr>
            <p:grpSpPr>
              <a:xfrm>
                <a:off x="5016686" y="1761517"/>
                <a:ext cx="1125205" cy="1242281"/>
                <a:chOff x="6060019" y="1491629"/>
                <a:chExt cx="1125205" cy="1242281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56C8B99-FF5F-404F-BA4D-F72BC671A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0019" y="1491629"/>
                  <a:ext cx="1125205" cy="1242281"/>
                </a:xfrm>
                <a:prstGeom prst="rect">
                  <a:avLst/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b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Linux Guest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1034DF7-E872-E245-AC7F-10AEA7CDA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26242" y="1619428"/>
                  <a:ext cx="792758" cy="736298"/>
                </a:xfrm>
                <a:prstGeom prst="rect">
                  <a:avLst/>
                </a:prstGeom>
                <a:solidFill>
                  <a:srgbClr val="C59C52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Linux 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File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System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2859C3-312A-A14A-B2FA-0798EC0E214D}"/>
                </a:ext>
              </a:extLst>
            </p:cNvPr>
            <p:cNvGrpSpPr/>
            <p:nvPr/>
          </p:nvGrpSpPr>
          <p:grpSpPr>
            <a:xfrm>
              <a:off x="1043608" y="4107345"/>
              <a:ext cx="6100139" cy="545793"/>
              <a:chOff x="1308629" y="3359385"/>
              <a:chExt cx="6100139" cy="51047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B5F3848-47F5-4B4E-BC2C-D5819E8B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629" y="3365037"/>
                <a:ext cx="6100139" cy="50482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5424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endParaRP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F9BC47C-D22E-F144-BEE2-831274C08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8629" y="3359385"/>
                <a:ext cx="908685" cy="474345"/>
              </a:xfrm>
              <a:prstGeom prst="rect">
                <a:avLst/>
              </a:prstGeom>
            </p:spPr>
          </p:pic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63496DC-2E33-5245-AC09-ED9DA2917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5826" y="3818047"/>
              <a:ext cx="3239500" cy="690564"/>
              <a:chOff x="3173" y="3000"/>
              <a:chExt cx="1770" cy="435"/>
            </a:xfrm>
          </p:grpSpPr>
          <p:sp>
            <p:nvSpPr>
              <p:cNvPr id="131" name="Line 18">
                <a:extLst>
                  <a:ext uri="{FF2B5EF4-FFF2-40B4-BE49-F238E27FC236}">
                    <a16:creationId xmlns:a16="http://schemas.microsoft.com/office/drawing/2014/main" id="{320BAAB7-8C71-2240-B1DE-38D35E28B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3008"/>
                <a:ext cx="1" cy="42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2" name="Line 19">
                <a:extLst>
                  <a:ext uri="{FF2B5EF4-FFF2-40B4-BE49-F238E27FC236}">
                    <a16:creationId xmlns:a16="http://schemas.microsoft.com/office/drawing/2014/main" id="{E0724903-38AA-B144-B1A5-DDED71D82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3" y="3000"/>
                <a:ext cx="0" cy="435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3" name="Line 20">
                <a:extLst>
                  <a:ext uri="{FF2B5EF4-FFF2-40B4-BE49-F238E27FC236}">
                    <a16:creationId xmlns:a16="http://schemas.microsoft.com/office/drawing/2014/main" id="{6A24CECA-E1E2-AC40-A59F-43F50078B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3435"/>
                <a:ext cx="1770" cy="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0B1893F-1A1F-2D48-8518-BE1249798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2795" y="3832876"/>
              <a:ext cx="882449" cy="457201"/>
              <a:chOff x="3926" y="3158"/>
              <a:chExt cx="425" cy="288"/>
            </a:xfrm>
          </p:grpSpPr>
          <p:sp>
            <p:nvSpPr>
              <p:cNvPr id="51" name="Line 18">
                <a:extLst>
                  <a:ext uri="{FF2B5EF4-FFF2-40B4-BE49-F238E27FC236}">
                    <a16:creationId xmlns:a16="http://schemas.microsoft.com/office/drawing/2014/main" id="{9D625B83-DB48-1B44-9986-0EA8F1713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Line 19">
                <a:extLst>
                  <a:ext uri="{FF2B5EF4-FFF2-40B4-BE49-F238E27FC236}">
                    <a16:creationId xmlns:a16="http://schemas.microsoft.com/office/drawing/2014/main" id="{3E7D11C9-5586-4143-B0F9-73A04288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1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Line 20">
                <a:extLst>
                  <a:ext uri="{FF2B5EF4-FFF2-40B4-BE49-F238E27FC236}">
                    <a16:creationId xmlns:a16="http://schemas.microsoft.com/office/drawing/2014/main" id="{52C97D9D-F352-A546-8183-90BC0021A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436"/>
                <a:ext cx="425" cy="4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2DB8E322-E9F5-3B4B-B00E-FBD8C21ED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1477" y="3830491"/>
              <a:ext cx="0" cy="45720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EE585BBF-D5C4-3D41-BA32-FFDDEF0DF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3893" y="3817253"/>
              <a:ext cx="0" cy="45720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3E3D40B6-DFD0-F846-AD37-46A966F37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1477" y="4274449"/>
              <a:ext cx="1042395" cy="3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D3D67F-2BB3-6248-AAFC-50AEF3A5F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1567" y="3830491"/>
              <a:ext cx="436034" cy="457201"/>
              <a:chOff x="3926" y="3158"/>
              <a:chExt cx="210" cy="288"/>
            </a:xfrm>
          </p:grpSpPr>
          <p:sp>
            <p:nvSpPr>
              <p:cNvPr id="56" name="Line 18">
                <a:extLst>
                  <a:ext uri="{FF2B5EF4-FFF2-40B4-BE49-F238E27FC236}">
                    <a16:creationId xmlns:a16="http://schemas.microsoft.com/office/drawing/2014/main" id="{EB0A404C-A8B3-7844-A42A-E8F493F05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F9EA122D-511D-234B-8247-52246EDEC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36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8" name="Line 20">
                <a:extLst>
                  <a:ext uri="{FF2B5EF4-FFF2-40B4-BE49-F238E27FC236}">
                    <a16:creationId xmlns:a16="http://schemas.microsoft.com/office/drawing/2014/main" id="{4E3F13FD-B9C9-8B4C-8736-BAEA2BA51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438"/>
                <a:ext cx="210" cy="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1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BD1D-76C9-D74D-86B8-D8E57B59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vmm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C42D9-84E1-CF49-A5AC-7A73F2F41CA0}"/>
              </a:ext>
            </a:extLst>
          </p:cNvPr>
          <p:cNvGrpSpPr/>
          <p:nvPr/>
        </p:nvGrpSpPr>
        <p:grpSpPr>
          <a:xfrm>
            <a:off x="993861" y="2049683"/>
            <a:ext cx="6852604" cy="2610010"/>
            <a:chOff x="993861" y="2049683"/>
            <a:chExt cx="6852604" cy="26100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35785B-E08A-114C-9C1A-13CB70DD3673}"/>
                </a:ext>
              </a:extLst>
            </p:cNvPr>
            <p:cNvGrpSpPr/>
            <p:nvPr/>
          </p:nvGrpSpPr>
          <p:grpSpPr>
            <a:xfrm>
              <a:off x="3054342" y="2049684"/>
              <a:ext cx="1839140" cy="2060760"/>
              <a:chOff x="4342154" y="1192434"/>
              <a:chExt cx="1839140" cy="206076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B8E611D-0066-7C4E-87D0-252D7CA62584}"/>
                  </a:ext>
                </a:extLst>
              </p:cNvPr>
              <p:cNvGrpSpPr/>
              <p:nvPr/>
            </p:nvGrpSpPr>
            <p:grpSpPr>
              <a:xfrm>
                <a:off x="4480763" y="1248061"/>
                <a:ext cx="854672" cy="1844904"/>
                <a:chOff x="5086621" y="1259225"/>
                <a:chExt cx="854672" cy="184490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2D94265-BD6D-F64B-9627-7580B18ED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6621" y="1259225"/>
                  <a:ext cx="854672" cy="1844904"/>
                </a:xfrm>
                <a:prstGeom prst="rect">
                  <a:avLst/>
                </a:prstGeom>
                <a:solidFill>
                  <a:srgbClr val="FFE6B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t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VM</a:t>
                  </a:r>
                  <a:r>
                    <a:rPr lang="en-US" sz="1400" baseline="-250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E4FDE798-073A-8B48-8964-6917FFFD7ACC}"/>
                    </a:ext>
                  </a:extLst>
                </p:cNvPr>
                <p:cNvGrpSpPr/>
                <p:nvPr/>
              </p:nvGrpSpPr>
              <p:grpSpPr>
                <a:xfrm>
                  <a:off x="5170055" y="1635646"/>
                  <a:ext cx="685235" cy="1368152"/>
                  <a:chOff x="6213388" y="1365758"/>
                  <a:chExt cx="685235" cy="1368152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256C8B99-FF5F-404F-BA4D-F72BC671A9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2114723"/>
                    <a:ext cx="685235" cy="619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b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 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OS</a:t>
                    </a: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B1034DF7-E872-E245-AC7F-10AEA7CDA4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1365758"/>
                    <a:ext cx="685235" cy="557920"/>
                  </a:xfrm>
                  <a:prstGeom prst="rect">
                    <a:avLst/>
                  </a:prstGeom>
                  <a:solidFill>
                    <a:srgbClr val="C59C52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ctr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Apps</a:t>
                    </a:r>
                  </a:p>
                </p:txBody>
              </p:sp>
            </p:grp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D4263D-1DFD-CC4E-AFFA-42CBE8F6E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440" y="1798603"/>
                <a:ext cx="587854" cy="378368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VMM</a:t>
                </a:r>
                <a:r>
                  <a:rPr lang="en-US" sz="1400" baseline="-250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" name="Line 25">
                <a:extLst>
                  <a:ext uri="{FF2B5EF4-FFF2-40B4-BE49-F238E27FC236}">
                    <a16:creationId xmlns:a16="http://schemas.microsoft.com/office/drawing/2014/main" id="{87E539D5-A1D0-EB47-9025-43B19A7FC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6126" y="2218462"/>
                <a:ext cx="2060759" cy="8704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Line 25">
                <a:extLst>
                  <a:ext uri="{FF2B5EF4-FFF2-40B4-BE49-F238E27FC236}">
                    <a16:creationId xmlns:a16="http://schemas.microsoft.com/office/drawing/2014/main" id="{C8A8DBB4-DBE9-534B-87C0-99DE3A74A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470528" y="2239830"/>
                <a:ext cx="2005131" cy="21598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230D8E-5A30-CE44-A62B-01AFBFA57673}"/>
                </a:ext>
              </a:extLst>
            </p:cNvPr>
            <p:cNvGrpSpPr/>
            <p:nvPr/>
          </p:nvGrpSpPr>
          <p:grpSpPr>
            <a:xfrm>
              <a:off x="993861" y="2049684"/>
              <a:ext cx="1950933" cy="2060759"/>
              <a:chOff x="1060564" y="1192434"/>
              <a:chExt cx="1950933" cy="206075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4F02F47-D310-474E-881A-4A3D585F6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564" y="1635646"/>
                <a:ext cx="864741" cy="557920"/>
              </a:xfrm>
              <a:prstGeom prst="rect">
                <a:avLst/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Native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Apps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9864BC0-A07E-7041-A7E6-7E2388677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6756" y="1635646"/>
                <a:ext cx="864741" cy="557920"/>
              </a:xfrm>
              <a:prstGeom prst="rect">
                <a:avLst/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Native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Services</a:t>
                </a:r>
              </a:p>
            </p:txBody>
          </p:sp>
          <p:sp>
            <p:nvSpPr>
              <p:cNvPr id="65" name="Line 25">
                <a:extLst>
                  <a:ext uri="{FF2B5EF4-FFF2-40B4-BE49-F238E27FC236}">
                    <a16:creationId xmlns:a16="http://schemas.microsoft.com/office/drawing/2014/main" id="{662EC2A1-8036-7D4A-8AEA-2FE51E348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0120" y="2218462"/>
                <a:ext cx="2060759" cy="8704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Line 25">
              <a:extLst>
                <a:ext uri="{FF2B5EF4-FFF2-40B4-BE49-F238E27FC236}">
                  <a16:creationId xmlns:a16="http://schemas.microsoft.com/office/drawing/2014/main" id="{5C115050-4CC1-584A-9D37-2F780439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861" y="4011961"/>
              <a:ext cx="6776980" cy="14712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Text Box 27">
              <a:extLst>
                <a:ext uri="{FF2B5EF4-FFF2-40B4-BE49-F238E27FC236}">
                  <a16:creationId xmlns:a16="http://schemas.microsoft.com/office/drawing/2014/main" id="{3DB16FC3-EF7F-534E-8AB2-F67DE7948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9801" y="4110443"/>
              <a:ext cx="996664" cy="476251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Hypervisor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</a:t>
              </a:r>
            </a:p>
          </p:txBody>
        </p:sp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id="{6A34217C-14A1-D241-97F2-264D574BF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9801" y="3173888"/>
              <a:ext cx="996664" cy="750449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Guest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Kernel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</a:t>
              </a:r>
            </a:p>
          </p:txBody>
        </p:sp>
        <p:sp>
          <p:nvSpPr>
            <p:cNvPr id="69" name="Text Box 27">
              <a:extLst>
                <a:ext uri="{FF2B5EF4-FFF2-40B4-BE49-F238E27FC236}">
                  <a16:creationId xmlns:a16="http://schemas.microsoft.com/office/drawing/2014/main" id="{F3C7BEF3-A499-054F-A15E-1D439E09E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9801" y="2475627"/>
              <a:ext cx="996664" cy="546756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User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9DB91C-040E-1B4F-866C-07C3B575D90D}"/>
                </a:ext>
              </a:extLst>
            </p:cNvPr>
            <p:cNvGrpSpPr/>
            <p:nvPr/>
          </p:nvGrpSpPr>
          <p:grpSpPr>
            <a:xfrm>
              <a:off x="5003029" y="2049683"/>
              <a:ext cx="1839140" cy="2060760"/>
              <a:chOff x="4342154" y="1192434"/>
              <a:chExt cx="1839140" cy="20607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9EFE10D-C94D-C846-BB32-0631FBE5DE78}"/>
                  </a:ext>
                </a:extLst>
              </p:cNvPr>
              <p:cNvGrpSpPr/>
              <p:nvPr/>
            </p:nvGrpSpPr>
            <p:grpSpPr>
              <a:xfrm>
                <a:off x="4480763" y="1248061"/>
                <a:ext cx="854672" cy="1844904"/>
                <a:chOff x="5086621" y="1259225"/>
                <a:chExt cx="854672" cy="1844904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D3B6EC6-1B9C-EB41-88ED-A489FF469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6621" y="1259225"/>
                  <a:ext cx="854672" cy="1844904"/>
                </a:xfrm>
                <a:prstGeom prst="rect">
                  <a:avLst/>
                </a:prstGeom>
                <a:solidFill>
                  <a:srgbClr val="FFE6B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t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VM</a:t>
                  </a:r>
                  <a:r>
                    <a:rPr lang="en-US" sz="1400" baseline="-250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296238B-4549-5A41-9052-12D0AA1DECC2}"/>
                    </a:ext>
                  </a:extLst>
                </p:cNvPr>
                <p:cNvGrpSpPr/>
                <p:nvPr/>
              </p:nvGrpSpPr>
              <p:grpSpPr>
                <a:xfrm>
                  <a:off x="5170055" y="1635646"/>
                  <a:ext cx="685235" cy="1368152"/>
                  <a:chOff x="6213388" y="1365758"/>
                  <a:chExt cx="685235" cy="1368152"/>
                </a:xfrm>
              </p:grpSpPr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EEFA18E-3023-8F44-97C7-69E49EF704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2114723"/>
                    <a:ext cx="685235" cy="619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b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 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OS</a:t>
                    </a: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CE3A4959-4DCE-004B-93EB-F22F35728A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1365758"/>
                    <a:ext cx="685235" cy="557920"/>
                  </a:xfrm>
                  <a:prstGeom prst="rect">
                    <a:avLst/>
                  </a:prstGeom>
                  <a:solidFill>
                    <a:srgbClr val="C59C52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ctr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Apps</a:t>
                    </a:r>
                  </a:p>
                </p:txBody>
              </p:sp>
            </p:grp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92FDEF-EE8A-9941-9F82-51A41608C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440" y="1798603"/>
                <a:ext cx="587854" cy="378368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VMM</a:t>
                </a:r>
                <a:r>
                  <a:rPr lang="en-US" sz="1400" baseline="-250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1" name="Line 25">
                <a:extLst>
                  <a:ext uri="{FF2B5EF4-FFF2-40B4-BE49-F238E27FC236}">
                    <a16:creationId xmlns:a16="http://schemas.microsoft.com/office/drawing/2014/main" id="{61C4833F-2E17-8646-9A92-8537521B5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6126" y="2218462"/>
                <a:ext cx="2060759" cy="8704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Line 25">
                <a:extLst>
                  <a:ext uri="{FF2B5EF4-FFF2-40B4-BE49-F238E27FC236}">
                    <a16:creationId xmlns:a16="http://schemas.microsoft.com/office/drawing/2014/main" id="{DF95F2A8-E15F-7B4B-8EEB-10542EC4E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470528" y="2239830"/>
                <a:ext cx="2005131" cy="21598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FDC3D1-87C2-A145-B182-A3DA1D4B7A38}"/>
                </a:ext>
              </a:extLst>
            </p:cNvPr>
            <p:cNvGrpSpPr/>
            <p:nvPr/>
          </p:nvGrpSpPr>
          <p:grpSpPr>
            <a:xfrm>
              <a:off x="993861" y="4119943"/>
              <a:ext cx="5848308" cy="539750"/>
              <a:chOff x="993861" y="4119943"/>
              <a:chExt cx="5848308" cy="53975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B5F3848-47F5-4B4E-BC2C-D5819E8B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861" y="4119943"/>
                <a:ext cx="5848308" cy="53975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5424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669745A6-63FF-7741-A65C-42AA74311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861" y="4136238"/>
                <a:ext cx="908685" cy="507160"/>
              </a:xfrm>
              <a:prstGeom prst="rect">
                <a:avLst/>
              </a:prstGeom>
            </p:spPr>
          </p:pic>
        </p:grpSp>
        <p:sp>
          <p:nvSpPr>
            <p:cNvPr id="70" name="Line 25">
              <a:extLst>
                <a:ext uri="{FF2B5EF4-FFF2-40B4-BE49-F238E27FC236}">
                  <a16:creationId xmlns:a16="http://schemas.microsoft.com/office/drawing/2014/main" id="{2CE68CDB-5F07-4044-AC72-06910D05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861" y="3130362"/>
              <a:ext cx="6776980" cy="4223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45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4EFBD4A-BD07-904E-A77C-56DB1DB7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DADFDA-D1AD-1945-9E28-495E9E9E62CF}"/>
              </a:ext>
            </a:extLst>
          </p:cNvPr>
          <p:cNvGrpSpPr/>
          <p:nvPr/>
        </p:nvGrpSpPr>
        <p:grpSpPr>
          <a:xfrm>
            <a:off x="1803525" y="1346050"/>
            <a:ext cx="4547780" cy="3960836"/>
            <a:chOff x="1803525" y="1346050"/>
            <a:chExt cx="4547780" cy="3960836"/>
          </a:xfrm>
        </p:grpSpPr>
        <p:sp>
          <p:nvSpPr>
            <p:cNvPr id="6" name="AutoShape 11">
              <a:extLst>
                <a:ext uri="{FF2B5EF4-FFF2-40B4-BE49-F238E27FC236}">
                  <a16:creationId xmlns:a16="http://schemas.microsoft.com/office/drawing/2014/main" id="{058E51A8-3091-124B-A502-62452FBBF7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99515">
              <a:off x="2740837" y="1826811"/>
              <a:ext cx="743565" cy="472374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78AE0935-F0DB-ED46-900B-5206641F5F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16911" y="1822967"/>
              <a:ext cx="701652" cy="448866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15" name="AutoShape 11">
              <a:extLst>
                <a:ext uri="{FF2B5EF4-FFF2-40B4-BE49-F238E27FC236}">
                  <a16:creationId xmlns:a16="http://schemas.microsoft.com/office/drawing/2014/main" id="{27FF91B6-22FC-1241-9509-30F9253BAB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485" flipH="1">
              <a:off x="4638125" y="1824439"/>
              <a:ext cx="812480" cy="460848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2" name="AutoShape 6">
              <a:extLst>
                <a:ext uri="{FF2B5EF4-FFF2-40B4-BE49-F238E27FC236}">
                  <a16:creationId xmlns:a16="http://schemas.microsoft.com/office/drawing/2014/main" id="{9A1CB3F9-BBA9-0F40-8EE9-C3DC24EF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937" y="1346050"/>
              <a:ext cx="1388957" cy="344903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Integrity</a:t>
              </a:r>
            </a:p>
          </p:txBody>
        </p:sp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F5FE3397-4B8B-4E41-91EC-BE884F8A0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810" y="2410893"/>
              <a:ext cx="1276632" cy="542925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Abstract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C2FFD2E5-CB3D-BE44-9EC7-F7CA71792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810" y="3697909"/>
              <a:ext cx="1276632" cy="542925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 Imple-mentation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DDCED7A1-8538-8F46-AAA9-866F9CA02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525" y="1349993"/>
              <a:ext cx="1388958" cy="344903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Confidentiality</a:t>
              </a: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7E09D78B-A679-9D48-847E-6F0A1D2C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348" y="1349332"/>
              <a:ext cx="1388957" cy="344903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Availability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B2CDB3EC-71F4-6845-A9C1-9614368A6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810" y="4984925"/>
              <a:ext cx="1276632" cy="32196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Binary code</a:t>
              </a:r>
            </a:p>
          </p:txBody>
        </p:sp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78AE0935-F0DB-ED46-900B-5206641F5F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10071" y="3102993"/>
              <a:ext cx="696544" cy="448866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17" name="AutoShape 11">
              <a:extLst>
                <a:ext uri="{FF2B5EF4-FFF2-40B4-BE49-F238E27FC236}">
                  <a16:creationId xmlns:a16="http://schemas.microsoft.com/office/drawing/2014/main" id="{78AE0935-F0DB-ED46-900B-5206641F5F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08509" y="4388446"/>
              <a:ext cx="699668" cy="448866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85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DB2556-C1F6-004B-B8E9-A47967D1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binary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90948-76DF-DC4C-AD2F-7B353638C626}"/>
              </a:ext>
            </a:extLst>
          </p:cNvPr>
          <p:cNvGrpSpPr/>
          <p:nvPr/>
        </p:nvGrpSpPr>
        <p:grpSpPr>
          <a:xfrm>
            <a:off x="1252173" y="1757315"/>
            <a:ext cx="6834388" cy="3363276"/>
            <a:chOff x="1252173" y="1757315"/>
            <a:chExt cx="6834388" cy="3363276"/>
          </a:xfrm>
        </p:grpSpPr>
        <p:sp>
          <p:nvSpPr>
            <p:cNvPr id="5" name="TextBox 4"/>
            <p:cNvSpPr txBox="1"/>
            <p:nvPr/>
          </p:nvSpPr>
          <p:spPr>
            <a:xfrm>
              <a:off x="4084524" y="219870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6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>
            <a:xfrm>
              <a:off x="7282468" y="3749838"/>
              <a:ext cx="285750" cy="742950"/>
            </a:xfrm>
            <a:prstGeom prst="upArrow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2" name="AutoShape 6"/>
            <p:cNvSpPr>
              <a:spLocks noChangeArrowheads="1"/>
            </p:cNvSpPr>
            <p:nvPr/>
          </p:nvSpPr>
          <p:spPr bwMode="auto">
            <a:xfrm>
              <a:off x="1252173" y="4504970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Binary Code</a:t>
              </a:r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auto">
            <a:xfrm>
              <a:off x="6773278" y="4492788"/>
              <a:ext cx="1313283" cy="615620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Formalised</a:t>
              </a:r>
              <a:b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Binary</a:t>
              </a:r>
            </a:p>
          </p:txBody>
        </p:sp>
        <p:sp>
          <p:nvSpPr>
            <p:cNvPr id="67" name="AutoShape 6"/>
            <p:cNvSpPr>
              <a:spLocks noChangeArrowheads="1"/>
            </p:cNvSpPr>
            <p:nvPr/>
          </p:nvSpPr>
          <p:spPr bwMode="auto">
            <a:xfrm>
              <a:off x="6768702" y="3121189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Graph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Language</a:t>
              </a:r>
            </a:p>
          </p:txBody>
        </p:sp>
        <p:sp>
          <p:nvSpPr>
            <p:cNvPr id="68" name="AutoShape 6"/>
            <p:cNvSpPr>
              <a:spLocks noChangeArrowheads="1"/>
            </p:cNvSpPr>
            <p:nvPr/>
          </p:nvSpPr>
          <p:spPr bwMode="auto">
            <a:xfrm>
              <a:off x="3924222" y="3121189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Graph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Language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8C423B8-6C96-0F48-8374-470541065A71}"/>
                </a:ext>
              </a:extLst>
            </p:cNvPr>
            <p:cNvGrpSpPr/>
            <p:nvPr/>
          </p:nvGrpSpPr>
          <p:grpSpPr>
            <a:xfrm>
              <a:off x="2565456" y="4366071"/>
              <a:ext cx="4207820" cy="589585"/>
              <a:chOff x="2565456" y="4366071"/>
              <a:chExt cx="4207820" cy="589585"/>
            </a:xfrm>
          </p:grpSpPr>
          <p:sp>
            <p:nvSpPr>
              <p:cNvPr id="37" name="Left Arrow 36"/>
              <p:cNvSpPr/>
              <p:nvPr/>
            </p:nvSpPr>
            <p:spPr>
              <a:xfrm flipH="1">
                <a:off x="2565456" y="4669906"/>
                <a:ext cx="4207820" cy="285750"/>
              </a:xfrm>
              <a:prstGeom prst="leftArrow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endParaRPr lang="en-AU" sz="16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AutoShape 6"/>
              <p:cNvSpPr>
                <a:spLocks noChangeArrowheads="1"/>
              </p:cNvSpPr>
              <p:nvPr/>
            </p:nvSpPr>
            <p:spPr bwMode="auto">
              <a:xfrm>
                <a:off x="3684006" y="4366071"/>
                <a:ext cx="1794156" cy="368431"/>
              </a:xfrm>
              <a:prstGeom prst="roundRect">
                <a:avLst>
                  <a:gd name="adj" fmla="val 12134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4347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Formal ISA Spec</a:t>
                </a:r>
              </a:p>
            </p:txBody>
          </p:sp>
        </p:grpSp>
        <p:sp>
          <p:nvSpPr>
            <p:cNvPr id="70" name="AutoShape 6"/>
            <p:cNvSpPr>
              <a:spLocks noChangeArrowheads="1"/>
            </p:cNvSpPr>
            <p:nvPr/>
          </p:nvSpPr>
          <p:spPr bwMode="auto">
            <a:xfrm>
              <a:off x="5406239" y="2990964"/>
              <a:ext cx="1225220" cy="355575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SMT Solver</a:t>
              </a:r>
            </a:p>
          </p:txBody>
        </p:sp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4588310" y="2497661"/>
              <a:ext cx="996689" cy="485775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Rewrite</a:t>
              </a:r>
              <a:b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Rules</a:t>
              </a:r>
            </a:p>
          </p:txBody>
        </p:sp>
        <p:sp>
          <p:nvSpPr>
            <p:cNvPr id="73" name="AutoShape 6"/>
            <p:cNvSpPr>
              <a:spLocks noChangeArrowheads="1"/>
            </p:cNvSpPr>
            <p:nvPr/>
          </p:nvSpPr>
          <p:spPr bwMode="auto">
            <a:xfrm>
              <a:off x="6328794" y="3868008"/>
              <a:ext cx="1037248" cy="506611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Dis-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assembler</a:t>
              </a:r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5241518" y="3282492"/>
              <a:ext cx="1527183" cy="285750"/>
            </a:xfrm>
            <a:prstGeom prst="leftRightArrow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endParaRPr lang="en-AU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D399E0E8-2642-9943-8B9D-D1932C90AB8E}"/>
                </a:ext>
              </a:extLst>
            </p:cNvPr>
            <p:cNvSpPr/>
            <p:nvPr/>
          </p:nvSpPr>
          <p:spPr>
            <a:xfrm flipV="1">
              <a:off x="4437988" y="2365211"/>
              <a:ext cx="285750" cy="742950"/>
            </a:xfrm>
            <a:prstGeom prst="upArrow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AutoShape 6">
              <a:extLst>
                <a:ext uri="{FF2B5EF4-FFF2-40B4-BE49-F238E27FC236}">
                  <a16:creationId xmlns:a16="http://schemas.microsoft.com/office/drawing/2014/main" id="{6CCBD9C4-32E5-F240-B207-B429F4EA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221" y="1757315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Formalised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 Code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7092D6A-5797-E74A-AF8C-3218CDA18329}"/>
                </a:ext>
              </a:extLst>
            </p:cNvPr>
            <p:cNvGrpSpPr/>
            <p:nvPr/>
          </p:nvGrpSpPr>
          <p:grpSpPr>
            <a:xfrm>
              <a:off x="2384032" y="1922250"/>
              <a:ext cx="1531759" cy="762650"/>
              <a:chOff x="5397155" y="4665627"/>
              <a:chExt cx="1531759" cy="762650"/>
            </a:xfrm>
          </p:grpSpPr>
          <p:sp>
            <p:nvSpPr>
              <p:cNvPr id="22" name="Left Arrow 21">
                <a:extLst>
                  <a:ext uri="{FF2B5EF4-FFF2-40B4-BE49-F238E27FC236}">
                    <a16:creationId xmlns:a16="http://schemas.microsoft.com/office/drawing/2014/main" id="{1A55E340-38CF-E244-A444-CBE488B8E030}"/>
                  </a:ext>
                </a:extLst>
              </p:cNvPr>
              <p:cNvSpPr/>
              <p:nvPr/>
            </p:nvSpPr>
            <p:spPr>
              <a:xfrm flipH="1">
                <a:off x="5397155" y="4665627"/>
                <a:ext cx="1531759" cy="285750"/>
              </a:xfrm>
              <a:prstGeom prst="leftArrow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endParaRPr lang="en-AU" sz="16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AutoShape 6">
                <a:extLst>
                  <a:ext uri="{FF2B5EF4-FFF2-40B4-BE49-F238E27FC236}">
                    <a16:creationId xmlns:a16="http://schemas.microsoft.com/office/drawing/2014/main" id="{2F7508CC-A25F-0942-B50E-C87886AB3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0656" y="4921666"/>
                <a:ext cx="1231060" cy="506611"/>
              </a:xfrm>
              <a:prstGeom prst="roundRect">
                <a:avLst>
                  <a:gd name="adj" fmla="val 12134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4347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Formal </a:t>
                </a:r>
              </a:p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 Semantics</a:t>
                </a:r>
              </a:p>
            </p:txBody>
          </p:sp>
        </p:grpSp>
        <p:sp>
          <p:nvSpPr>
            <p:cNvPr id="25" name="AutoShape 6">
              <a:extLst>
                <a:ext uri="{FF2B5EF4-FFF2-40B4-BE49-F238E27FC236}">
                  <a16:creationId xmlns:a16="http://schemas.microsoft.com/office/drawing/2014/main" id="{7CA05AA6-C388-FA42-A776-6C2245DA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52" y="1757315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 Code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D2F99D8F-2F68-0C4E-982C-BB89E11E59F2}"/>
                </a:ext>
              </a:extLst>
            </p:cNvPr>
            <p:cNvSpPr/>
            <p:nvPr/>
          </p:nvSpPr>
          <p:spPr>
            <a:xfrm flipV="1">
              <a:off x="1770818" y="2372936"/>
              <a:ext cx="285750" cy="2132034"/>
            </a:xfrm>
            <a:prstGeom prst="upArrow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9" name="AutoShape 6">
              <a:extLst>
                <a:ext uri="{FF2B5EF4-FFF2-40B4-BE49-F238E27FC236}">
                  <a16:creationId xmlns:a16="http://schemas.microsoft.com/office/drawing/2014/main" id="{4962A81F-461C-3C44-B4B4-2156E81D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951" y="3252836"/>
              <a:ext cx="1037248" cy="355576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Compiler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82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071DE8B-BDC5-C579-6B12-FB5DA128F6C0}"/>
              </a:ext>
            </a:extLst>
          </p:cNvPr>
          <p:cNvGrpSpPr/>
          <p:nvPr/>
        </p:nvGrpSpPr>
        <p:grpSpPr>
          <a:xfrm>
            <a:off x="3275856" y="2060848"/>
            <a:ext cx="4968552" cy="2745596"/>
            <a:chOff x="2339752" y="1563638"/>
            <a:chExt cx="4968552" cy="27455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208AA75-1A5B-116F-7B8A-A93A3B09038C}"/>
                </a:ext>
              </a:extLst>
            </p:cNvPr>
            <p:cNvGrpSpPr/>
            <p:nvPr/>
          </p:nvGrpSpPr>
          <p:grpSpPr>
            <a:xfrm>
              <a:off x="2339752" y="1563638"/>
              <a:ext cx="1653659" cy="2009851"/>
              <a:chOff x="1738110" y="1563638"/>
              <a:chExt cx="1653659" cy="200985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F20BC9-62BA-2188-43A7-B1F774AF4D44}"/>
                  </a:ext>
                </a:extLst>
              </p:cNvPr>
              <p:cNvSpPr/>
              <p:nvPr/>
            </p:nvSpPr>
            <p:spPr>
              <a:xfrm>
                <a:off x="1738110" y="1563638"/>
                <a:ext cx="1653530" cy="2009851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Protection Domain 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30EA4-E5CA-8A56-28E6-90283D8A6DC4}"/>
                  </a:ext>
                </a:extLst>
              </p:cNvPr>
              <p:cNvSpPr txBox="1"/>
              <p:nvPr/>
            </p:nvSpPr>
            <p:spPr>
              <a:xfrm>
                <a:off x="1738110" y="2213575"/>
                <a:ext cx="954177" cy="338554"/>
              </a:xfrm>
              <a:prstGeom prst="rect">
                <a:avLst/>
              </a:prstGeom>
              <a:solidFill>
                <a:srgbClr val="008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init</a:t>
                </a:r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(…)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C998E4-0F1B-817C-650C-F5F6E164AE35}"/>
                  </a:ext>
                </a:extLst>
              </p:cNvPr>
              <p:cNvSpPr txBox="1"/>
              <p:nvPr/>
            </p:nvSpPr>
            <p:spPr>
              <a:xfrm>
                <a:off x="1907576" y="2671334"/>
                <a:ext cx="1484129" cy="338554"/>
              </a:xfrm>
              <a:prstGeom prst="rect">
                <a:avLst/>
              </a:prstGeom>
              <a:solidFill>
                <a:srgbClr val="008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notified(…)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D08701-04B5-81AA-6CC0-168C960B2540}"/>
                  </a:ext>
                </a:extLst>
              </p:cNvPr>
              <p:cNvSpPr txBox="1"/>
              <p:nvPr/>
            </p:nvSpPr>
            <p:spPr>
              <a:xfrm>
                <a:off x="1907640" y="3129377"/>
                <a:ext cx="1484129" cy="338554"/>
              </a:xfrm>
              <a:prstGeom prst="rect">
                <a:avLst/>
              </a:prstGeom>
              <a:solidFill>
                <a:srgbClr val="008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protected(…)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F375B8-230F-B7A5-5EBD-9DF5DFE7366B}"/>
                </a:ext>
              </a:extLst>
            </p:cNvPr>
            <p:cNvSpPr txBox="1"/>
            <p:nvPr/>
          </p:nvSpPr>
          <p:spPr>
            <a:xfrm>
              <a:off x="3565332" y="3939902"/>
              <a:ext cx="27084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Memory Region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671D84-B085-429B-5D10-1EBAA41A509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993347" y="2840611"/>
              <a:ext cx="1828358" cy="1795"/>
            </a:xfrm>
            <a:prstGeom prst="straightConnector1">
              <a:avLst/>
            </a:prstGeom>
            <a:ln w="50800">
              <a:solidFill>
                <a:srgbClr val="C59C52"/>
              </a:solidFill>
              <a:headEnd type="triangle"/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F88046-31A7-30B6-33D5-BEA7D78D1354}"/>
                </a:ext>
              </a:extLst>
            </p:cNvPr>
            <p:cNvSpPr txBox="1"/>
            <p:nvPr/>
          </p:nvSpPr>
          <p:spPr>
            <a:xfrm>
              <a:off x="4017397" y="1995686"/>
              <a:ext cx="18043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AU"/>
              </a:defPPr>
              <a:lvl1pPr algn="ctr">
                <a:defRPr sz="1800">
                  <a:solidFill>
                    <a:srgbClr val="C59C52"/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en-US" dirty="0"/>
                <a:t>Communication Cannel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853A64-A4FB-6A67-8B24-D86B061C17DE}"/>
                </a:ext>
              </a:extLst>
            </p:cNvPr>
            <p:cNvGrpSpPr/>
            <p:nvPr/>
          </p:nvGrpSpPr>
          <p:grpSpPr>
            <a:xfrm flipH="1">
              <a:off x="3993411" y="2809261"/>
              <a:ext cx="1875604" cy="812413"/>
              <a:chOff x="2665435" y="2919536"/>
              <a:chExt cx="2500806" cy="108321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31981D7-6D96-2B73-669F-7F2F17452D42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H="1">
                <a:off x="2745754" y="3572063"/>
                <a:ext cx="2420487" cy="1271"/>
              </a:xfrm>
              <a:prstGeom prst="straightConnector1">
                <a:avLst/>
              </a:prstGeom>
              <a:ln w="50800">
                <a:solidFill>
                  <a:srgbClr val="C59C5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57775F-E6FF-19EE-F19D-0A5CBC6591AD}"/>
                  </a:ext>
                </a:extLst>
              </p:cNvPr>
              <p:cNvSpPr txBox="1"/>
              <p:nvPr/>
            </p:nvSpPr>
            <p:spPr>
              <a:xfrm>
                <a:off x="2745843" y="3551348"/>
                <a:ext cx="2388417" cy="45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AU"/>
                </a:defPPr>
                <a:lvl1pPr algn="ctr">
                  <a:defRPr sz="1800">
                    <a:solidFill>
                      <a:srgbClr val="C59C52"/>
                    </a:solidFill>
                    <a:latin typeface="Roboto" panose="02000000000000000000" pitchFamily="2" charset="0"/>
                    <a:ea typeface="Roboto" panose="02000000000000000000" pitchFamily="2" charset="0"/>
                  </a:defRPr>
                </a:lvl1pPr>
              </a:lstStyle>
              <a:p>
                <a:r>
                  <a:rPr lang="en-US" sz="1600" dirty="0" err="1"/>
                  <a:t>ppcall</a:t>
                </a:r>
                <a:r>
                  <a:rPr lang="en-US" sz="1600" dirty="0"/>
                  <a:t>(…)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D0EC0-BF51-A0FA-12AC-5472F08685FF}"/>
                  </a:ext>
                </a:extLst>
              </p:cNvPr>
              <p:cNvSpPr txBox="1"/>
              <p:nvPr/>
            </p:nvSpPr>
            <p:spPr>
              <a:xfrm>
                <a:off x="2665435" y="2919536"/>
                <a:ext cx="2468825" cy="45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AU"/>
                </a:defPPr>
                <a:lvl1pPr algn="ctr">
                  <a:defRPr sz="1800">
                    <a:solidFill>
                      <a:srgbClr val="C59C52"/>
                    </a:solidFill>
                    <a:latin typeface="Roboto" panose="02000000000000000000" pitchFamily="2" charset="0"/>
                    <a:ea typeface="Roboto" panose="02000000000000000000" pitchFamily="2" charset="0"/>
                  </a:defRPr>
                </a:lvl1pPr>
              </a:lstStyle>
              <a:p>
                <a:r>
                  <a:rPr lang="en-US" sz="1600" dirty="0"/>
                  <a:t>notify(…)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C3C5ED-CAC9-7D4C-790C-E30AA9CD6CC5}"/>
                </a:ext>
              </a:extLst>
            </p:cNvPr>
            <p:cNvGrpSpPr/>
            <p:nvPr/>
          </p:nvGrpSpPr>
          <p:grpSpPr>
            <a:xfrm>
              <a:off x="5808776" y="1563638"/>
              <a:ext cx="1499528" cy="2009851"/>
              <a:chOff x="5808776" y="1563638"/>
              <a:chExt cx="1499528" cy="200985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5AA153-06F5-E17C-5F59-25A2741421A6}"/>
                  </a:ext>
                </a:extLst>
              </p:cNvPr>
              <p:cNvSpPr/>
              <p:nvPr/>
            </p:nvSpPr>
            <p:spPr>
              <a:xfrm>
                <a:off x="5808776" y="1563638"/>
                <a:ext cx="1499528" cy="2009851"/>
              </a:xfrm>
              <a:prstGeom prst="rect">
                <a:avLst/>
              </a:prstGeom>
              <a:solidFill>
                <a:srgbClr val="DE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Protection Domain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0B546B-9501-17CD-7389-FDD5FAD18CD9}"/>
                  </a:ext>
                </a:extLst>
              </p:cNvPr>
              <p:cNvSpPr txBox="1"/>
              <p:nvPr/>
            </p:nvSpPr>
            <p:spPr>
              <a:xfrm>
                <a:off x="6410545" y="2213575"/>
                <a:ext cx="897759" cy="338554"/>
              </a:xfrm>
              <a:prstGeom prst="rect">
                <a:avLst/>
              </a:prstGeom>
              <a:solidFill>
                <a:srgbClr val="47678B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init</a:t>
                </a:r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(…)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9352EE-8342-602F-B18D-716D45C1FB04}"/>
                  </a:ext>
                </a:extLst>
              </p:cNvPr>
              <p:cNvSpPr txBox="1"/>
              <p:nvPr/>
            </p:nvSpPr>
            <p:spPr>
              <a:xfrm>
                <a:off x="5821705" y="2683113"/>
                <a:ext cx="1355577" cy="338554"/>
              </a:xfrm>
              <a:prstGeom prst="rect">
                <a:avLst/>
              </a:prstGeom>
              <a:solidFill>
                <a:srgbClr val="47678B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notified(…)</a:t>
                </a:r>
              </a:p>
            </p:txBody>
          </p:sp>
        </p:grp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67B96749-5B47-A02F-CC9C-8CFAD20B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microkit</a:t>
            </a:r>
            <a:endParaRPr lang="en-AU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F111941-CA62-813D-3814-57E2563A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BD9-3C0A-4B9B-8265-856CEF1C8945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32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6A99145-36BB-A042-8C23-295886B3686C}"/>
              </a:ext>
            </a:extLst>
          </p:cNvPr>
          <p:cNvGrpSpPr/>
          <p:nvPr/>
        </p:nvGrpSpPr>
        <p:grpSpPr>
          <a:xfrm>
            <a:off x="1977092" y="2946691"/>
            <a:ext cx="5292821" cy="2358113"/>
            <a:chOff x="1968624" y="2114840"/>
            <a:chExt cx="5292821" cy="23581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7EA341-76FD-4F4D-82E0-D30E237B8441}"/>
                </a:ext>
              </a:extLst>
            </p:cNvPr>
            <p:cNvSpPr/>
            <p:nvPr/>
          </p:nvSpPr>
          <p:spPr>
            <a:xfrm>
              <a:off x="1968626" y="2119064"/>
              <a:ext cx="1594180" cy="67265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Component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A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F379C2-B656-DA4E-BD1F-FA1AF8BF3526}"/>
                </a:ext>
              </a:extLst>
            </p:cNvPr>
            <p:cNvGrpSpPr/>
            <p:nvPr/>
          </p:nvGrpSpPr>
          <p:grpSpPr>
            <a:xfrm>
              <a:off x="3625089" y="3798898"/>
              <a:ext cx="2036551" cy="674055"/>
              <a:chOff x="4833451" y="5065196"/>
              <a:chExt cx="2715400" cy="8987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02577E-AF4B-D743-84F0-10A95C9ABCBC}"/>
                  </a:ext>
                </a:extLst>
              </p:cNvPr>
              <p:cNvSpPr/>
              <p:nvPr/>
            </p:nvSpPr>
            <p:spPr>
              <a:xfrm>
                <a:off x="5047799" y="5065196"/>
                <a:ext cx="2203658" cy="89874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Component C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7868F1-858A-8546-91A4-3705F9127197}"/>
                  </a:ext>
                </a:extLst>
              </p:cNvPr>
              <p:cNvSpPr/>
              <p:nvPr/>
            </p:nvSpPr>
            <p:spPr>
              <a:xfrm rot="5400000">
                <a:off x="4755960" y="5351836"/>
                <a:ext cx="480448" cy="325465"/>
              </a:xfrm>
              <a:prstGeom prst="rect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Chevron 5">
                <a:extLst>
                  <a:ext uri="{FF2B5EF4-FFF2-40B4-BE49-F238E27FC236}">
                    <a16:creationId xmlns:a16="http://schemas.microsoft.com/office/drawing/2014/main" id="{09C5A521-DF0A-0D47-AC12-A7B3A3137A0E}"/>
                  </a:ext>
                </a:extLst>
              </p:cNvPr>
              <p:cNvSpPr/>
              <p:nvPr/>
            </p:nvSpPr>
            <p:spPr>
              <a:xfrm flipH="1">
                <a:off x="7031904" y="5255077"/>
                <a:ext cx="516947" cy="522736"/>
              </a:xfrm>
              <a:prstGeom prst="chevron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3FB4CE-3B53-FD4F-B752-4693806CD7F6}"/>
                </a:ext>
              </a:extLst>
            </p:cNvPr>
            <p:cNvGrpSpPr/>
            <p:nvPr/>
          </p:nvGrpSpPr>
          <p:grpSpPr>
            <a:xfrm>
              <a:off x="5399920" y="2114840"/>
              <a:ext cx="1861525" cy="676875"/>
              <a:chOff x="7139348" y="2819786"/>
              <a:chExt cx="2482035" cy="9025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0071154-FC16-0443-A1AB-BA13A0D4CBF0}"/>
                  </a:ext>
                </a:extLst>
              </p:cNvPr>
              <p:cNvSpPr/>
              <p:nvPr/>
            </p:nvSpPr>
            <p:spPr>
              <a:xfrm>
                <a:off x="7495810" y="2819786"/>
                <a:ext cx="2125573" cy="9025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Component B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2E9F01-AF05-B64E-891F-DDEB4D2309D0}"/>
                  </a:ext>
                </a:extLst>
              </p:cNvPr>
              <p:cNvSpPr/>
              <p:nvPr/>
            </p:nvSpPr>
            <p:spPr>
              <a:xfrm>
                <a:off x="7139348" y="3108303"/>
                <a:ext cx="356462" cy="325464"/>
              </a:xfrm>
              <a:prstGeom prst="ellipse">
                <a:avLst/>
              </a:prstGeom>
              <a:solidFill>
                <a:srgbClr val="961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8836F-1AF1-7044-B4A7-375CC7A9208A}"/>
                </a:ext>
              </a:extLst>
            </p:cNvPr>
            <p:cNvGrpSpPr/>
            <p:nvPr/>
          </p:nvGrpSpPr>
          <p:grpSpPr>
            <a:xfrm>
              <a:off x="1968624" y="2917986"/>
              <a:ext cx="1656466" cy="1217941"/>
              <a:chOff x="2624834" y="3890661"/>
              <a:chExt cx="2208622" cy="1623925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F437FBC-0A83-924B-AE73-0232F9FB646F}"/>
                  </a:ext>
                </a:extLst>
              </p:cNvPr>
              <p:cNvSpPr/>
              <p:nvPr/>
            </p:nvSpPr>
            <p:spPr>
              <a:xfrm>
                <a:off x="2624834" y="4272182"/>
                <a:ext cx="2125574" cy="832536"/>
              </a:xfrm>
              <a:prstGeom prst="round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Shared memory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D83F86-CDFF-8A46-8A81-710E969DC735}"/>
                  </a:ext>
                </a:extLst>
              </p:cNvPr>
              <p:cNvCxnSpPr>
                <a:cxnSpLocks/>
                <a:stCxn id="21" idx="2"/>
                <a:endCxn id="11" idx="0"/>
              </p:cNvCxnSpPr>
              <p:nvPr/>
            </p:nvCxnSpPr>
            <p:spPr>
              <a:xfrm flipH="1">
                <a:off x="3687621" y="3890661"/>
                <a:ext cx="1" cy="381521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" name="Elbow Connector 12">
                <a:extLst>
                  <a:ext uri="{FF2B5EF4-FFF2-40B4-BE49-F238E27FC236}">
                    <a16:creationId xmlns:a16="http://schemas.microsoft.com/office/drawing/2014/main" id="{EB511260-94F2-814F-B6C0-B26A3A240588}"/>
                  </a:ext>
                </a:extLst>
              </p:cNvPr>
              <p:cNvCxnSpPr>
                <a:cxnSpLocks/>
                <a:stCxn id="11" idx="2"/>
                <a:endCxn id="5" idx="2"/>
              </p:cNvCxnSpPr>
              <p:nvPr/>
            </p:nvCxnSpPr>
            <p:spPr>
              <a:xfrm rot="16200000" flipH="1">
                <a:off x="4055604" y="4736735"/>
                <a:ext cx="409869" cy="1145834"/>
              </a:xfrm>
              <a:prstGeom prst="bentConnector2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206814-7236-2F4B-A79A-9E2F5678F3E8}"/>
                </a:ext>
              </a:extLst>
            </p:cNvPr>
            <p:cNvGrpSpPr/>
            <p:nvPr/>
          </p:nvGrpSpPr>
          <p:grpSpPr>
            <a:xfrm>
              <a:off x="3562806" y="2278922"/>
              <a:ext cx="1837114" cy="348712"/>
              <a:chOff x="4750415" y="3038562"/>
              <a:chExt cx="2449489" cy="46494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A2CA50-4115-5644-B45B-72E959703068}"/>
                  </a:ext>
                </a:extLst>
              </p:cNvPr>
              <p:cNvCxnSpPr>
                <a:cxnSpLocks/>
                <a:stCxn id="2" idx="3"/>
                <a:endCxn id="16" idx="1"/>
              </p:cNvCxnSpPr>
              <p:nvPr/>
            </p:nvCxnSpPr>
            <p:spPr>
              <a:xfrm flipV="1">
                <a:off x="4750415" y="3271037"/>
                <a:ext cx="877469" cy="2816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E08A070-29C4-224B-9DC7-6823345BCE22}"/>
                  </a:ext>
                </a:extLst>
              </p:cNvPr>
              <p:cNvSpPr/>
              <p:nvPr/>
            </p:nvSpPr>
            <p:spPr>
              <a:xfrm>
                <a:off x="5627884" y="3038562"/>
                <a:ext cx="1051014" cy="464949"/>
              </a:xfrm>
              <a:prstGeom prst="round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RPC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E0AD87D-7EA9-454E-8C4A-FE34A909E7B1}"/>
                  </a:ext>
                </a:extLst>
              </p:cNvPr>
              <p:cNvCxnSpPr>
                <a:cxnSpLocks/>
                <a:stCxn id="16" idx="3"/>
                <a:endCxn id="9" idx="2"/>
              </p:cNvCxnSpPr>
              <p:nvPr/>
            </p:nvCxnSpPr>
            <p:spPr>
              <a:xfrm flipV="1">
                <a:off x="6678898" y="3271035"/>
                <a:ext cx="521006" cy="1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2607F2-FCF3-E947-81CD-AC54E2AB6BBF}"/>
                </a:ext>
              </a:extLst>
            </p:cNvPr>
            <p:cNvSpPr/>
            <p:nvPr/>
          </p:nvSpPr>
          <p:spPr>
            <a:xfrm>
              <a:off x="2585548" y="2673889"/>
              <a:ext cx="360336" cy="244099"/>
            </a:xfrm>
            <a:prstGeom prst="rect">
              <a:avLst/>
            </a:prstGeom>
            <a:solidFill>
              <a:srgbClr val="C59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395E24DF-900F-764C-B823-812B7B068F2D}"/>
                </a:ext>
              </a:extLst>
            </p:cNvPr>
            <p:cNvSpPr/>
            <p:nvPr/>
          </p:nvSpPr>
          <p:spPr>
            <a:xfrm rot="16200000">
              <a:off x="3541135" y="2278921"/>
              <a:ext cx="392054" cy="348712"/>
            </a:xfrm>
            <a:prstGeom prst="blockArc">
              <a:avLst/>
            </a:prstGeom>
            <a:solidFill>
              <a:srgbClr val="C59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4CFA4A-F100-7F4C-AE7D-5885F9516FFD}"/>
                </a:ext>
              </a:extLst>
            </p:cNvPr>
            <p:cNvGrpSpPr/>
            <p:nvPr/>
          </p:nvGrpSpPr>
          <p:grpSpPr>
            <a:xfrm>
              <a:off x="5467786" y="2791715"/>
              <a:ext cx="1791840" cy="1345619"/>
              <a:chOff x="5467786" y="2791715"/>
              <a:chExt cx="1791840" cy="1345619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0EB9674-11BA-2743-9A7E-B707916975E4}"/>
                  </a:ext>
                </a:extLst>
              </p:cNvPr>
              <p:cNvSpPr/>
              <p:nvPr/>
            </p:nvSpPr>
            <p:spPr>
              <a:xfrm>
                <a:off x="5665447" y="3341970"/>
                <a:ext cx="1594179" cy="348712"/>
              </a:xfrm>
              <a:prstGeom prst="round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Event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B60E7BD-EE67-0141-9B93-EA8C6630C316}"/>
                  </a:ext>
                </a:extLst>
              </p:cNvPr>
              <p:cNvCxnSpPr>
                <a:cxnSpLocks/>
                <a:stCxn id="27" idx="0"/>
                <a:endCxn id="24" idx="0"/>
              </p:cNvCxnSpPr>
              <p:nvPr/>
            </p:nvCxnSpPr>
            <p:spPr>
              <a:xfrm flipH="1">
                <a:off x="6462537" y="2985570"/>
                <a:ext cx="1817" cy="356400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73D7FA87-4784-C345-92C2-0CDCA3AD2204}"/>
                  </a:ext>
                </a:extLst>
              </p:cNvPr>
              <p:cNvCxnSpPr>
                <a:cxnSpLocks/>
                <a:stCxn id="24" idx="2"/>
                <a:endCxn id="6" idx="1"/>
              </p:cNvCxnSpPr>
              <p:nvPr/>
            </p:nvCxnSpPr>
            <p:spPr>
              <a:xfrm rot="5400000">
                <a:off x="5741835" y="3416632"/>
                <a:ext cx="446653" cy="994752"/>
              </a:xfrm>
              <a:prstGeom prst="bentConnector2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D5325974-863C-E348-96EA-B7608ED871B0}"/>
                  </a:ext>
                </a:extLst>
              </p:cNvPr>
              <p:cNvSpPr/>
              <p:nvPr/>
            </p:nvSpPr>
            <p:spPr>
              <a:xfrm rot="10800000">
                <a:off x="6260687" y="2791715"/>
                <a:ext cx="407334" cy="193855"/>
              </a:xfrm>
              <a:prstGeom prst="triangle">
                <a:avLst/>
              </a:prstGeom>
              <a:solidFill>
                <a:srgbClr val="961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DB7EC9E5-A151-2B49-86C3-77529951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camkes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4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CF0A99-3DC4-5348-8C71-683C9E6C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capdl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0B1799-F5AE-BC49-A7A9-D3DFD23D6960}"/>
              </a:ext>
            </a:extLst>
          </p:cNvPr>
          <p:cNvGrpSpPr/>
          <p:nvPr/>
        </p:nvGrpSpPr>
        <p:grpSpPr>
          <a:xfrm>
            <a:off x="743774" y="1351284"/>
            <a:ext cx="6220854" cy="4627976"/>
            <a:chOff x="743774" y="1351284"/>
            <a:chExt cx="6220854" cy="46279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6F300B-03D9-7D44-9623-ABEE731FE282}"/>
                </a:ext>
              </a:extLst>
            </p:cNvPr>
            <p:cNvSpPr/>
            <p:nvPr/>
          </p:nvSpPr>
          <p:spPr>
            <a:xfrm>
              <a:off x="743774" y="3366878"/>
              <a:ext cx="3793446" cy="16875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EF29ED05-CA08-FB40-960E-0F9A7A679DDC}"/>
                </a:ext>
              </a:extLst>
            </p:cNvPr>
            <p:cNvSpPr/>
            <p:nvPr/>
          </p:nvSpPr>
          <p:spPr>
            <a:xfrm>
              <a:off x="2591105" y="4055141"/>
              <a:ext cx="169280" cy="1600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995CF50-989E-F64D-95B4-AE98BCF9CCD4}"/>
                </a:ext>
              </a:extLst>
            </p:cNvPr>
            <p:cNvSpPr txBox="1"/>
            <p:nvPr/>
          </p:nvSpPr>
          <p:spPr>
            <a:xfrm>
              <a:off x="2365025" y="3849213"/>
              <a:ext cx="630518" cy="20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sz="1000" i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Endpoint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6D76B3F-A2CF-2B4D-B5A7-81BA4B03C1F1}"/>
                </a:ext>
              </a:extLst>
            </p:cNvPr>
            <p:cNvSpPr txBox="1"/>
            <p:nvPr/>
          </p:nvSpPr>
          <p:spPr>
            <a:xfrm>
              <a:off x="2227964" y="4177587"/>
              <a:ext cx="417613" cy="180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929D88B-3DE0-F643-9201-FA69F6D33E55}"/>
                </a:ext>
              </a:extLst>
            </p:cNvPr>
            <p:cNvSpPr txBox="1"/>
            <p:nvPr/>
          </p:nvSpPr>
          <p:spPr>
            <a:xfrm>
              <a:off x="2719491" y="4153221"/>
              <a:ext cx="411775" cy="3454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Re-</a:t>
              </a:r>
              <a:r>
                <a:rPr lang="en-AU" sz="10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ceive</a:t>
              </a:r>
              <a:endParaRPr lang="en-AU"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6300882-F5E1-1A41-B544-48CC9F315D35}"/>
                </a:ext>
              </a:extLst>
            </p:cNvPr>
            <p:cNvGrpSpPr/>
            <p:nvPr/>
          </p:nvGrpSpPr>
          <p:grpSpPr>
            <a:xfrm>
              <a:off x="2331096" y="5085915"/>
              <a:ext cx="800744" cy="580449"/>
              <a:chOff x="3108127" y="5213199"/>
              <a:chExt cx="1067659" cy="773932"/>
            </a:xfrm>
          </p:grpSpPr>
          <p:sp>
            <p:nvSpPr>
              <p:cNvPr id="13" name="Left Arrow 12">
                <a:extLst>
                  <a:ext uri="{FF2B5EF4-FFF2-40B4-BE49-F238E27FC236}">
                    <a16:creationId xmlns:a16="http://schemas.microsoft.com/office/drawing/2014/main" id="{22354098-274A-B34A-BFE6-19E9D97BF59D}"/>
                  </a:ext>
                </a:extLst>
              </p:cNvPr>
              <p:cNvSpPr/>
              <p:nvPr/>
            </p:nvSpPr>
            <p:spPr>
              <a:xfrm rot="16200000">
                <a:off x="3194402" y="5357316"/>
                <a:ext cx="773932" cy="485697"/>
              </a:xfrm>
              <a:prstGeom prst="leftArrow">
                <a:avLst/>
              </a:prstGeom>
              <a:solidFill>
                <a:srgbClr val="9AA8BC"/>
              </a:solidFill>
              <a:ln>
                <a:solidFill>
                  <a:srgbClr val="9AA8BC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" name="Picture 13" descr="cogs.png">
                <a:extLst>
                  <a:ext uri="{FF2B5EF4-FFF2-40B4-BE49-F238E27FC236}">
                    <a16:creationId xmlns:a16="http://schemas.microsoft.com/office/drawing/2014/main" id="{86BA577F-8995-9541-84A0-224D45610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8127" y="5274031"/>
                <a:ext cx="426720" cy="609600"/>
              </a:xfrm>
              <a:prstGeom prst="rect">
                <a:avLst/>
              </a:prstGeom>
            </p:spPr>
          </p:pic>
          <p:pic>
            <p:nvPicPr>
              <p:cNvPr id="15" name="Picture 14" descr="cert.png">
                <a:extLst>
                  <a:ext uri="{FF2B5EF4-FFF2-40B4-BE49-F238E27FC236}">
                    <a16:creationId xmlns:a16="http://schemas.microsoft.com/office/drawing/2014/main" id="{41AF6E68-D70E-C648-B7C8-8C47F54DE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5594" y="5274031"/>
                <a:ext cx="520192" cy="65024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B750D6-C811-E845-B4BC-AA462D89A669}"/>
                </a:ext>
              </a:extLst>
            </p:cNvPr>
            <p:cNvGrpSpPr/>
            <p:nvPr/>
          </p:nvGrpSpPr>
          <p:grpSpPr>
            <a:xfrm>
              <a:off x="4770318" y="3363235"/>
              <a:ext cx="2194310" cy="1643472"/>
              <a:chOff x="4755072" y="2656470"/>
              <a:chExt cx="2194310" cy="164347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7B39C6-AF88-2944-A149-1903FBF2D2AF}"/>
                  </a:ext>
                </a:extLst>
              </p:cNvPr>
              <p:cNvSpPr/>
              <p:nvPr/>
            </p:nvSpPr>
            <p:spPr>
              <a:xfrm>
                <a:off x="4755072" y="2656470"/>
                <a:ext cx="2194310" cy="1643472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EFDB41B-C526-C245-A73C-348869C37603}"/>
                  </a:ext>
                </a:extLst>
              </p:cNvPr>
              <p:cNvGrpSpPr/>
              <p:nvPr/>
            </p:nvGrpSpPr>
            <p:grpSpPr>
              <a:xfrm>
                <a:off x="4848683" y="2721868"/>
                <a:ext cx="2007603" cy="1476817"/>
                <a:chOff x="6100824" y="2499741"/>
                <a:chExt cx="2007603" cy="1476818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26C2DA88-2FB8-AF4D-BE0C-FAFBB1AFA789}"/>
                    </a:ext>
                  </a:extLst>
                </p:cNvPr>
                <p:cNvCxnSpPr>
                  <a:cxnSpLocks/>
                  <a:stCxn id="44" idx="2"/>
                </p:cNvCxnSpPr>
                <p:nvPr/>
              </p:nvCxnSpPr>
              <p:spPr>
                <a:xfrm>
                  <a:off x="6380528" y="2761620"/>
                  <a:ext cx="1603" cy="29558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E4115693-D883-C346-A12F-C0FFF4703CBE}"/>
                    </a:ext>
                  </a:extLst>
                </p:cNvPr>
                <p:cNvCxnSpPr>
                  <a:cxnSpLocks/>
                  <a:stCxn id="43" idx="2"/>
                </p:cNvCxnSpPr>
                <p:nvPr/>
              </p:nvCxnSpPr>
              <p:spPr>
                <a:xfrm flipH="1">
                  <a:off x="7787375" y="2761618"/>
                  <a:ext cx="20674" cy="295584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olded Corner 41">
                  <a:extLst>
                    <a:ext uri="{FF2B5EF4-FFF2-40B4-BE49-F238E27FC236}">
                      <a16:creationId xmlns:a16="http://schemas.microsoft.com/office/drawing/2014/main" id="{8357A37E-9AC7-8142-A65B-656B2FD2AC4E}"/>
                    </a:ext>
                  </a:extLst>
                </p:cNvPr>
                <p:cNvSpPr/>
                <p:nvPr/>
              </p:nvSpPr>
              <p:spPr>
                <a:xfrm>
                  <a:off x="6762899" y="2507043"/>
                  <a:ext cx="642105" cy="261877"/>
                </a:xfrm>
                <a:prstGeom prst="foldedCorner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36000" rIns="0" bIns="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US" sz="1100" dirty="0" err="1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driver.c</a:t>
                  </a:r>
                  <a:endParaRPr lang="en-US" sz="11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Folded Corner 42">
                  <a:extLst>
                    <a:ext uri="{FF2B5EF4-FFF2-40B4-BE49-F238E27FC236}">
                      <a16:creationId xmlns:a16="http://schemas.microsoft.com/office/drawing/2014/main" id="{6EE6A2DC-B2FB-2F4E-8530-565F5C452CA7}"/>
                    </a:ext>
                  </a:extLst>
                </p:cNvPr>
                <p:cNvSpPr/>
                <p:nvPr/>
              </p:nvSpPr>
              <p:spPr>
                <a:xfrm>
                  <a:off x="7507670" y="2499742"/>
                  <a:ext cx="600757" cy="261876"/>
                </a:xfrm>
                <a:prstGeom prst="foldedCorner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0" rtlCol="0" anchor="ctr"/>
                <a:lstStyle/>
                <a:p>
                  <a:pPr algn="ctr"/>
                  <a:r>
                    <a:rPr lang="en-US" sz="1100" dirty="0" err="1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VMM.c</a:t>
                  </a:r>
                  <a:endPara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Folded Corner 43">
                  <a:extLst>
                    <a:ext uri="{FF2B5EF4-FFF2-40B4-BE49-F238E27FC236}">
                      <a16:creationId xmlns:a16="http://schemas.microsoft.com/office/drawing/2014/main" id="{BDCB3398-55E6-0247-A8BE-50AE6113D3B7}"/>
                    </a:ext>
                  </a:extLst>
                </p:cNvPr>
                <p:cNvSpPr/>
                <p:nvPr/>
              </p:nvSpPr>
              <p:spPr>
                <a:xfrm>
                  <a:off x="6100824" y="2499741"/>
                  <a:ext cx="559408" cy="261879"/>
                </a:xfrm>
                <a:prstGeom prst="foldedCorner">
                  <a:avLst/>
                </a:prstGeom>
                <a:solidFill>
                  <a:srgbClr val="9AA8BC"/>
                </a:solidFill>
                <a:ln>
                  <a:solidFill>
                    <a:srgbClr val="9AA8BC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36000" rIns="0" bIns="0" rtlCol="0" anchor="ctr"/>
                <a:lstStyle/>
                <a:p>
                  <a:pPr algn="ctr"/>
                  <a:r>
                    <a:rPr lang="en-US" sz="1100" dirty="0" err="1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glue</a:t>
                  </a:r>
                  <a:r>
                    <a:rPr lang="en-US" sz="1000" dirty="0" err="1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.c</a:t>
                  </a:r>
                  <a:endParaRPr lang="en-US" sz="10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20FD35B-9BA8-CA41-B7DE-74595C7C32F7}"/>
                    </a:ext>
                  </a:extLst>
                </p:cNvPr>
                <p:cNvGrpSpPr/>
                <p:nvPr/>
              </p:nvGrpSpPr>
              <p:grpSpPr>
                <a:xfrm>
                  <a:off x="6100824" y="3057205"/>
                  <a:ext cx="1966255" cy="360039"/>
                  <a:chOff x="5596768" y="3338391"/>
                  <a:chExt cx="1966255" cy="360039"/>
                </a:xfrm>
              </p:grpSpPr>
              <p:sp>
                <p:nvSpPr>
                  <p:cNvPr id="51" name="Trapezoid 86">
                    <a:extLst>
                      <a:ext uri="{FF2B5EF4-FFF2-40B4-BE49-F238E27FC236}">
                        <a16:creationId xmlns:a16="http://schemas.microsoft.com/office/drawing/2014/main" id="{0DF53271-C1A4-E546-829A-6A49A2FE0CE3}"/>
                      </a:ext>
                    </a:extLst>
                  </p:cNvPr>
                  <p:cNvSpPr/>
                  <p:nvPr/>
                </p:nvSpPr>
                <p:spPr>
                  <a:xfrm flipV="1">
                    <a:off x="5596768" y="3338391"/>
                    <a:ext cx="1966255" cy="360039"/>
                  </a:xfrm>
                  <a:prstGeom prst="trapezoid">
                    <a:avLst>
                      <a:gd name="adj" fmla="val 116464"/>
                    </a:avLst>
                  </a:prstGeom>
                  <a:solidFill>
                    <a:srgbClr val="9AA8BC"/>
                  </a:solidFill>
                  <a:ln>
                    <a:solidFill>
                      <a:srgbClr val="9AA8BC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E5A7141-0D4E-5D44-AB62-F76C869AB0E5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363" y="3346644"/>
                    <a:ext cx="621965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Compiler/</a:t>
                    </a:r>
                  </a:p>
                  <a:p>
                    <a:pPr algn="ctr"/>
                    <a:r>
                      <a:rPr lang="en-US" sz="11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Linker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80A4D27-64BE-F74D-BCC9-7B984B2BBF3B}"/>
                    </a:ext>
                  </a:extLst>
                </p:cNvPr>
                <p:cNvCxnSpPr>
                  <a:cxnSpLocks/>
                  <a:stCxn id="42" idx="2"/>
                  <a:endCxn id="51" idx="2"/>
                </p:cNvCxnSpPr>
                <p:nvPr/>
              </p:nvCxnSpPr>
              <p:spPr>
                <a:xfrm>
                  <a:off x="7083952" y="2768920"/>
                  <a:ext cx="0" cy="28828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068042A8-5275-EE44-85D3-D9A79F98C0F9}"/>
                    </a:ext>
                  </a:extLst>
                </p:cNvPr>
                <p:cNvCxnSpPr>
                  <a:cxnSpLocks/>
                  <a:stCxn id="51" idx="0"/>
                  <a:endCxn id="50" idx="0"/>
                </p:cNvCxnSpPr>
                <p:nvPr/>
              </p:nvCxnSpPr>
              <p:spPr>
                <a:xfrm>
                  <a:off x="7083952" y="3417244"/>
                  <a:ext cx="7361" cy="2710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Folded Corner 49">
                  <a:extLst>
                    <a:ext uri="{FF2B5EF4-FFF2-40B4-BE49-F238E27FC236}">
                      <a16:creationId xmlns:a16="http://schemas.microsoft.com/office/drawing/2014/main" id="{6E0BE2EF-B9BC-BE4A-9B95-722D0F4C8E6C}"/>
                    </a:ext>
                  </a:extLst>
                </p:cNvPr>
                <p:cNvSpPr/>
                <p:nvPr/>
              </p:nvSpPr>
              <p:spPr>
                <a:xfrm>
                  <a:off x="6532775" y="3688274"/>
                  <a:ext cx="1117076" cy="288285"/>
                </a:xfrm>
                <a:prstGeom prst="foldedCorner">
                  <a:avLst/>
                </a:prstGeom>
                <a:solidFill>
                  <a:srgbClr val="BC72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3600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Binary</a:t>
                  </a:r>
                </a:p>
              </p:txBody>
            </p:sp>
          </p:grpSp>
        </p:grp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A18025D2-C912-5F4F-BE57-DB8BE27084AB}"/>
                </a:ext>
              </a:extLst>
            </p:cNvPr>
            <p:cNvSpPr/>
            <p:nvPr/>
          </p:nvSpPr>
          <p:spPr>
            <a:xfrm>
              <a:off x="2424982" y="5716381"/>
              <a:ext cx="491438" cy="262879"/>
            </a:xfrm>
            <a:prstGeom prst="foldedCorne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init</a:t>
              </a:r>
              <a:r>
                <a:rPr lang="en-US" sz="10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.c</a:t>
              </a:r>
              <a:endParaRPr lang="en-US"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7195827-BAA0-F645-B814-3C1E17555132}"/>
                </a:ext>
              </a:extLst>
            </p:cNvPr>
            <p:cNvGrpSpPr/>
            <p:nvPr/>
          </p:nvGrpSpPr>
          <p:grpSpPr>
            <a:xfrm flipH="1">
              <a:off x="4669606" y="2567324"/>
              <a:ext cx="576590" cy="926473"/>
              <a:chOff x="4268220" y="2234815"/>
              <a:chExt cx="768787" cy="1235297"/>
            </a:xfrm>
          </p:grpSpPr>
          <p:sp>
            <p:nvSpPr>
              <p:cNvPr id="155" name="Left Arrow 154">
                <a:extLst>
                  <a:ext uri="{FF2B5EF4-FFF2-40B4-BE49-F238E27FC236}">
                    <a16:creationId xmlns:a16="http://schemas.microsoft.com/office/drawing/2014/main" id="{39357E15-ED9C-6947-AE1B-A27B5887D055}"/>
                  </a:ext>
                </a:extLst>
              </p:cNvPr>
              <p:cNvSpPr/>
              <p:nvPr/>
            </p:nvSpPr>
            <p:spPr>
              <a:xfrm rot="17980048">
                <a:off x="4176509" y="2609614"/>
                <a:ext cx="1235297" cy="485699"/>
              </a:xfrm>
              <a:prstGeom prst="leftArrow">
                <a:avLst/>
              </a:prstGeom>
              <a:solidFill>
                <a:srgbClr val="9AA8BC"/>
              </a:solidFill>
              <a:ln>
                <a:solidFill>
                  <a:srgbClr val="9AA8BC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6" name="Picture 155" descr="cogs.png">
                <a:extLst>
                  <a:ext uri="{FF2B5EF4-FFF2-40B4-BE49-F238E27FC236}">
                    <a16:creationId xmlns:a16="http://schemas.microsoft.com/office/drawing/2014/main" id="{607DEC4A-E170-8342-959E-1D774A261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8220" y="2369818"/>
                <a:ext cx="426720" cy="609600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64AC9CE-FB6A-0E41-9B22-EB453DF8420C}"/>
                </a:ext>
              </a:extLst>
            </p:cNvPr>
            <p:cNvGrpSpPr/>
            <p:nvPr/>
          </p:nvGrpSpPr>
          <p:grpSpPr>
            <a:xfrm>
              <a:off x="2667044" y="2610451"/>
              <a:ext cx="763481" cy="810616"/>
              <a:chOff x="4409751" y="2195915"/>
              <a:chExt cx="1017974" cy="1080822"/>
            </a:xfrm>
          </p:grpSpPr>
          <p:sp>
            <p:nvSpPr>
              <p:cNvPr id="95" name="Left Arrow 94">
                <a:extLst>
                  <a:ext uri="{FF2B5EF4-FFF2-40B4-BE49-F238E27FC236}">
                    <a16:creationId xmlns:a16="http://schemas.microsoft.com/office/drawing/2014/main" id="{53FABE4C-A564-0B43-8EFC-9F46E5BA601C}"/>
                  </a:ext>
                </a:extLst>
              </p:cNvPr>
              <p:cNvSpPr/>
              <p:nvPr/>
            </p:nvSpPr>
            <p:spPr>
              <a:xfrm rot="17980048">
                <a:off x="4319901" y="2493476"/>
                <a:ext cx="1080822" cy="485699"/>
              </a:xfrm>
              <a:prstGeom prst="leftArrow">
                <a:avLst/>
              </a:prstGeom>
              <a:solidFill>
                <a:srgbClr val="9AA8BC"/>
              </a:solidFill>
              <a:ln>
                <a:solidFill>
                  <a:srgbClr val="9AA8BC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6" name="Picture 95" descr="cogs.png">
                <a:extLst>
                  <a:ext uri="{FF2B5EF4-FFF2-40B4-BE49-F238E27FC236}">
                    <a16:creationId xmlns:a16="http://schemas.microsoft.com/office/drawing/2014/main" id="{1A7E653B-1CE9-9147-B47B-2E1710B51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9751" y="2240535"/>
                <a:ext cx="426720" cy="609600"/>
              </a:xfrm>
              <a:prstGeom prst="rect">
                <a:avLst/>
              </a:prstGeom>
            </p:spPr>
          </p:pic>
          <p:pic>
            <p:nvPicPr>
              <p:cNvPr id="97" name="Picture 96" descr="cert.png">
                <a:extLst>
                  <a:ext uri="{FF2B5EF4-FFF2-40B4-BE49-F238E27FC236}">
                    <a16:creationId xmlns:a16="http://schemas.microsoft.com/office/drawing/2014/main" id="{C14FF63A-322A-954D-9643-812F03AC9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7533" y="2411340"/>
                <a:ext cx="520192" cy="650240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22484E7-9F8B-634D-87BD-96024E24E63D}"/>
                </a:ext>
              </a:extLst>
            </p:cNvPr>
            <p:cNvGrpSpPr/>
            <p:nvPr/>
          </p:nvGrpSpPr>
          <p:grpSpPr>
            <a:xfrm>
              <a:off x="2121498" y="1351284"/>
              <a:ext cx="3717673" cy="1213620"/>
              <a:chOff x="2121498" y="1351284"/>
              <a:chExt cx="3717673" cy="121362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7FE80B-14F1-5143-B286-271023BD1B9F}"/>
                  </a:ext>
                </a:extLst>
              </p:cNvPr>
              <p:cNvSpPr/>
              <p:nvPr/>
            </p:nvSpPr>
            <p:spPr>
              <a:xfrm>
                <a:off x="2121498" y="1351284"/>
                <a:ext cx="3717673" cy="1213620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24D4C52-8794-AF4F-9017-274564245C43}"/>
                  </a:ext>
                </a:extLst>
              </p:cNvPr>
              <p:cNvCxnSpPr>
                <a:cxnSpLocks/>
                <a:stCxn id="20" idx="1"/>
                <a:endCxn id="151" idx="3"/>
              </p:cNvCxnSpPr>
              <p:nvPr/>
            </p:nvCxnSpPr>
            <p:spPr>
              <a:xfrm flipH="1" flipV="1">
                <a:off x="3752933" y="1955155"/>
                <a:ext cx="186855" cy="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D3FA14C-3510-244D-A516-10B6FFFC6E63}"/>
                  </a:ext>
                </a:extLst>
              </p:cNvPr>
              <p:cNvGrpSpPr/>
              <p:nvPr/>
            </p:nvGrpSpPr>
            <p:grpSpPr>
              <a:xfrm>
                <a:off x="2193953" y="1408521"/>
                <a:ext cx="1558980" cy="1098075"/>
                <a:chOff x="2193953" y="1408521"/>
                <a:chExt cx="1558980" cy="1098075"/>
              </a:xfrm>
            </p:grpSpPr>
            <p:cxnSp>
              <p:nvCxnSpPr>
                <p:cNvPr id="68" name="Elbow Connector 67">
                  <a:extLst>
                    <a:ext uri="{FF2B5EF4-FFF2-40B4-BE49-F238E27FC236}">
                      <a16:creationId xmlns:a16="http://schemas.microsoft.com/office/drawing/2014/main" id="{7BF89FF1-39BE-9A47-8EC8-B10634BEC98F}"/>
                    </a:ext>
                  </a:extLst>
                </p:cNvPr>
                <p:cNvCxnSpPr>
                  <a:cxnSpLocks/>
                  <a:stCxn id="152" idx="0"/>
                </p:cNvCxnSpPr>
                <p:nvPr/>
              </p:nvCxnSpPr>
              <p:spPr>
                <a:xfrm rot="5400000" flipH="1" flipV="1">
                  <a:off x="3033551" y="1901661"/>
                  <a:ext cx="179726" cy="397294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AF0C3E6-50CF-4043-9509-6D9B3CBD0B4B}"/>
                    </a:ext>
                  </a:extLst>
                </p:cNvPr>
                <p:cNvCxnSpPr>
                  <a:cxnSpLocks/>
                  <a:stCxn id="6" idx="2"/>
                  <a:endCxn id="151" idx="0"/>
                </p:cNvCxnSpPr>
                <p:nvPr/>
              </p:nvCxnSpPr>
              <p:spPr>
                <a:xfrm>
                  <a:off x="3530195" y="1724945"/>
                  <a:ext cx="0" cy="861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4CC805F7-E8B2-714E-8CAC-B547BC74A75A}"/>
                    </a:ext>
                  </a:extLst>
                </p:cNvPr>
                <p:cNvCxnSpPr>
                  <a:cxnSpLocks/>
                  <a:stCxn id="102" idx="1"/>
                </p:cNvCxnSpPr>
                <p:nvPr/>
              </p:nvCxnSpPr>
              <p:spPr>
                <a:xfrm flipH="1">
                  <a:off x="2193953" y="1568745"/>
                  <a:ext cx="5090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D0D69DD6-7B6F-B140-8A02-1C7BE9104908}"/>
                    </a:ext>
                  </a:extLst>
                </p:cNvPr>
                <p:cNvCxnSpPr>
                  <a:cxnSpLocks/>
                  <a:stCxn id="152" idx="1"/>
                </p:cNvCxnSpPr>
                <p:nvPr/>
              </p:nvCxnSpPr>
              <p:spPr>
                <a:xfrm flipH="1" flipV="1">
                  <a:off x="2193953" y="2348383"/>
                  <a:ext cx="508076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Elbow Connector 66">
                  <a:extLst>
                    <a:ext uri="{FF2B5EF4-FFF2-40B4-BE49-F238E27FC236}">
                      <a16:creationId xmlns:a16="http://schemas.microsoft.com/office/drawing/2014/main" id="{8AB8C729-E7F4-A34E-B334-666A1A00D363}"/>
                    </a:ext>
                  </a:extLst>
                </p:cNvPr>
                <p:cNvCxnSpPr>
                  <a:cxnSpLocks/>
                  <a:stCxn id="102" idx="2"/>
                </p:cNvCxnSpPr>
                <p:nvPr/>
              </p:nvCxnSpPr>
              <p:spPr>
                <a:xfrm rot="16200000" flipH="1">
                  <a:off x="3037364" y="1615366"/>
                  <a:ext cx="152706" cy="375888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624D796-C295-9343-A8F0-BE5ACA282A54}"/>
                    </a:ext>
                  </a:extLst>
                </p:cNvPr>
                <p:cNvSpPr/>
                <p:nvPr/>
              </p:nvSpPr>
              <p:spPr>
                <a:xfrm>
                  <a:off x="3307457" y="1408521"/>
                  <a:ext cx="445476" cy="316424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Data</a:t>
                  </a:r>
                </a:p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Link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F907C63-DBAB-A94E-8165-C4C6715F1BC7}"/>
                    </a:ext>
                  </a:extLst>
                </p:cNvPr>
                <p:cNvSpPr/>
                <p:nvPr/>
              </p:nvSpPr>
              <p:spPr>
                <a:xfrm>
                  <a:off x="2703035" y="1410532"/>
                  <a:ext cx="445476" cy="316425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Radio</a:t>
                  </a:r>
                </a:p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</a:t>
                  </a: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F9C4677-AE30-3A4D-95DA-D7ADBEB15F29}"/>
                    </a:ext>
                  </a:extLst>
                </p:cNvPr>
                <p:cNvSpPr/>
                <p:nvPr/>
              </p:nvSpPr>
              <p:spPr>
                <a:xfrm>
                  <a:off x="3307457" y="1811139"/>
                  <a:ext cx="445476" cy="288032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Crypto</a:t>
                  </a: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9EE7A51-EA1D-CA48-9D77-2A8A22237CDB}"/>
                    </a:ext>
                  </a:extLst>
                </p:cNvPr>
                <p:cNvSpPr/>
                <p:nvPr/>
              </p:nvSpPr>
              <p:spPr>
                <a:xfrm>
                  <a:off x="2702029" y="2190171"/>
                  <a:ext cx="445476" cy="316425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Radio</a:t>
                  </a:r>
                </a:p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2C7C901-A521-7545-83B9-444D8C3595DE}"/>
                  </a:ext>
                </a:extLst>
              </p:cNvPr>
              <p:cNvGrpSpPr/>
              <p:nvPr/>
            </p:nvGrpSpPr>
            <p:grpSpPr>
              <a:xfrm>
                <a:off x="3939788" y="1410534"/>
                <a:ext cx="1836628" cy="1090406"/>
                <a:chOff x="3939788" y="1410534"/>
                <a:chExt cx="1836628" cy="109040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CF3F2DD-16F7-CE43-9CAE-20D48C01EEA4}"/>
                    </a:ext>
                  </a:extLst>
                </p:cNvPr>
                <p:cNvSpPr/>
                <p:nvPr/>
              </p:nvSpPr>
              <p:spPr>
                <a:xfrm>
                  <a:off x="3939788" y="1410534"/>
                  <a:ext cx="1483111" cy="1090406"/>
                </a:xfrm>
                <a:prstGeom prst="rect">
                  <a:avLst/>
                </a:prstGeom>
                <a:solidFill>
                  <a:srgbClr val="FFEDC7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t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Uncritical/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untrusted,</a:t>
                  </a:r>
                  <a:b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</a:br>
                  <a: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contained</a:t>
                  </a: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6EDC106-7486-CC4D-AEA1-74A50A898A96}"/>
                    </a:ext>
                  </a:extLst>
                </p:cNvPr>
                <p:cNvGrpSpPr/>
                <p:nvPr/>
              </p:nvGrpSpPr>
              <p:grpSpPr>
                <a:xfrm>
                  <a:off x="4723414" y="1457214"/>
                  <a:ext cx="1053001" cy="335391"/>
                  <a:chOff x="4723414" y="1480463"/>
                  <a:chExt cx="1053001" cy="335391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AE37B704-B4A7-3546-B072-FD5AA9B745C1}"/>
                      </a:ext>
                    </a:extLst>
                  </p:cNvPr>
                  <p:cNvCxnSpPr>
                    <a:cxnSpLocks/>
                    <a:endCxn id="153" idx="3"/>
                  </p:cNvCxnSpPr>
                  <p:nvPr/>
                </p:nvCxnSpPr>
                <p:spPr>
                  <a:xfrm flipH="1">
                    <a:off x="5368118" y="1644224"/>
                    <a:ext cx="408297" cy="393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B4938F1E-010B-354D-8590-E31BC9BC88A8}"/>
                      </a:ext>
                    </a:extLst>
                  </p:cNvPr>
                  <p:cNvSpPr/>
                  <p:nvPr/>
                </p:nvSpPr>
                <p:spPr>
                  <a:xfrm>
                    <a:off x="4723414" y="1480463"/>
                    <a:ext cx="644704" cy="335391"/>
                  </a:xfrm>
                  <a:prstGeom prst="rect">
                    <a:avLst/>
                  </a:prstGeom>
                  <a:solidFill>
                    <a:srgbClr val="C59C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Lidar</a:t>
                    </a:r>
                  </a:p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Driver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2022DDD-2575-E64B-B1BD-FAFB08FBBFE2}"/>
                    </a:ext>
                  </a:extLst>
                </p:cNvPr>
                <p:cNvGrpSpPr/>
                <p:nvPr/>
              </p:nvGrpSpPr>
              <p:grpSpPr>
                <a:xfrm>
                  <a:off x="4723415" y="1828091"/>
                  <a:ext cx="1053001" cy="335391"/>
                  <a:chOff x="4723415" y="1880715"/>
                  <a:chExt cx="1053001" cy="335391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EE8EBEC2-EFA5-A448-81DD-02F372FD29FB}"/>
                      </a:ext>
                    </a:extLst>
                  </p:cNvPr>
                  <p:cNvCxnSpPr>
                    <a:cxnSpLocks/>
                    <a:endCxn id="157" idx="3"/>
                  </p:cNvCxnSpPr>
                  <p:nvPr/>
                </p:nvCxnSpPr>
                <p:spPr>
                  <a:xfrm flipH="1">
                    <a:off x="5368119" y="2044616"/>
                    <a:ext cx="408297" cy="379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9C51AF72-9C61-CF4D-AF62-B481D2DD8F26}"/>
                      </a:ext>
                    </a:extLst>
                  </p:cNvPr>
                  <p:cNvSpPr/>
                  <p:nvPr/>
                </p:nvSpPr>
                <p:spPr>
                  <a:xfrm>
                    <a:off x="4723415" y="1880715"/>
                    <a:ext cx="644704" cy="335391"/>
                  </a:xfrm>
                  <a:prstGeom prst="rect">
                    <a:avLst/>
                  </a:prstGeom>
                  <a:solidFill>
                    <a:srgbClr val="C59C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Camera</a:t>
                    </a:r>
                  </a:p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Driver</a:t>
                    </a:r>
                  </a:p>
                </p:txBody>
              </p:sp>
            </p:grp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8D214C9-C32A-9B4E-B0BB-C316166A6535}"/>
                    </a:ext>
                  </a:extLst>
                </p:cNvPr>
                <p:cNvSpPr/>
                <p:nvPr/>
              </p:nvSpPr>
              <p:spPr>
                <a:xfrm>
                  <a:off x="4006246" y="2210227"/>
                  <a:ext cx="1361872" cy="233531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8DC45A7-8CD8-4140-B9D2-8D8A717AECDF}"/>
                </a:ext>
              </a:extLst>
            </p:cNvPr>
            <p:cNvGrpSpPr/>
            <p:nvPr/>
          </p:nvGrpSpPr>
          <p:grpSpPr>
            <a:xfrm>
              <a:off x="3097036" y="3392414"/>
              <a:ext cx="1372901" cy="1604451"/>
              <a:chOff x="3097036" y="3392414"/>
              <a:chExt cx="1372901" cy="1604451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59B8A55-CE77-AA4E-9BB1-E4406AEA8B1E}"/>
                  </a:ext>
                </a:extLst>
              </p:cNvPr>
              <p:cNvSpPr/>
              <p:nvPr/>
            </p:nvSpPr>
            <p:spPr>
              <a:xfrm flipH="1">
                <a:off x="3110032" y="3584257"/>
                <a:ext cx="1359905" cy="1412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87591DB-2515-6545-9A75-762580857B2C}"/>
                  </a:ext>
                </a:extLst>
              </p:cNvPr>
              <p:cNvGrpSpPr/>
              <p:nvPr/>
            </p:nvGrpSpPr>
            <p:grpSpPr>
              <a:xfrm flipH="1">
                <a:off x="3963806" y="3910680"/>
                <a:ext cx="125776" cy="812702"/>
                <a:chOff x="7911313" y="3020110"/>
                <a:chExt cx="167701" cy="1083603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9E890BC-DDE5-834A-9A97-CC1D26E0F9CA}"/>
                    </a:ext>
                  </a:extLst>
                </p:cNvPr>
                <p:cNvSpPr/>
                <p:nvPr/>
              </p:nvSpPr>
              <p:spPr>
                <a:xfrm rot="5400000">
                  <a:off x="7453484" y="3478183"/>
                  <a:ext cx="1083599" cy="1674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CONTEXT</a:t>
                  </a: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AB14798-4101-CC4F-A893-1AC251978BC3}"/>
                    </a:ext>
                  </a:extLst>
                </p:cNvPr>
                <p:cNvSpPr/>
                <p:nvPr/>
              </p:nvSpPr>
              <p:spPr>
                <a:xfrm rot="16200000">
                  <a:off x="7945767" y="2985656"/>
                  <a:ext cx="98555" cy="1674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E4E7845F-9C9D-1F4D-A313-B40F203F5999}"/>
                    </a:ext>
                  </a:extLst>
                </p:cNvPr>
                <p:cNvSpPr/>
                <p:nvPr/>
              </p:nvSpPr>
              <p:spPr>
                <a:xfrm rot="16200000">
                  <a:off x="7940564" y="3089415"/>
                  <a:ext cx="108961" cy="167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9F92A6D1-07C8-4445-82E7-354AC19FD1FA}"/>
                  </a:ext>
                </a:extLst>
              </p:cNvPr>
              <p:cNvSpPr/>
              <p:nvPr/>
            </p:nvSpPr>
            <p:spPr>
              <a:xfrm flipH="1">
                <a:off x="3193833" y="3810223"/>
                <a:ext cx="546982" cy="101460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CNode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7DC9253-BB3B-9442-8B04-72CDEAB51F27}"/>
                  </a:ext>
                </a:extLst>
              </p:cNvPr>
              <p:cNvGrpSpPr/>
              <p:nvPr/>
            </p:nvGrpSpPr>
            <p:grpSpPr>
              <a:xfrm flipH="1">
                <a:off x="3466880" y="4088479"/>
                <a:ext cx="127219" cy="613331"/>
                <a:chOff x="7909150" y="3020109"/>
                <a:chExt cx="169625" cy="817775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956E678-1D1C-2C49-94F0-877E9A441C16}"/>
                    </a:ext>
                  </a:extLst>
                </p:cNvPr>
                <p:cNvSpPr/>
                <p:nvPr/>
              </p:nvSpPr>
              <p:spPr>
                <a:xfrm rot="16200000">
                  <a:off x="7585075" y="3344184"/>
                  <a:ext cx="817775" cy="169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  ∙ ∙ ∙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943D0F0-3974-0B40-802A-62D3AADF2F51}"/>
                    </a:ext>
                  </a:extLst>
                </p:cNvPr>
                <p:cNvSpPr/>
                <p:nvPr/>
              </p:nvSpPr>
              <p:spPr>
                <a:xfrm rot="16200000">
                  <a:off x="7944688" y="2984577"/>
                  <a:ext cx="98552" cy="16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2813200-11AE-304C-AF4D-951C1D409694}"/>
                    </a:ext>
                  </a:extLst>
                </p:cNvPr>
                <p:cNvSpPr/>
                <p:nvPr/>
              </p:nvSpPr>
              <p:spPr>
                <a:xfrm rot="16200000">
                  <a:off x="7940678" y="3087140"/>
                  <a:ext cx="106572" cy="1696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17028BFC-C621-F947-AAB1-C2E6B964D1DE}"/>
                    </a:ext>
                  </a:extLst>
                </p:cNvPr>
                <p:cNvSpPr/>
                <p:nvPr/>
              </p:nvSpPr>
              <p:spPr>
                <a:xfrm rot="16200000">
                  <a:off x="7936608" y="3189763"/>
                  <a:ext cx="114709" cy="1696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3C497376-31A5-6543-9E5B-2526EE12BCA6}"/>
                    </a:ext>
                  </a:extLst>
                </p:cNvPr>
                <p:cNvSpPr/>
                <p:nvPr/>
              </p:nvSpPr>
              <p:spPr>
                <a:xfrm rot="16200000">
                  <a:off x="7945196" y="3279729"/>
                  <a:ext cx="97533" cy="1696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D59FCF2-25EF-B144-B791-DA19F5685EA3}"/>
                  </a:ext>
                </a:extLst>
              </p:cNvPr>
              <p:cNvSpPr/>
              <p:nvPr/>
            </p:nvSpPr>
            <p:spPr>
              <a:xfrm flipH="1">
                <a:off x="3808533" y="4793735"/>
                <a:ext cx="622301" cy="13719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rIns="54000" rtlCol="0" anchor="ctr"/>
              <a:lstStyle/>
              <a:p>
                <a:pPr algn="ctr"/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VSpace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8" name="Elbow Connector 117">
                <a:extLst>
                  <a:ext uri="{FF2B5EF4-FFF2-40B4-BE49-F238E27FC236}">
                    <a16:creationId xmlns:a16="http://schemas.microsoft.com/office/drawing/2014/main" id="{F3DEAAF4-2B18-4945-ABB3-5DD77FDD08C1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>
                <a:off x="4057191" y="4029378"/>
                <a:ext cx="199551" cy="7643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9AD938DC-0658-4D4F-AF21-F62DEA507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850" y="3947639"/>
                <a:ext cx="38338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22136C7-2D70-3048-BBF5-B936DCF8D43B}"/>
                  </a:ext>
                </a:extLst>
              </p:cNvPr>
              <p:cNvSpPr txBox="1"/>
              <p:nvPr/>
            </p:nvSpPr>
            <p:spPr>
              <a:xfrm flipH="1">
                <a:off x="3752933" y="3584256"/>
                <a:ext cx="541270" cy="346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Thread</a:t>
                </a:r>
              </a:p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Object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3456D0F-F3BF-EF4D-81E4-CB4739B319EB}"/>
                  </a:ext>
                </a:extLst>
              </p:cNvPr>
              <p:cNvSpPr txBox="1"/>
              <p:nvPr/>
            </p:nvSpPr>
            <p:spPr>
              <a:xfrm flipH="1">
                <a:off x="3170413" y="3594206"/>
                <a:ext cx="564283" cy="171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i="1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CSpace</a:t>
                </a:r>
                <a:endParaRPr lang="en-AU" sz="1000" i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8B5B47B-23F4-884C-91CD-AF5F68B6A793}"/>
                  </a:ext>
                </a:extLst>
              </p:cNvPr>
              <p:cNvSpPr txBox="1"/>
              <p:nvPr/>
            </p:nvSpPr>
            <p:spPr>
              <a:xfrm>
                <a:off x="3097036" y="3392414"/>
                <a:ext cx="674435" cy="200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Process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D56B09A-7435-C74D-86C5-A394532D2F4C}"/>
                  </a:ext>
                </a:extLst>
              </p:cNvPr>
              <p:cNvSpPr/>
              <p:nvPr/>
            </p:nvSpPr>
            <p:spPr>
              <a:xfrm>
                <a:off x="4011472" y="40065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1820F34-20C0-4F4F-AA83-DD6F8B082BC0}"/>
                  </a:ext>
                </a:extLst>
              </p:cNvPr>
              <p:cNvSpPr/>
              <p:nvPr/>
            </p:nvSpPr>
            <p:spPr>
              <a:xfrm>
                <a:off x="4011422" y="39232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B36DABB-25D5-6749-A387-79DC1BB9EC52}"/>
                  </a:ext>
                </a:extLst>
              </p:cNvPr>
              <p:cNvSpPr/>
              <p:nvPr/>
            </p:nvSpPr>
            <p:spPr>
              <a:xfrm>
                <a:off x="3506043" y="41049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90F272B-6C3E-BB4C-962C-12F58BBFA3F6}"/>
                  </a:ext>
                </a:extLst>
              </p:cNvPr>
              <p:cNvSpPr/>
              <p:nvPr/>
            </p:nvSpPr>
            <p:spPr>
              <a:xfrm>
                <a:off x="3508014" y="41768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2A8D82-636A-6F49-8F9C-9C2522FED0EC}"/>
                  </a:ext>
                </a:extLst>
              </p:cNvPr>
              <p:cNvSpPr/>
              <p:nvPr/>
            </p:nvSpPr>
            <p:spPr>
              <a:xfrm>
                <a:off x="3506043" y="42495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ED4F7AD-028A-9341-8C65-62C4A46439A7}"/>
                  </a:ext>
                </a:extLst>
              </p:cNvPr>
              <p:cNvSpPr/>
              <p:nvPr/>
            </p:nvSpPr>
            <p:spPr>
              <a:xfrm>
                <a:off x="3506043" y="43266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B2C6BD9-D341-C742-99AB-E2A49F072358}"/>
                </a:ext>
              </a:extLst>
            </p:cNvPr>
            <p:cNvGrpSpPr/>
            <p:nvPr/>
          </p:nvGrpSpPr>
          <p:grpSpPr>
            <a:xfrm flipH="1">
              <a:off x="855180" y="3391124"/>
              <a:ext cx="1372937" cy="1617160"/>
              <a:chOff x="3110032" y="3379705"/>
              <a:chExt cx="1372937" cy="1617160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14127CD-6C82-0442-874E-3AB58CB62D40}"/>
                  </a:ext>
                </a:extLst>
              </p:cNvPr>
              <p:cNvSpPr/>
              <p:nvPr/>
            </p:nvSpPr>
            <p:spPr>
              <a:xfrm flipH="1">
                <a:off x="3110032" y="3584257"/>
                <a:ext cx="1359905" cy="1412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2198915C-FE8B-3645-B165-65F1F57B72B6}"/>
                  </a:ext>
                </a:extLst>
              </p:cNvPr>
              <p:cNvGrpSpPr/>
              <p:nvPr/>
            </p:nvGrpSpPr>
            <p:grpSpPr>
              <a:xfrm flipH="1">
                <a:off x="3963805" y="3910681"/>
                <a:ext cx="125599" cy="812703"/>
                <a:chOff x="7911550" y="3020110"/>
                <a:chExt cx="167465" cy="1083604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D5F5640-EE1F-F048-8163-59030BB4C3A8}"/>
                    </a:ext>
                  </a:extLst>
                </p:cNvPr>
                <p:cNvSpPr/>
                <p:nvPr/>
              </p:nvSpPr>
              <p:spPr>
                <a:xfrm rot="16200000" flipH="1">
                  <a:off x="7453483" y="3478182"/>
                  <a:ext cx="1083599" cy="1674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CONTEXT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E84DE3F3-8698-9646-957F-94160095B253}"/>
                    </a:ext>
                  </a:extLst>
                </p:cNvPr>
                <p:cNvSpPr/>
                <p:nvPr/>
              </p:nvSpPr>
              <p:spPr>
                <a:xfrm rot="16200000">
                  <a:off x="7945887" y="2985774"/>
                  <a:ext cx="98553" cy="167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430A0A5-11CE-0644-8903-EDF411AC4AFB}"/>
                    </a:ext>
                  </a:extLst>
                </p:cNvPr>
                <p:cNvSpPr/>
                <p:nvPr/>
              </p:nvSpPr>
              <p:spPr>
                <a:xfrm rot="16200000">
                  <a:off x="7940682" y="3089533"/>
                  <a:ext cx="108961" cy="1672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1CE5FA6C-E9BA-BC49-86EB-ED7A68231555}"/>
                  </a:ext>
                </a:extLst>
              </p:cNvPr>
              <p:cNvSpPr/>
              <p:nvPr/>
            </p:nvSpPr>
            <p:spPr>
              <a:xfrm flipH="1">
                <a:off x="3193833" y="3810223"/>
                <a:ext cx="546982" cy="101460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r"/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CNode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63C746E-AA3E-784F-A6A8-E5B362503763}"/>
                  </a:ext>
                </a:extLst>
              </p:cNvPr>
              <p:cNvGrpSpPr/>
              <p:nvPr/>
            </p:nvGrpSpPr>
            <p:grpSpPr>
              <a:xfrm flipH="1">
                <a:off x="3466880" y="4088479"/>
                <a:ext cx="127219" cy="613331"/>
                <a:chOff x="7909150" y="3020109"/>
                <a:chExt cx="169625" cy="817775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FD70EBF-DDAC-AE4C-B441-3C96B6EA0250}"/>
                    </a:ext>
                  </a:extLst>
                </p:cNvPr>
                <p:cNvSpPr/>
                <p:nvPr/>
              </p:nvSpPr>
              <p:spPr>
                <a:xfrm rot="16200000">
                  <a:off x="7585075" y="3344184"/>
                  <a:ext cx="817775" cy="169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  ∙ ∙ ∙</a:t>
                  </a: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8F0B0DEA-9152-E549-A9EC-5EEE6E6D3D9A}"/>
                    </a:ext>
                  </a:extLst>
                </p:cNvPr>
                <p:cNvSpPr/>
                <p:nvPr/>
              </p:nvSpPr>
              <p:spPr>
                <a:xfrm rot="16200000">
                  <a:off x="7944688" y="2984577"/>
                  <a:ext cx="98552" cy="16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F3B45027-78CF-424F-B466-7F0C69B28982}"/>
                    </a:ext>
                  </a:extLst>
                </p:cNvPr>
                <p:cNvSpPr/>
                <p:nvPr/>
              </p:nvSpPr>
              <p:spPr>
                <a:xfrm rot="16200000">
                  <a:off x="7940678" y="3087140"/>
                  <a:ext cx="106572" cy="1696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39A15C2-B29C-FB4A-98CE-32CA7DEFCF31}"/>
                    </a:ext>
                  </a:extLst>
                </p:cNvPr>
                <p:cNvSpPr/>
                <p:nvPr/>
              </p:nvSpPr>
              <p:spPr>
                <a:xfrm rot="16200000">
                  <a:off x="7936608" y="3189763"/>
                  <a:ext cx="114709" cy="1696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C5B64263-C5DE-3047-A038-382F476B5FC6}"/>
                    </a:ext>
                  </a:extLst>
                </p:cNvPr>
                <p:cNvSpPr/>
                <p:nvPr/>
              </p:nvSpPr>
              <p:spPr>
                <a:xfrm rot="16200000">
                  <a:off x="7945196" y="3279729"/>
                  <a:ext cx="97533" cy="1696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F8E246A8-B8AB-9F41-BB5B-72671891DCC0}"/>
                  </a:ext>
                </a:extLst>
              </p:cNvPr>
              <p:cNvSpPr/>
              <p:nvPr/>
            </p:nvSpPr>
            <p:spPr>
              <a:xfrm flipH="1">
                <a:off x="3808533" y="4793735"/>
                <a:ext cx="622301" cy="13719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rIns="54000" rtlCol="0" anchor="ctr"/>
              <a:lstStyle/>
              <a:p>
                <a:pPr algn="ctr"/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VSpace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0" name="Elbow Connector 169">
                <a:extLst>
                  <a:ext uri="{FF2B5EF4-FFF2-40B4-BE49-F238E27FC236}">
                    <a16:creationId xmlns:a16="http://schemas.microsoft.com/office/drawing/2014/main" id="{3FDE8A5E-81A7-E141-9A8B-7F950040AC2F}"/>
                  </a:ext>
                </a:extLst>
              </p:cNvPr>
              <p:cNvCxnSpPr>
                <a:cxnSpLocks/>
                <a:stCxn id="175" idx="6"/>
              </p:cNvCxnSpPr>
              <p:nvPr/>
            </p:nvCxnSpPr>
            <p:spPr>
              <a:xfrm>
                <a:off x="4057191" y="4029378"/>
                <a:ext cx="199551" cy="7643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3A904753-340B-B04F-8DD0-B5AC812FFE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850" y="3947639"/>
                <a:ext cx="38338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60EB202-6A79-E344-8EE1-1375295D0477}"/>
                  </a:ext>
                </a:extLst>
              </p:cNvPr>
              <p:cNvSpPr txBox="1"/>
              <p:nvPr/>
            </p:nvSpPr>
            <p:spPr>
              <a:xfrm flipH="1">
                <a:off x="3752933" y="3584256"/>
                <a:ext cx="541270" cy="346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Thread</a:t>
                </a:r>
              </a:p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Object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7564754-71FC-2F42-A110-783E5FC2F04A}"/>
                  </a:ext>
                </a:extLst>
              </p:cNvPr>
              <p:cNvSpPr txBox="1"/>
              <p:nvPr/>
            </p:nvSpPr>
            <p:spPr>
              <a:xfrm flipH="1">
                <a:off x="3170413" y="3594206"/>
                <a:ext cx="564283" cy="171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i="1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CSpace</a:t>
                </a:r>
                <a:endParaRPr lang="en-AU" sz="1000" i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2B547F5-C554-C74C-90BE-C184518396FC}"/>
                  </a:ext>
                </a:extLst>
              </p:cNvPr>
              <p:cNvSpPr txBox="1"/>
              <p:nvPr/>
            </p:nvSpPr>
            <p:spPr>
              <a:xfrm>
                <a:off x="3808534" y="3379705"/>
                <a:ext cx="674435" cy="200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Process</a:t>
                </a: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352859FD-F852-644A-B976-026592195883}"/>
                  </a:ext>
                </a:extLst>
              </p:cNvPr>
              <p:cNvSpPr/>
              <p:nvPr/>
            </p:nvSpPr>
            <p:spPr>
              <a:xfrm>
                <a:off x="4011472" y="40065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898CBCF-C8D4-5B46-B8FA-3A102C480846}"/>
                  </a:ext>
                </a:extLst>
              </p:cNvPr>
              <p:cNvSpPr/>
              <p:nvPr/>
            </p:nvSpPr>
            <p:spPr>
              <a:xfrm>
                <a:off x="4011422" y="39232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649DD5F-1F82-BA44-888D-311A7AA98212}"/>
                  </a:ext>
                </a:extLst>
              </p:cNvPr>
              <p:cNvSpPr/>
              <p:nvPr/>
            </p:nvSpPr>
            <p:spPr>
              <a:xfrm>
                <a:off x="3506043" y="41049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1C6256E-436E-CD42-9276-DCACEE9134DE}"/>
                  </a:ext>
                </a:extLst>
              </p:cNvPr>
              <p:cNvSpPr/>
              <p:nvPr/>
            </p:nvSpPr>
            <p:spPr>
              <a:xfrm>
                <a:off x="3508015" y="41768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81F0730-214A-A54E-B52B-3F776ED6527A}"/>
                  </a:ext>
                </a:extLst>
              </p:cNvPr>
              <p:cNvSpPr/>
              <p:nvPr/>
            </p:nvSpPr>
            <p:spPr>
              <a:xfrm>
                <a:off x="3504786" y="42507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9DF234C-576C-594E-AF5D-3AB4B27BDB1C}"/>
                  </a:ext>
                </a:extLst>
              </p:cNvPr>
              <p:cNvSpPr/>
              <p:nvPr/>
            </p:nvSpPr>
            <p:spPr>
              <a:xfrm>
                <a:off x="3507316" y="43282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BDCF458-62DF-6646-A4D9-8DAC667D1DB0}"/>
                </a:ext>
              </a:extLst>
            </p:cNvPr>
            <p:cNvCxnSpPr>
              <a:cxnSpLocks/>
              <a:endCxn id="108" idx="3"/>
            </p:cNvCxnSpPr>
            <p:nvPr/>
          </p:nvCxnSpPr>
          <p:spPr>
            <a:xfrm flipH="1">
              <a:off x="2760385" y="4128948"/>
              <a:ext cx="754563" cy="6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C1B49E2-8BF3-AF45-B218-1E63930884FE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 flipV="1">
              <a:off x="1798813" y="4135146"/>
              <a:ext cx="792293" cy="4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eL4 Foundation">
      <a:dk1>
        <a:srgbClr val="000000"/>
      </a:dk1>
      <a:lt1>
        <a:srgbClr val="FFFFFF"/>
      </a:lt1>
      <a:dk2>
        <a:srgbClr val="314964"/>
      </a:dk2>
      <a:lt2>
        <a:srgbClr val="DDE2E9"/>
      </a:lt2>
      <a:accent1>
        <a:srgbClr val="FFD271"/>
      </a:accent1>
      <a:accent2>
        <a:srgbClr val="A5D062"/>
      </a:accent2>
      <a:accent3>
        <a:srgbClr val="BB7267"/>
      </a:accent3>
      <a:accent4>
        <a:srgbClr val="46668A"/>
      </a:accent4>
      <a:accent5>
        <a:srgbClr val="FFE5B1"/>
      </a:accent5>
      <a:accent6>
        <a:srgbClr val="951800"/>
      </a:accent6>
      <a:hlink>
        <a:srgbClr val="C49B51"/>
      </a:hlink>
      <a:folHlink>
        <a:srgbClr val="789A46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2256</TotalTime>
  <Words>440</Words>
  <Application>Microsoft Macintosh PowerPoint</Application>
  <PresentationFormat>On-screen Show (4:3)</PresentationFormat>
  <Paragraphs>300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Roboto</vt:lpstr>
      <vt:lpstr>Retrospect</vt:lpstr>
      <vt:lpstr>kernel</vt:lpstr>
      <vt:lpstr>l4family</vt:lpstr>
      <vt:lpstr>hypervisor</vt:lpstr>
      <vt:lpstr>vmm</vt:lpstr>
      <vt:lpstr>proof</vt:lpstr>
      <vt:lpstr>binary</vt:lpstr>
      <vt:lpstr>microkit</vt:lpstr>
      <vt:lpstr>camkes</vt:lpstr>
      <vt:lpstr>capdl</vt:lpstr>
      <vt:lpstr>cap</vt:lpstr>
      <vt:lpstr>deputy</vt:lpstr>
      <vt:lpstr>mcs</vt:lpstr>
      <vt:lpstr>hacms</vt:lpstr>
      <vt:lpstr>blacktriangle</vt:lpstr>
      <vt:lpstr>Example Shapes and Arrows</vt:lpstr>
      <vt:lpstr>Text Boxes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Kimberley Pastor</dc:creator>
  <cp:lastModifiedBy>Gernot Heiser</cp:lastModifiedBy>
  <cp:revision>132</cp:revision>
  <dcterms:created xsi:type="dcterms:W3CDTF">2020-05-11T07:55:19Z</dcterms:created>
  <dcterms:modified xsi:type="dcterms:W3CDTF">2024-12-30T11:29:42Z</dcterms:modified>
</cp:coreProperties>
</file>