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49" r:id="rId3"/>
    <p:sldMasterId id="2147483651" r:id="rId4"/>
    <p:sldMasterId id="2147483653" r:id="rId5"/>
  </p:sldMasterIdLst>
  <p:sldIdLst>
    <p:sldId id="256" r:id="rId6"/>
    <p:sldId id="257" r:id="rId7"/>
    <p:sldId id="258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18960" y="3785760"/>
            <a:ext cx="2358720" cy="7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A5D05E1B-2F0C-4469-A17A-FF4D9069FF2F}" type="slidenum"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;p2" descr=""/>
          <p:cNvPicPr/>
          <p:nvPr/>
        </p:nvPicPr>
        <p:blipFill>
          <a:blip r:embed="rId2">
            <a:alphaModFix amt="28000"/>
          </a:blip>
          <a:srcRect l="0" t="3044" r="0" b="39505"/>
          <a:stretch/>
        </p:blipFill>
        <p:spPr>
          <a:xfrm>
            <a:off x="-272880" y="-206640"/>
            <a:ext cx="10732680" cy="6084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" name="Google Shape;10;p2" descr=""/>
          <p:cNvPicPr/>
          <p:nvPr/>
        </p:nvPicPr>
        <p:blipFill>
          <a:blip r:embed="rId3"/>
          <a:srcRect l="0" t="0" r="0" b="61087"/>
          <a:stretch/>
        </p:blipFill>
        <p:spPr>
          <a:xfrm rot="20979000">
            <a:off x="2042640" y="44640"/>
            <a:ext cx="2280240" cy="1953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" name="Google Shape;11;p2" descr=""/>
          <p:cNvPicPr/>
          <p:nvPr/>
        </p:nvPicPr>
        <p:blipFill>
          <a:blip r:embed="rId4"/>
          <a:srcRect l="0" t="0" r="1544" b="6837"/>
          <a:stretch/>
        </p:blipFill>
        <p:spPr>
          <a:xfrm>
            <a:off x="1154880" y="577440"/>
            <a:ext cx="7769160" cy="4521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" name="Google Shape;12;p2" descr=""/>
          <p:cNvPicPr/>
          <p:nvPr/>
        </p:nvPicPr>
        <p:blipFill>
          <a:blip r:embed="rId5"/>
          <a:stretch/>
        </p:blipFill>
        <p:spPr>
          <a:xfrm>
            <a:off x="1757160" y="3295080"/>
            <a:ext cx="1746720" cy="2041920"/>
          </a:xfrm>
          <a:prstGeom prst="rect">
            <a:avLst/>
          </a:prstGeom>
          <a:noFill/>
          <a:ln w="0">
            <a:noFill/>
          </a:ln>
          <a:effectLst>
            <a:outerShdw algn="bl" blurRad="57240" dir="3305850" dist="18875" rotWithShape="0">
              <a:srgbClr val="000000">
                <a:alpha val="34000"/>
              </a:srgbClr>
            </a:outerShdw>
          </a:effectLst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88760" y="1905480"/>
            <a:ext cx="6701760" cy="18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ru-RU" sz="60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4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5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4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5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4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5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4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5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1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21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1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21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1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21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37;p7" descr=""/>
          <p:cNvPicPr/>
          <p:nvPr/>
        </p:nvPicPr>
        <p:blipFill>
          <a:blip r:embed="rId2">
            <a:alphaModFix amt="28000"/>
          </a:blip>
          <a:srcRect l="0" t="3044" r="0" b="39505"/>
          <a:stretch/>
        </p:blipFill>
        <p:spPr>
          <a:xfrm>
            <a:off x="-272880" y="-206640"/>
            <a:ext cx="10732680" cy="6084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" name="Google Shape;38;p7" descr=""/>
          <p:cNvPicPr/>
          <p:nvPr/>
        </p:nvPicPr>
        <p:blipFill>
          <a:blip r:embed="rId3"/>
          <a:stretch/>
        </p:blipFill>
        <p:spPr>
          <a:xfrm>
            <a:off x="280440" y="221760"/>
            <a:ext cx="9518760" cy="5225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body"/>
          </p:nvPr>
        </p:nvSpPr>
        <p:spPr>
          <a:xfrm>
            <a:off x="1098360" y="2094840"/>
            <a:ext cx="3198240" cy="250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title"/>
          </p:nvPr>
        </p:nvSpPr>
        <p:spPr>
          <a:xfrm>
            <a:off x="1104480" y="784080"/>
            <a:ext cx="2649600" cy="63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47;p26" descr=""/>
          <p:cNvPicPr/>
          <p:nvPr/>
        </p:nvPicPr>
        <p:blipFill>
          <a:blip r:embed="rId2">
            <a:alphaModFix amt="28000"/>
          </a:blip>
          <a:srcRect l="0" t="3044" r="0" b="39505"/>
          <a:stretch/>
        </p:blipFill>
        <p:spPr>
          <a:xfrm>
            <a:off x="-272880" y="-206640"/>
            <a:ext cx="10732680" cy="6084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" name="Google Shape;148;p26" descr=""/>
          <p:cNvPicPr/>
          <p:nvPr/>
        </p:nvPicPr>
        <p:blipFill>
          <a:blip r:embed="rId3"/>
          <a:srcRect l="0" t="16731" r="8891" b="18303"/>
          <a:stretch/>
        </p:blipFill>
        <p:spPr>
          <a:xfrm rot="16200000">
            <a:off x="716400" y="513360"/>
            <a:ext cx="2244960" cy="932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" name="Google Shape;149;p26" descr=""/>
          <p:cNvPicPr/>
          <p:nvPr/>
        </p:nvPicPr>
        <p:blipFill>
          <a:blip r:embed="rId4"/>
          <a:srcRect l="0" t="16731" r="8891" b="18303"/>
          <a:stretch/>
        </p:blipFill>
        <p:spPr>
          <a:xfrm rot="16200000">
            <a:off x="1391400" y="513360"/>
            <a:ext cx="2244960" cy="932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" name="Google Shape;150;p26" descr=""/>
          <p:cNvPicPr/>
          <p:nvPr/>
        </p:nvPicPr>
        <p:blipFill>
          <a:blip r:embed="rId5"/>
          <a:srcRect l="0" t="0" r="1544" b="6837"/>
          <a:stretch/>
        </p:blipFill>
        <p:spPr>
          <a:xfrm>
            <a:off x="424080" y="148680"/>
            <a:ext cx="9231120" cy="537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118960" y="3900600"/>
            <a:ext cx="2358720" cy="53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4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5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4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5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4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5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4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5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1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21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1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21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1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21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88760" y="1905120"/>
            <a:ext cx="6701760" cy="18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6000" strike="noStrike" u="none">
                <a:solidFill>
                  <a:schemeClr val="accent2"/>
                </a:solidFill>
                <a:uFillTx/>
                <a:latin typeface="Concert One"/>
                <a:ea typeface="Concert One"/>
              </a:rPr>
              <a:t>CHIKEN</a:t>
            </a:r>
            <a:br>
              <a:rPr sz="6000"/>
            </a:br>
            <a:r>
              <a:rPr b="1" lang="en" sz="6000" strike="noStrike" u="none">
                <a:solidFill>
                  <a:schemeClr val="accent2"/>
                </a:solidFill>
                <a:uFillTx/>
                <a:latin typeface="Concert One"/>
                <a:ea typeface="Concert One"/>
              </a:rPr>
              <a:t>JUMPER</a:t>
            </a:r>
            <a:endParaRPr b="0" lang="ru-RU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1847160" y="3986640"/>
            <a:ext cx="1572840" cy="87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oboto Mono Medium"/>
                <a:ea typeface="Roboto Mono Medium"/>
              </a:rPr>
              <a:t>Сделано:</a:t>
            </a:r>
            <a:br>
              <a:rPr sz="1400"/>
            </a:br>
            <a:r>
              <a:rPr b="0" lang="en" sz="1400" strike="noStrike" u="none">
                <a:solidFill>
                  <a:schemeClr val="dk2"/>
                </a:solidFill>
                <a:uFillTx/>
                <a:latin typeface="Roboto Mono Medium"/>
                <a:ea typeface="Roboto Mono Medium"/>
              </a:rPr>
              <a:t>seTc1</a:t>
            </a:r>
            <a:br>
              <a:rPr sz="1400"/>
            </a:br>
            <a:r>
              <a:rPr b="0" lang="en" sz="1400" strike="noStrike" u="none">
                <a:solidFill>
                  <a:schemeClr val="dk2"/>
                </a:solidFill>
                <a:uFillTx/>
                <a:latin typeface="Roboto Mono Medium"/>
                <a:ea typeface="Roboto Mono Medium"/>
              </a:rPr>
              <a:t>Bobrikko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Google Shape;316;p 2"/>
          <p:cNvSpPr/>
          <p:nvPr/>
        </p:nvSpPr>
        <p:spPr>
          <a:xfrm>
            <a:off x="3780000" y="3583080"/>
            <a:ext cx="679680" cy="16920"/>
          </a:xfrm>
          <a:custGeom>
            <a:avLst/>
            <a:gdLst>
              <a:gd name="textAreaLeft" fmla="*/ 0 w 679680"/>
              <a:gd name="textAreaRight" fmla="*/ 680040 w 679680"/>
              <a:gd name="textAreaTop" fmla="*/ 0 h 16920"/>
              <a:gd name="textAreaBottom" fmla="*/ 17280 h 16920"/>
            </a:gdLst>
            <a:ahLst/>
            <a:rect l="textAreaLeft" t="textAreaTop" r="textAreaRight" b="textAreaBottom"/>
            <a:pathLst>
              <a:path w="24683" h="635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>
            <a:solidFill>
              <a:srgbClr val="f1c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7720" bIns="-27720" anchor="t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Google Shape;317;p 2"/>
          <p:cNvSpPr/>
          <p:nvPr/>
        </p:nvSpPr>
        <p:spPr>
          <a:xfrm>
            <a:off x="6120000" y="2835720"/>
            <a:ext cx="676080" cy="14760"/>
          </a:xfrm>
          <a:custGeom>
            <a:avLst/>
            <a:gdLst>
              <a:gd name="textAreaLeft" fmla="*/ 0 w 676080"/>
              <a:gd name="textAreaRight" fmla="*/ 676440 w 676080"/>
              <a:gd name="textAreaTop" fmla="*/ 0 h 14760"/>
              <a:gd name="textAreaBottom" fmla="*/ 15120 h 14760"/>
            </a:gdLst>
            <a:ahLst/>
            <a:rect l="textAreaLeft" t="textAreaTop" r="textAreaRight" b="textAreaBottom"/>
            <a:pathLst>
              <a:path w="24546" h="551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>
            <a:solidFill>
              <a:srgbClr val="f1c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9880" bIns="-29880" anchor="t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Google Shape;318;p 2"/>
          <p:cNvSpPr/>
          <p:nvPr/>
        </p:nvSpPr>
        <p:spPr>
          <a:xfrm>
            <a:off x="2083320" y="4865040"/>
            <a:ext cx="1094040" cy="112680"/>
          </a:xfrm>
          <a:custGeom>
            <a:avLst/>
            <a:gdLst>
              <a:gd name="textAreaLeft" fmla="*/ 0 w 1094040"/>
              <a:gd name="textAreaRight" fmla="*/ 1094400 w 1094040"/>
              <a:gd name="textAreaTop" fmla="*/ 0 h 112680"/>
              <a:gd name="textAreaBottom" fmla="*/ 113040 h 112680"/>
            </a:gdLst>
            <a:ahLst/>
            <a:rect l="textAreaLeft" t="textAreaTop" r="textAreaRight" b="textAreaBottom"/>
            <a:pathLst>
              <a:path w="39714" h="4104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>
            <a:solidFill>
              <a:srgbClr val="df70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8" name="Google Shape;319;p 2" descr=""/>
          <p:cNvPicPr/>
          <p:nvPr/>
        </p:nvPicPr>
        <p:blipFill>
          <a:blip r:embed="rId1"/>
          <a:srcRect l="0" t="16974" r="8891" b="21017"/>
          <a:stretch/>
        </p:blipFill>
        <p:spPr>
          <a:xfrm>
            <a:off x="7208280" y="3971880"/>
            <a:ext cx="2244960" cy="892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" name="Google Shape;320;p 2" descr=""/>
          <p:cNvPicPr/>
          <p:nvPr/>
        </p:nvPicPr>
        <p:blipFill>
          <a:blip r:embed="rId2"/>
          <a:srcRect l="0" t="16731" r="8891" b="18303"/>
          <a:stretch/>
        </p:blipFill>
        <p:spPr>
          <a:xfrm>
            <a:off x="7208280" y="3367440"/>
            <a:ext cx="2244960" cy="932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" name=""/>
          <p:cNvSpPr txBox="1"/>
          <p:nvPr/>
        </p:nvSpPr>
        <p:spPr>
          <a:xfrm>
            <a:off x="3780000" y="3780000"/>
            <a:ext cx="2708280" cy="61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" sz="1400" strike="noStrike" u="none">
                <a:solidFill>
                  <a:schemeClr val="dk2"/>
                </a:solidFill>
                <a:uFillTx/>
                <a:latin typeface="Roboto Mono Medium"/>
                <a:ea typeface="Roboto Mono Medium"/>
              </a:rPr>
              <a:t>Проект для ****** *****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" descr=""/>
          <p:cNvPicPr/>
          <p:nvPr/>
        </p:nvPicPr>
        <p:blipFill>
          <a:blip r:embed="rId1"/>
          <a:stretch/>
        </p:blipFill>
        <p:spPr>
          <a:xfrm rot="780000">
            <a:off x="6309360" y="719280"/>
            <a:ext cx="1800000" cy="1800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" name="PlaceHolder 1"/>
          <p:cNvSpPr>
            <a:spLocks noGrp="1"/>
          </p:cNvSpPr>
          <p:nvPr>
            <p:ph/>
          </p:nvPr>
        </p:nvSpPr>
        <p:spPr>
          <a:xfrm>
            <a:off x="1098360" y="2094840"/>
            <a:ext cx="3198240" cy="250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oboto Mono Medium"/>
                <a:ea typeface="Roboto Mono Medium"/>
              </a:rPr>
              <a:t>Chicken Jumper - это увлекательная аркадная игра, в которой ваша задача - провести курочку до семян. Каждая клетка на игровом поле имеет своё значение, которое влияет на здоровье курочки. Будьте внимательны и продумывайте маршруты для курочки, чтобы успешно пройти игру.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title"/>
          </p:nvPr>
        </p:nvSpPr>
        <p:spPr>
          <a:xfrm>
            <a:off x="1104480" y="784080"/>
            <a:ext cx="2649600" cy="63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400" strike="noStrike" u="none">
                <a:solidFill>
                  <a:schemeClr val="accent2"/>
                </a:solidFill>
                <a:uFillTx/>
                <a:latin typeface="Concert One"/>
                <a:ea typeface="Concert One"/>
              </a:rPr>
              <a:t>Описание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4" name="Google Shape;360;p 2" descr=""/>
          <p:cNvPicPr/>
          <p:nvPr/>
        </p:nvPicPr>
        <p:blipFill>
          <a:blip r:embed="rId2">
            <a:alphaModFix amt="56000"/>
          </a:blip>
          <a:stretch/>
        </p:blipFill>
        <p:spPr>
          <a:xfrm rot="10800000">
            <a:off x="1239480" y="1216080"/>
            <a:ext cx="2114640" cy="237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5" name="Google Shape;366;p 2" descr=""/>
          <p:cNvPicPr/>
          <p:nvPr/>
        </p:nvPicPr>
        <p:blipFill>
          <a:blip r:embed="rId3">
            <a:alphaModFix amt="80000"/>
          </a:blip>
          <a:stretch/>
        </p:blipFill>
        <p:spPr>
          <a:xfrm flipH="1" rot="6023400">
            <a:off x="5254920" y="3538080"/>
            <a:ext cx="1740240" cy="789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" name="Google Shape;364;p 2"/>
          <p:cNvSpPr/>
          <p:nvPr/>
        </p:nvSpPr>
        <p:spPr>
          <a:xfrm rot="19450800">
            <a:off x="6296040" y="1080360"/>
            <a:ext cx="713160" cy="293040"/>
          </a:xfrm>
          <a:custGeom>
            <a:avLst/>
            <a:gdLst>
              <a:gd name="textAreaLeft" fmla="*/ 0 w 713160"/>
              <a:gd name="textAreaRight" fmla="*/ 713520 w 713160"/>
              <a:gd name="textAreaTop" fmla="*/ 0 h 293040"/>
              <a:gd name="textAreaBottom" fmla="*/ 293400 h 293040"/>
            </a:gdLst>
            <a:ahLst/>
            <a:rect l="textAreaLeft" t="textAreaTop" r="textAreaRight" b="textAreaBottom"/>
            <a:pathLst>
              <a:path w="36226" h="14902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7000"/>
            </a:schemeClr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3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" name="Google Shape;365;p 2"/>
          <p:cNvSpPr/>
          <p:nvPr/>
        </p:nvSpPr>
        <p:spPr>
          <a:xfrm>
            <a:off x="7723800" y="1796400"/>
            <a:ext cx="556200" cy="723600"/>
          </a:xfrm>
          <a:custGeom>
            <a:avLst/>
            <a:gdLst>
              <a:gd name="textAreaLeft" fmla="*/ 0 w 556200"/>
              <a:gd name="textAreaRight" fmla="*/ 556560 w 556200"/>
              <a:gd name="textAreaTop" fmla="*/ 0 h 723600"/>
              <a:gd name="textAreaBottom" fmla="*/ 723960 h 723600"/>
            </a:gdLst>
            <a:ahLst/>
            <a:rect l="textAreaLeft" t="textAreaTop" r="textAreaRight" b="textAreaBottom"/>
            <a:pathLst>
              <a:path w="28231" h="36727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chemeClr val="dk1">
              <a:alpha val="27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4"/>
          <a:stretch/>
        </p:blipFill>
        <p:spPr>
          <a:xfrm rot="21120000">
            <a:off x="7455960" y="3132360"/>
            <a:ext cx="1622520" cy="1622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" name="Google Shape;362;p 2"/>
          <p:cNvSpPr/>
          <p:nvPr/>
        </p:nvSpPr>
        <p:spPr>
          <a:xfrm rot="21209400">
            <a:off x="7236360" y="2965320"/>
            <a:ext cx="1213560" cy="715320"/>
          </a:xfrm>
          <a:custGeom>
            <a:avLst/>
            <a:gdLst>
              <a:gd name="textAreaLeft" fmla="*/ 0 w 1213560"/>
              <a:gd name="textAreaRight" fmla="*/ 1213920 w 1213560"/>
              <a:gd name="textAreaTop" fmla="*/ 0 h 715320"/>
              <a:gd name="textAreaBottom" fmla="*/ 715680 h 715320"/>
            </a:gdLst>
            <a:ahLst/>
            <a:rect l="textAreaLeft" t="textAreaTop" r="textAreaRight" b="textAreaBottom"/>
            <a:pathLst>
              <a:path w="44052" h="25961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7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758960" y="2340000"/>
            <a:ext cx="3281040" cy="53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trike="noStrike" u="none">
                <a:solidFill>
                  <a:schemeClr val="dk2"/>
                </a:solidFill>
                <a:uFillTx/>
                <a:latin typeface="Roboto Mono Medium"/>
                <a:ea typeface="Roboto Mono Medium"/>
              </a:rPr>
              <a:t>— </a:t>
            </a:r>
            <a:r>
              <a:rPr b="0" lang="en" sz="1600" strike="noStrike" u="none">
                <a:solidFill>
                  <a:schemeClr val="dk2"/>
                </a:solidFill>
                <a:uFillTx/>
                <a:latin typeface="Roboto Mono Medium"/>
                <a:ea typeface="Roboto Mono Medium"/>
              </a:rPr>
              <a:t>Гениальный Геймдизайнер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1620000" y="900000"/>
            <a:ext cx="7020000" cy="18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200" strike="noStrike" u="none">
                <a:solidFill>
                  <a:schemeClr val="accent2"/>
                </a:solidFill>
                <a:uFillTx/>
                <a:latin typeface="Concert One"/>
                <a:ea typeface="Concert One"/>
              </a:rPr>
              <a:t>«Easy to learn – hard to master»</a:t>
            </a:r>
            <a:endParaRPr b="0" lang="ru-RU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2" name="Google Shape;382;p 2" descr=""/>
          <p:cNvPicPr/>
          <p:nvPr/>
        </p:nvPicPr>
        <p:blipFill>
          <a:blip r:embed="rId1"/>
          <a:stretch/>
        </p:blipFill>
        <p:spPr>
          <a:xfrm rot="20905200">
            <a:off x="5972040" y="2190240"/>
            <a:ext cx="1979280" cy="231444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</p:pic>
      <p:grpSp>
        <p:nvGrpSpPr>
          <p:cNvPr id="43" name="Google Shape;1495;p110"/>
          <p:cNvGrpSpPr/>
          <p:nvPr/>
        </p:nvGrpSpPr>
        <p:grpSpPr>
          <a:xfrm>
            <a:off x="7062480" y="2804400"/>
            <a:ext cx="676800" cy="615600"/>
            <a:chOff x="7062480" y="2804400"/>
            <a:chExt cx="676800" cy="615600"/>
          </a:xfrm>
        </p:grpSpPr>
        <p:sp>
          <p:nvSpPr>
            <p:cNvPr id="44" name="Google Shape;1496;p 1"/>
            <p:cNvSpPr/>
            <p:nvPr/>
          </p:nvSpPr>
          <p:spPr>
            <a:xfrm rot="19859400">
              <a:off x="7123680" y="2913840"/>
              <a:ext cx="554400" cy="396360"/>
            </a:xfrm>
            <a:custGeom>
              <a:avLst/>
              <a:gdLst>
                <a:gd name="textAreaLeft" fmla="*/ 0 w 554400"/>
                <a:gd name="textAreaRight" fmla="*/ 554760 w 554400"/>
                <a:gd name="textAreaTop" fmla="*/ 0 h 396360"/>
                <a:gd name="textAreaBottom" fmla="*/ 396720 h 396360"/>
              </a:gdLst>
              <a:ahLst/>
              <a:rect l="textAreaLeft" t="textAreaTop" r="textAreaRight" b="textAreaBottom"/>
              <a:pathLst>
                <a:path w="11242" h="8043">
                  <a:moveTo>
                    <a:pt x="7155" y="907"/>
                  </a:moveTo>
                  <a:cubicBezTo>
                    <a:pt x="7770" y="907"/>
                    <a:pt x="8353" y="1037"/>
                    <a:pt x="8788" y="1452"/>
                  </a:cubicBezTo>
                  <a:cubicBezTo>
                    <a:pt x="9360" y="1999"/>
                    <a:pt x="9550" y="3095"/>
                    <a:pt x="9717" y="3833"/>
                  </a:cubicBezTo>
                  <a:cubicBezTo>
                    <a:pt x="9907" y="4571"/>
                    <a:pt x="10169" y="5571"/>
                    <a:pt x="9931" y="6357"/>
                  </a:cubicBezTo>
                  <a:cubicBezTo>
                    <a:pt x="9889" y="6485"/>
                    <a:pt x="9808" y="6538"/>
                    <a:pt x="9700" y="6538"/>
                  </a:cubicBezTo>
                  <a:cubicBezTo>
                    <a:pt x="9143" y="6538"/>
                    <a:pt x="7877" y="5104"/>
                    <a:pt x="7597" y="5024"/>
                  </a:cubicBezTo>
                  <a:cubicBezTo>
                    <a:pt x="7347" y="4976"/>
                    <a:pt x="7091" y="4952"/>
                    <a:pt x="6835" y="4952"/>
                  </a:cubicBezTo>
                  <a:cubicBezTo>
                    <a:pt x="6579" y="4952"/>
                    <a:pt x="6323" y="4976"/>
                    <a:pt x="6073" y="5024"/>
                  </a:cubicBezTo>
                  <a:cubicBezTo>
                    <a:pt x="5407" y="5119"/>
                    <a:pt x="4716" y="5190"/>
                    <a:pt x="4049" y="5310"/>
                  </a:cubicBezTo>
                  <a:cubicBezTo>
                    <a:pt x="3344" y="5443"/>
                    <a:pt x="2487" y="6978"/>
                    <a:pt x="1807" y="6978"/>
                  </a:cubicBezTo>
                  <a:cubicBezTo>
                    <a:pt x="1637" y="6978"/>
                    <a:pt x="1477" y="6882"/>
                    <a:pt x="1334" y="6643"/>
                  </a:cubicBezTo>
                  <a:cubicBezTo>
                    <a:pt x="763" y="5691"/>
                    <a:pt x="1001" y="4119"/>
                    <a:pt x="1239" y="3071"/>
                  </a:cubicBezTo>
                  <a:cubicBezTo>
                    <a:pt x="1572" y="1523"/>
                    <a:pt x="3478" y="1380"/>
                    <a:pt x="4811" y="1213"/>
                  </a:cubicBezTo>
                  <a:lnTo>
                    <a:pt x="4930" y="1213"/>
                  </a:lnTo>
                  <a:cubicBezTo>
                    <a:pt x="5577" y="1108"/>
                    <a:pt x="6391" y="907"/>
                    <a:pt x="7155" y="907"/>
                  </a:cubicBezTo>
                  <a:close/>
                  <a:moveTo>
                    <a:pt x="7273" y="0"/>
                  </a:moveTo>
                  <a:cubicBezTo>
                    <a:pt x="6401" y="0"/>
                    <a:pt x="5484" y="206"/>
                    <a:pt x="4740" y="332"/>
                  </a:cubicBezTo>
                  <a:cubicBezTo>
                    <a:pt x="3311" y="499"/>
                    <a:pt x="1263" y="713"/>
                    <a:pt x="572" y="2190"/>
                  </a:cubicBezTo>
                  <a:cubicBezTo>
                    <a:pt x="1" y="3404"/>
                    <a:pt x="1" y="5071"/>
                    <a:pt x="263" y="6357"/>
                  </a:cubicBezTo>
                  <a:cubicBezTo>
                    <a:pt x="358" y="6929"/>
                    <a:pt x="667" y="7453"/>
                    <a:pt x="1120" y="7810"/>
                  </a:cubicBezTo>
                  <a:cubicBezTo>
                    <a:pt x="1387" y="7972"/>
                    <a:pt x="1637" y="8043"/>
                    <a:pt x="1875" y="8043"/>
                  </a:cubicBezTo>
                  <a:cubicBezTo>
                    <a:pt x="2337" y="8043"/>
                    <a:pt x="2751" y="7774"/>
                    <a:pt x="3144" y="7381"/>
                  </a:cubicBezTo>
                  <a:cubicBezTo>
                    <a:pt x="3430" y="7072"/>
                    <a:pt x="3692" y="6715"/>
                    <a:pt x="3978" y="6405"/>
                  </a:cubicBezTo>
                  <a:cubicBezTo>
                    <a:pt x="4287" y="6095"/>
                    <a:pt x="4811" y="6191"/>
                    <a:pt x="5192" y="6143"/>
                  </a:cubicBezTo>
                  <a:cubicBezTo>
                    <a:pt x="5692" y="6072"/>
                    <a:pt x="6192" y="5976"/>
                    <a:pt x="6692" y="5905"/>
                  </a:cubicBezTo>
                  <a:cubicBezTo>
                    <a:pt x="6739" y="5901"/>
                    <a:pt x="6784" y="5899"/>
                    <a:pt x="6827" y="5899"/>
                  </a:cubicBezTo>
                  <a:cubicBezTo>
                    <a:pt x="7333" y="5899"/>
                    <a:pt x="7602" y="6153"/>
                    <a:pt x="7931" y="6548"/>
                  </a:cubicBezTo>
                  <a:cubicBezTo>
                    <a:pt x="8304" y="6999"/>
                    <a:pt x="9064" y="7460"/>
                    <a:pt x="9732" y="7460"/>
                  </a:cubicBezTo>
                  <a:cubicBezTo>
                    <a:pt x="10086" y="7460"/>
                    <a:pt x="10415" y="7331"/>
                    <a:pt x="10646" y="7000"/>
                  </a:cubicBezTo>
                  <a:cubicBezTo>
                    <a:pt x="11241" y="6095"/>
                    <a:pt x="10884" y="4738"/>
                    <a:pt x="10670" y="3785"/>
                  </a:cubicBezTo>
                  <a:cubicBezTo>
                    <a:pt x="10431" y="2690"/>
                    <a:pt x="10146" y="1475"/>
                    <a:pt x="9336" y="690"/>
                  </a:cubicBezTo>
                  <a:cubicBezTo>
                    <a:pt x="8787" y="163"/>
                    <a:pt x="8048" y="0"/>
                    <a:pt x="727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ru-RU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5" name="Google Shape;1497;p 1"/>
            <p:cNvSpPr/>
            <p:nvPr/>
          </p:nvSpPr>
          <p:spPr>
            <a:xfrm rot="19854000">
              <a:off x="7216560" y="3117960"/>
              <a:ext cx="94680" cy="93960"/>
            </a:xfrm>
            <a:custGeom>
              <a:avLst/>
              <a:gdLst>
                <a:gd name="textAreaLeft" fmla="*/ 0 w 94680"/>
                <a:gd name="textAreaRight" fmla="*/ 95040 w 94680"/>
                <a:gd name="textAreaTop" fmla="*/ 0 h 93960"/>
                <a:gd name="textAreaBottom" fmla="*/ 94320 h 93960"/>
              </a:gdLst>
              <a:ahLst/>
              <a:rect l="textAreaLeft" t="textAreaTop" r="textAreaRight" b="textAreaBottom"/>
              <a:pathLst>
                <a:path w="1930" h="1918">
                  <a:moveTo>
                    <a:pt x="953" y="457"/>
                  </a:moveTo>
                  <a:cubicBezTo>
                    <a:pt x="1215" y="457"/>
                    <a:pt x="1429" y="576"/>
                    <a:pt x="1453" y="838"/>
                  </a:cubicBezTo>
                  <a:cubicBezTo>
                    <a:pt x="1477" y="1076"/>
                    <a:pt x="1358" y="1290"/>
                    <a:pt x="1167" y="1409"/>
                  </a:cubicBezTo>
                  <a:cubicBezTo>
                    <a:pt x="1112" y="1431"/>
                    <a:pt x="1055" y="1442"/>
                    <a:pt x="998" y="1442"/>
                  </a:cubicBezTo>
                  <a:cubicBezTo>
                    <a:pt x="808" y="1442"/>
                    <a:pt x="627" y="1325"/>
                    <a:pt x="572" y="1123"/>
                  </a:cubicBezTo>
                  <a:cubicBezTo>
                    <a:pt x="500" y="838"/>
                    <a:pt x="667" y="528"/>
                    <a:pt x="953" y="457"/>
                  </a:cubicBezTo>
                  <a:close/>
                  <a:moveTo>
                    <a:pt x="993" y="0"/>
                  </a:moveTo>
                  <a:cubicBezTo>
                    <a:pt x="964" y="0"/>
                    <a:pt x="935" y="1"/>
                    <a:pt x="905" y="4"/>
                  </a:cubicBezTo>
                  <a:cubicBezTo>
                    <a:pt x="881" y="4"/>
                    <a:pt x="834" y="4"/>
                    <a:pt x="810" y="28"/>
                  </a:cubicBezTo>
                  <a:cubicBezTo>
                    <a:pt x="310" y="171"/>
                    <a:pt x="0" y="647"/>
                    <a:pt x="96" y="1147"/>
                  </a:cubicBezTo>
                  <a:cubicBezTo>
                    <a:pt x="176" y="1592"/>
                    <a:pt x="550" y="1917"/>
                    <a:pt x="981" y="1917"/>
                  </a:cubicBezTo>
                  <a:cubicBezTo>
                    <a:pt x="1058" y="1917"/>
                    <a:pt x="1136" y="1907"/>
                    <a:pt x="1215" y="1885"/>
                  </a:cubicBezTo>
                  <a:cubicBezTo>
                    <a:pt x="1643" y="1743"/>
                    <a:pt x="1929" y="1314"/>
                    <a:pt x="1905" y="861"/>
                  </a:cubicBezTo>
                  <a:cubicBezTo>
                    <a:pt x="1860" y="367"/>
                    <a:pt x="1476" y="0"/>
                    <a:pt x="99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800" bIns="28800" anchor="ctr">
              <a:noAutofit/>
            </a:bodyPr>
            <a:p>
              <a:endParaRPr b="0" lang="ru-RU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6" name="Google Shape;1498;p 1"/>
            <p:cNvSpPr/>
            <p:nvPr/>
          </p:nvSpPr>
          <p:spPr>
            <a:xfrm rot="19851600">
              <a:off x="7423560" y="2961720"/>
              <a:ext cx="93240" cy="9360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93600"/>
                <a:gd name="textAreaBottom" fmla="*/ 93960 h 93600"/>
              </a:gdLst>
              <a:ahLst/>
              <a:rect l="textAreaLeft" t="textAreaTop" r="textAreaRight" b="textAreaBottom"/>
              <a:pathLst>
                <a:path w="1906" h="1916">
                  <a:moveTo>
                    <a:pt x="930" y="462"/>
                  </a:moveTo>
                  <a:cubicBezTo>
                    <a:pt x="1192" y="462"/>
                    <a:pt x="1406" y="581"/>
                    <a:pt x="1430" y="843"/>
                  </a:cubicBezTo>
                  <a:cubicBezTo>
                    <a:pt x="1454" y="1082"/>
                    <a:pt x="1358" y="1296"/>
                    <a:pt x="1168" y="1439"/>
                  </a:cubicBezTo>
                  <a:lnTo>
                    <a:pt x="1168" y="1415"/>
                  </a:lnTo>
                  <a:cubicBezTo>
                    <a:pt x="1104" y="1444"/>
                    <a:pt x="1039" y="1457"/>
                    <a:pt x="976" y="1457"/>
                  </a:cubicBezTo>
                  <a:cubicBezTo>
                    <a:pt x="779" y="1457"/>
                    <a:pt x="603" y="1327"/>
                    <a:pt x="549" y="1129"/>
                  </a:cubicBezTo>
                  <a:cubicBezTo>
                    <a:pt x="477" y="820"/>
                    <a:pt x="644" y="534"/>
                    <a:pt x="930" y="462"/>
                  </a:cubicBezTo>
                  <a:close/>
                  <a:moveTo>
                    <a:pt x="865" y="0"/>
                  </a:moveTo>
                  <a:cubicBezTo>
                    <a:pt x="832" y="0"/>
                    <a:pt x="804" y="17"/>
                    <a:pt x="787" y="34"/>
                  </a:cubicBezTo>
                  <a:cubicBezTo>
                    <a:pt x="310" y="177"/>
                    <a:pt x="1" y="653"/>
                    <a:pt x="72" y="1153"/>
                  </a:cubicBezTo>
                  <a:cubicBezTo>
                    <a:pt x="154" y="1605"/>
                    <a:pt x="556" y="1915"/>
                    <a:pt x="1001" y="1915"/>
                  </a:cubicBezTo>
                  <a:cubicBezTo>
                    <a:pt x="1072" y="1915"/>
                    <a:pt x="1144" y="1908"/>
                    <a:pt x="1215" y="1891"/>
                  </a:cubicBezTo>
                  <a:cubicBezTo>
                    <a:pt x="1644" y="1725"/>
                    <a:pt x="1906" y="1320"/>
                    <a:pt x="1882" y="867"/>
                  </a:cubicBezTo>
                  <a:cubicBezTo>
                    <a:pt x="1860" y="373"/>
                    <a:pt x="1456" y="6"/>
                    <a:pt x="990" y="6"/>
                  </a:cubicBezTo>
                  <a:cubicBezTo>
                    <a:pt x="962" y="6"/>
                    <a:pt x="934" y="7"/>
                    <a:pt x="906" y="10"/>
                  </a:cubicBezTo>
                  <a:cubicBezTo>
                    <a:pt x="892" y="3"/>
                    <a:pt x="878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800" bIns="28800" anchor="ctr">
              <a:noAutofit/>
            </a:bodyPr>
            <a:p>
              <a:endParaRPr b="0" lang="ru-RU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47" name="Google Shape;1486;p110"/>
          <p:cNvGrpSpPr/>
          <p:nvPr/>
        </p:nvGrpSpPr>
        <p:grpSpPr>
          <a:xfrm>
            <a:off x="6260760" y="3240000"/>
            <a:ext cx="579240" cy="585000"/>
            <a:chOff x="6260760" y="3240000"/>
            <a:chExt cx="579240" cy="585000"/>
          </a:xfrm>
        </p:grpSpPr>
        <p:sp>
          <p:nvSpPr>
            <p:cNvPr id="48" name="Google Shape;1487;p 1"/>
            <p:cNvSpPr/>
            <p:nvPr/>
          </p:nvSpPr>
          <p:spPr>
            <a:xfrm rot="843000">
              <a:off x="6312240" y="3290400"/>
              <a:ext cx="476280" cy="483840"/>
            </a:xfrm>
            <a:custGeom>
              <a:avLst/>
              <a:gdLst>
                <a:gd name="textAreaLeft" fmla="*/ 0 w 476280"/>
                <a:gd name="textAreaRight" fmla="*/ 476640 w 476280"/>
                <a:gd name="textAreaTop" fmla="*/ 0 h 483840"/>
                <a:gd name="textAreaBottom" fmla="*/ 484200 h 483840"/>
              </a:gdLst>
              <a:ahLst/>
              <a:rect l="textAreaLeft" t="textAreaTop" r="textAreaRight" b="textAreaBottom"/>
              <a:pathLst>
                <a:path w="9669" h="9143">
                  <a:moveTo>
                    <a:pt x="6787" y="969"/>
                  </a:moveTo>
                  <a:cubicBezTo>
                    <a:pt x="6811" y="1326"/>
                    <a:pt x="6883" y="1683"/>
                    <a:pt x="6930" y="2040"/>
                  </a:cubicBezTo>
                  <a:cubicBezTo>
                    <a:pt x="6997" y="2604"/>
                    <a:pt x="6752" y="2729"/>
                    <a:pt x="6388" y="2729"/>
                  </a:cubicBezTo>
                  <a:cubicBezTo>
                    <a:pt x="6229" y="2729"/>
                    <a:pt x="6047" y="2705"/>
                    <a:pt x="5859" y="2683"/>
                  </a:cubicBezTo>
                  <a:cubicBezTo>
                    <a:pt x="5359" y="2622"/>
                    <a:pt x="4854" y="2591"/>
                    <a:pt x="4349" y="2591"/>
                  </a:cubicBezTo>
                  <a:cubicBezTo>
                    <a:pt x="3675" y="2591"/>
                    <a:pt x="3001" y="2646"/>
                    <a:pt x="2334" y="2755"/>
                  </a:cubicBezTo>
                  <a:cubicBezTo>
                    <a:pt x="2263" y="2207"/>
                    <a:pt x="2263" y="1635"/>
                    <a:pt x="2334" y="1088"/>
                  </a:cubicBezTo>
                  <a:cubicBezTo>
                    <a:pt x="3811" y="1088"/>
                    <a:pt x="5311" y="1040"/>
                    <a:pt x="6787" y="969"/>
                  </a:cubicBezTo>
                  <a:close/>
                  <a:moveTo>
                    <a:pt x="7936" y="920"/>
                  </a:moveTo>
                  <a:cubicBezTo>
                    <a:pt x="8235" y="920"/>
                    <a:pt x="8560" y="934"/>
                    <a:pt x="8597" y="1064"/>
                  </a:cubicBezTo>
                  <a:cubicBezTo>
                    <a:pt x="8645" y="1493"/>
                    <a:pt x="8645" y="1945"/>
                    <a:pt x="8574" y="2374"/>
                  </a:cubicBezTo>
                  <a:cubicBezTo>
                    <a:pt x="8550" y="2921"/>
                    <a:pt x="8550" y="3469"/>
                    <a:pt x="8597" y="4017"/>
                  </a:cubicBezTo>
                  <a:cubicBezTo>
                    <a:pt x="8669" y="4827"/>
                    <a:pt x="8716" y="5660"/>
                    <a:pt x="8716" y="6494"/>
                  </a:cubicBezTo>
                  <a:cubicBezTo>
                    <a:pt x="8716" y="6851"/>
                    <a:pt x="8716" y="7232"/>
                    <a:pt x="8693" y="7565"/>
                  </a:cubicBezTo>
                  <a:cubicBezTo>
                    <a:pt x="8645" y="8041"/>
                    <a:pt x="8621" y="8065"/>
                    <a:pt x="8121" y="8089"/>
                  </a:cubicBezTo>
                  <a:lnTo>
                    <a:pt x="7407" y="8113"/>
                  </a:lnTo>
                  <a:cubicBezTo>
                    <a:pt x="7216" y="7113"/>
                    <a:pt x="7835" y="5517"/>
                    <a:pt x="6930" y="4779"/>
                  </a:cubicBezTo>
                  <a:cubicBezTo>
                    <a:pt x="6677" y="4565"/>
                    <a:pt x="6333" y="4509"/>
                    <a:pt x="5984" y="4509"/>
                  </a:cubicBezTo>
                  <a:cubicBezTo>
                    <a:pt x="5710" y="4509"/>
                    <a:pt x="5433" y="4544"/>
                    <a:pt x="5192" y="4565"/>
                  </a:cubicBezTo>
                  <a:cubicBezTo>
                    <a:pt x="4287" y="4636"/>
                    <a:pt x="3430" y="4612"/>
                    <a:pt x="2548" y="4779"/>
                  </a:cubicBezTo>
                  <a:cubicBezTo>
                    <a:pt x="2310" y="4850"/>
                    <a:pt x="2167" y="5112"/>
                    <a:pt x="2239" y="5350"/>
                  </a:cubicBezTo>
                  <a:cubicBezTo>
                    <a:pt x="2334" y="6303"/>
                    <a:pt x="2382" y="7279"/>
                    <a:pt x="2334" y="8232"/>
                  </a:cubicBezTo>
                  <a:cubicBezTo>
                    <a:pt x="1905" y="8232"/>
                    <a:pt x="1477" y="8232"/>
                    <a:pt x="1024" y="8208"/>
                  </a:cubicBezTo>
                  <a:cubicBezTo>
                    <a:pt x="1024" y="5827"/>
                    <a:pt x="929" y="3469"/>
                    <a:pt x="929" y="1112"/>
                  </a:cubicBezTo>
                  <a:lnTo>
                    <a:pt x="1405" y="1112"/>
                  </a:lnTo>
                  <a:cubicBezTo>
                    <a:pt x="1382" y="1897"/>
                    <a:pt x="1286" y="2683"/>
                    <a:pt x="1548" y="3445"/>
                  </a:cubicBezTo>
                  <a:cubicBezTo>
                    <a:pt x="1607" y="3642"/>
                    <a:pt x="1796" y="3773"/>
                    <a:pt x="1994" y="3773"/>
                  </a:cubicBezTo>
                  <a:cubicBezTo>
                    <a:pt x="2036" y="3773"/>
                    <a:pt x="2078" y="3767"/>
                    <a:pt x="2120" y="3755"/>
                  </a:cubicBezTo>
                  <a:cubicBezTo>
                    <a:pt x="2697" y="3594"/>
                    <a:pt x="3282" y="3554"/>
                    <a:pt x="3870" y="3554"/>
                  </a:cubicBezTo>
                  <a:cubicBezTo>
                    <a:pt x="4325" y="3554"/>
                    <a:pt x="4782" y="3578"/>
                    <a:pt x="5239" y="3588"/>
                  </a:cubicBezTo>
                  <a:cubicBezTo>
                    <a:pt x="5626" y="3605"/>
                    <a:pt x="6084" y="3693"/>
                    <a:pt x="6513" y="3693"/>
                  </a:cubicBezTo>
                  <a:cubicBezTo>
                    <a:pt x="6691" y="3693"/>
                    <a:pt x="6865" y="3678"/>
                    <a:pt x="7026" y="3636"/>
                  </a:cubicBezTo>
                  <a:cubicBezTo>
                    <a:pt x="8240" y="3302"/>
                    <a:pt x="7788" y="1874"/>
                    <a:pt x="7692" y="921"/>
                  </a:cubicBezTo>
                  <a:cubicBezTo>
                    <a:pt x="7766" y="921"/>
                    <a:pt x="7850" y="920"/>
                    <a:pt x="7936" y="920"/>
                  </a:cubicBezTo>
                  <a:close/>
                  <a:moveTo>
                    <a:pt x="5422" y="5406"/>
                  </a:moveTo>
                  <a:cubicBezTo>
                    <a:pt x="5955" y="5406"/>
                    <a:pt x="6370" y="5470"/>
                    <a:pt x="6430" y="5660"/>
                  </a:cubicBezTo>
                  <a:cubicBezTo>
                    <a:pt x="6668" y="6446"/>
                    <a:pt x="6383" y="7327"/>
                    <a:pt x="6478" y="8137"/>
                  </a:cubicBezTo>
                  <a:lnTo>
                    <a:pt x="6502" y="8137"/>
                  </a:lnTo>
                  <a:cubicBezTo>
                    <a:pt x="5406" y="8184"/>
                    <a:pt x="4335" y="8232"/>
                    <a:pt x="3263" y="8232"/>
                  </a:cubicBezTo>
                  <a:cubicBezTo>
                    <a:pt x="3287" y="7351"/>
                    <a:pt x="3263" y="6470"/>
                    <a:pt x="3168" y="5612"/>
                  </a:cubicBezTo>
                  <a:cubicBezTo>
                    <a:pt x="3721" y="5529"/>
                    <a:pt x="4684" y="5406"/>
                    <a:pt x="5422" y="5406"/>
                  </a:cubicBezTo>
                  <a:close/>
                  <a:moveTo>
                    <a:pt x="7764" y="0"/>
                  </a:moveTo>
                  <a:cubicBezTo>
                    <a:pt x="7063" y="0"/>
                    <a:pt x="6347" y="111"/>
                    <a:pt x="5644" y="111"/>
                  </a:cubicBezTo>
                  <a:cubicBezTo>
                    <a:pt x="3906" y="111"/>
                    <a:pt x="2191" y="183"/>
                    <a:pt x="453" y="183"/>
                  </a:cubicBezTo>
                  <a:cubicBezTo>
                    <a:pt x="334" y="183"/>
                    <a:pt x="238" y="230"/>
                    <a:pt x="143" y="302"/>
                  </a:cubicBezTo>
                  <a:cubicBezTo>
                    <a:pt x="48" y="373"/>
                    <a:pt x="0" y="516"/>
                    <a:pt x="0" y="635"/>
                  </a:cubicBezTo>
                  <a:cubicBezTo>
                    <a:pt x="0" y="3326"/>
                    <a:pt x="119" y="5993"/>
                    <a:pt x="119" y="8637"/>
                  </a:cubicBezTo>
                  <a:cubicBezTo>
                    <a:pt x="119" y="8899"/>
                    <a:pt x="334" y="9113"/>
                    <a:pt x="572" y="9113"/>
                  </a:cubicBezTo>
                  <a:cubicBezTo>
                    <a:pt x="1018" y="9134"/>
                    <a:pt x="1465" y="9143"/>
                    <a:pt x="1911" y="9143"/>
                  </a:cubicBezTo>
                  <a:cubicBezTo>
                    <a:pt x="2989" y="9143"/>
                    <a:pt x="4066" y="9092"/>
                    <a:pt x="5144" y="9042"/>
                  </a:cubicBezTo>
                  <a:cubicBezTo>
                    <a:pt x="5906" y="9018"/>
                    <a:pt x="6668" y="8994"/>
                    <a:pt x="7430" y="8994"/>
                  </a:cubicBezTo>
                  <a:cubicBezTo>
                    <a:pt x="7657" y="8994"/>
                    <a:pt x="7954" y="9030"/>
                    <a:pt x="8246" y="9030"/>
                  </a:cubicBezTo>
                  <a:cubicBezTo>
                    <a:pt x="8538" y="9030"/>
                    <a:pt x="8824" y="8994"/>
                    <a:pt x="9026" y="8851"/>
                  </a:cubicBezTo>
                  <a:cubicBezTo>
                    <a:pt x="9621" y="8446"/>
                    <a:pt x="9621" y="7732"/>
                    <a:pt x="9645" y="7065"/>
                  </a:cubicBezTo>
                  <a:cubicBezTo>
                    <a:pt x="9669" y="6041"/>
                    <a:pt x="9645" y="5017"/>
                    <a:pt x="9550" y="3993"/>
                  </a:cubicBezTo>
                  <a:cubicBezTo>
                    <a:pt x="9502" y="3255"/>
                    <a:pt x="9502" y="2493"/>
                    <a:pt x="9526" y="1731"/>
                  </a:cubicBezTo>
                  <a:cubicBezTo>
                    <a:pt x="9574" y="921"/>
                    <a:pt x="9478" y="230"/>
                    <a:pt x="8574" y="64"/>
                  </a:cubicBezTo>
                  <a:cubicBezTo>
                    <a:pt x="8307" y="17"/>
                    <a:pt x="8036" y="0"/>
                    <a:pt x="776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ru-RU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" name="Google Shape;1488;p 1"/>
            <p:cNvSpPr/>
            <p:nvPr/>
          </p:nvSpPr>
          <p:spPr>
            <a:xfrm rot="886800">
              <a:off x="6539400" y="3614400"/>
              <a:ext cx="26640" cy="89280"/>
            </a:xfrm>
            <a:custGeom>
              <a:avLst/>
              <a:gdLst>
                <a:gd name="textAreaLeft" fmla="*/ 0 w 26640"/>
                <a:gd name="textAreaRight" fmla="*/ 27000 w 2664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553" h="1693">
                  <a:moveTo>
                    <a:pt x="289" y="0"/>
                  </a:moveTo>
                  <a:cubicBezTo>
                    <a:pt x="191" y="0"/>
                    <a:pt x="96" y="54"/>
                    <a:pt x="72" y="161"/>
                  </a:cubicBezTo>
                  <a:cubicBezTo>
                    <a:pt x="0" y="613"/>
                    <a:pt x="0" y="1066"/>
                    <a:pt x="72" y="1518"/>
                  </a:cubicBezTo>
                  <a:cubicBezTo>
                    <a:pt x="100" y="1641"/>
                    <a:pt x="184" y="1692"/>
                    <a:pt x="273" y="1692"/>
                  </a:cubicBezTo>
                  <a:cubicBezTo>
                    <a:pt x="408" y="1692"/>
                    <a:pt x="553" y="1572"/>
                    <a:pt x="524" y="1399"/>
                  </a:cubicBezTo>
                  <a:cubicBezTo>
                    <a:pt x="453" y="994"/>
                    <a:pt x="453" y="566"/>
                    <a:pt x="524" y="161"/>
                  </a:cubicBezTo>
                  <a:cubicBezTo>
                    <a:pt x="488" y="54"/>
                    <a:pt x="387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560" bIns="25560" anchor="ctr">
              <a:noAutofit/>
            </a:bodyPr>
            <a:p>
              <a:endParaRPr b="0" lang="ru-RU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50" name="Google Shape;1533;p110"/>
          <p:cNvGrpSpPr/>
          <p:nvPr/>
        </p:nvGrpSpPr>
        <p:grpSpPr>
          <a:xfrm>
            <a:off x="7020000" y="3600000"/>
            <a:ext cx="540000" cy="466200"/>
            <a:chOff x="7020000" y="3600000"/>
            <a:chExt cx="540000" cy="466200"/>
          </a:xfrm>
        </p:grpSpPr>
        <p:sp>
          <p:nvSpPr>
            <p:cNvPr id="51" name="Google Shape;1534;p 1"/>
            <p:cNvSpPr/>
            <p:nvPr/>
          </p:nvSpPr>
          <p:spPr>
            <a:xfrm>
              <a:off x="7142040" y="3776040"/>
              <a:ext cx="100440" cy="802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80280"/>
                <a:gd name="textAreaBottom" fmla="*/ 80640 h 80280"/>
              </a:gdLst>
              <a:ahLst/>
              <a:rect l="textAreaLeft" t="textAreaTop" r="textAreaRight" b="textAreaBottom"/>
              <a:pathLst>
                <a:path w="2111" h="1653">
                  <a:moveTo>
                    <a:pt x="959" y="1"/>
                  </a:moveTo>
                  <a:cubicBezTo>
                    <a:pt x="414" y="1"/>
                    <a:pt x="1" y="519"/>
                    <a:pt x="135" y="1079"/>
                  </a:cubicBezTo>
                  <a:cubicBezTo>
                    <a:pt x="246" y="1500"/>
                    <a:pt x="604" y="1653"/>
                    <a:pt x="999" y="1653"/>
                  </a:cubicBezTo>
                  <a:cubicBezTo>
                    <a:pt x="1028" y="1653"/>
                    <a:pt x="1058" y="1652"/>
                    <a:pt x="1088" y="1650"/>
                  </a:cubicBezTo>
                  <a:cubicBezTo>
                    <a:pt x="2050" y="1603"/>
                    <a:pt x="2110" y="6"/>
                    <a:pt x="1108" y="6"/>
                  </a:cubicBezTo>
                  <a:cubicBezTo>
                    <a:pt x="1093" y="6"/>
                    <a:pt x="1079" y="6"/>
                    <a:pt x="1064" y="7"/>
                  </a:cubicBezTo>
                  <a:cubicBezTo>
                    <a:pt x="1028" y="3"/>
                    <a:pt x="994" y="1"/>
                    <a:pt x="95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840" bIns="24840" anchor="ctr">
              <a:noAutofit/>
            </a:bodyPr>
            <a:p>
              <a:endParaRPr b="0" lang="ru-RU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2" name="Google Shape;1535;p 1"/>
            <p:cNvSpPr/>
            <p:nvPr/>
          </p:nvSpPr>
          <p:spPr>
            <a:xfrm>
              <a:off x="7251840" y="3684960"/>
              <a:ext cx="100440" cy="8172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81720"/>
                <a:gd name="textAreaBottom" fmla="*/ 82080 h 81720"/>
              </a:gdLst>
              <a:ahLst/>
              <a:rect l="textAreaLeft" t="textAreaTop" r="textAreaRight" b="textAreaBottom"/>
              <a:pathLst>
                <a:path w="2112" h="1673">
                  <a:moveTo>
                    <a:pt x="972" y="1"/>
                  </a:moveTo>
                  <a:cubicBezTo>
                    <a:pt x="432" y="1"/>
                    <a:pt x="0" y="527"/>
                    <a:pt x="160" y="1075"/>
                  </a:cubicBezTo>
                  <a:cubicBezTo>
                    <a:pt x="249" y="1500"/>
                    <a:pt x="590" y="1673"/>
                    <a:pt x="1006" y="1673"/>
                  </a:cubicBezTo>
                  <a:cubicBezTo>
                    <a:pt x="1033" y="1673"/>
                    <a:pt x="1061" y="1672"/>
                    <a:pt x="1089" y="1671"/>
                  </a:cubicBezTo>
                  <a:cubicBezTo>
                    <a:pt x="2051" y="1624"/>
                    <a:pt x="2111" y="3"/>
                    <a:pt x="1086" y="3"/>
                  </a:cubicBezTo>
                  <a:cubicBezTo>
                    <a:pt x="1071" y="3"/>
                    <a:pt x="1056" y="3"/>
                    <a:pt x="1041" y="4"/>
                  </a:cubicBezTo>
                  <a:cubicBezTo>
                    <a:pt x="1018" y="2"/>
                    <a:pt x="995" y="1"/>
                    <a:pt x="97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200" bIns="25200" anchor="ctr">
              <a:noAutofit/>
            </a:bodyPr>
            <a:p>
              <a:endParaRPr b="0" lang="ru-RU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" name="Google Shape;1536;p 1"/>
            <p:cNvSpPr/>
            <p:nvPr/>
          </p:nvSpPr>
          <p:spPr>
            <a:xfrm>
              <a:off x="7387920" y="3717720"/>
              <a:ext cx="100440" cy="8172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81720"/>
                <a:gd name="textAreaBottom" fmla="*/ 82080 h 81720"/>
              </a:gdLst>
              <a:ahLst/>
              <a:rect l="textAreaLeft" t="textAreaTop" r="textAreaRight" b="textAreaBottom"/>
              <a:pathLst>
                <a:path w="2110" h="1676">
                  <a:moveTo>
                    <a:pt x="962" y="0"/>
                  </a:moveTo>
                  <a:cubicBezTo>
                    <a:pt x="415" y="0"/>
                    <a:pt x="1" y="539"/>
                    <a:pt x="158" y="1078"/>
                  </a:cubicBezTo>
                  <a:cubicBezTo>
                    <a:pt x="247" y="1503"/>
                    <a:pt x="609" y="1676"/>
                    <a:pt x="1008" y="1676"/>
                  </a:cubicBezTo>
                  <a:cubicBezTo>
                    <a:pt x="1034" y="1676"/>
                    <a:pt x="1060" y="1675"/>
                    <a:pt x="1086" y="1673"/>
                  </a:cubicBezTo>
                  <a:cubicBezTo>
                    <a:pt x="2056" y="1626"/>
                    <a:pt x="2110" y="6"/>
                    <a:pt x="1085" y="6"/>
                  </a:cubicBezTo>
                  <a:cubicBezTo>
                    <a:pt x="1078" y="6"/>
                    <a:pt x="1070" y="6"/>
                    <a:pt x="1063" y="6"/>
                  </a:cubicBezTo>
                  <a:cubicBezTo>
                    <a:pt x="1029" y="2"/>
                    <a:pt x="995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200" bIns="25200" anchor="ctr">
              <a:noAutofit/>
            </a:bodyPr>
            <a:p>
              <a:endParaRPr b="0" lang="ru-RU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4" name="Google Shape;1537;p 1"/>
            <p:cNvSpPr/>
            <p:nvPr/>
          </p:nvSpPr>
          <p:spPr>
            <a:xfrm>
              <a:off x="7347960" y="3839400"/>
              <a:ext cx="145800" cy="116640"/>
            </a:xfrm>
            <a:custGeom>
              <a:avLst/>
              <a:gdLst>
                <a:gd name="textAreaLeft" fmla="*/ 0 w 145800"/>
                <a:gd name="textAreaRight" fmla="*/ 146160 w 145800"/>
                <a:gd name="textAreaTop" fmla="*/ 0 h 116640"/>
                <a:gd name="textAreaBottom" fmla="*/ 117000 h 116640"/>
              </a:gdLst>
              <a:ahLst/>
              <a:rect l="textAreaLeft" t="textAreaTop" r="textAreaRight" b="textAreaBottom"/>
              <a:pathLst>
                <a:path w="3065" h="2389">
                  <a:moveTo>
                    <a:pt x="1517" y="0"/>
                  </a:moveTo>
                  <a:cubicBezTo>
                    <a:pt x="877" y="0"/>
                    <a:pt x="0" y="458"/>
                    <a:pt x="255" y="1549"/>
                  </a:cubicBezTo>
                  <a:cubicBezTo>
                    <a:pt x="409" y="2139"/>
                    <a:pt x="883" y="2388"/>
                    <a:pt x="1457" y="2388"/>
                  </a:cubicBezTo>
                  <a:cubicBezTo>
                    <a:pt x="1508" y="2388"/>
                    <a:pt x="1560" y="2386"/>
                    <a:pt x="1613" y="2383"/>
                  </a:cubicBezTo>
                  <a:cubicBezTo>
                    <a:pt x="2980" y="2312"/>
                    <a:pt x="3064" y="0"/>
                    <a:pt x="1610" y="0"/>
                  </a:cubicBezTo>
                  <a:cubicBezTo>
                    <a:pt x="1595" y="0"/>
                    <a:pt x="1580" y="1"/>
                    <a:pt x="1565" y="1"/>
                  </a:cubicBezTo>
                  <a:cubicBezTo>
                    <a:pt x="1549" y="1"/>
                    <a:pt x="1533" y="0"/>
                    <a:pt x="151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000" bIns="36000" anchor="ctr">
              <a:noAutofit/>
            </a:bodyPr>
            <a:p>
              <a:endParaRPr b="0" lang="ru-RU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5" name="Google Shape;1538;p 1"/>
            <p:cNvSpPr/>
            <p:nvPr/>
          </p:nvSpPr>
          <p:spPr>
            <a:xfrm>
              <a:off x="7020000" y="3600000"/>
              <a:ext cx="540000" cy="466200"/>
            </a:xfrm>
            <a:custGeom>
              <a:avLst/>
              <a:gdLst>
                <a:gd name="textAreaLeft" fmla="*/ 0 w 540000"/>
                <a:gd name="textAreaRight" fmla="*/ 540360 w 540000"/>
                <a:gd name="textAreaTop" fmla="*/ 0 h 466200"/>
                <a:gd name="textAreaBottom" fmla="*/ 466560 h 466200"/>
              </a:gdLst>
              <a:ahLst/>
              <a:rect l="textAreaLeft" t="textAreaTop" r="textAreaRight" b="textAreaBottom"/>
              <a:pathLst>
                <a:path w="11313" h="9523">
                  <a:moveTo>
                    <a:pt x="6831" y="950"/>
                  </a:moveTo>
                  <a:cubicBezTo>
                    <a:pt x="7938" y="950"/>
                    <a:pt x="9013" y="1343"/>
                    <a:pt x="9836" y="2286"/>
                  </a:cubicBezTo>
                  <a:cubicBezTo>
                    <a:pt x="10384" y="2929"/>
                    <a:pt x="10336" y="4263"/>
                    <a:pt x="10289" y="5025"/>
                  </a:cubicBezTo>
                  <a:cubicBezTo>
                    <a:pt x="10241" y="6097"/>
                    <a:pt x="9908" y="7240"/>
                    <a:pt x="9146" y="8002"/>
                  </a:cubicBezTo>
                  <a:cubicBezTo>
                    <a:pt x="8828" y="8331"/>
                    <a:pt x="8185" y="8579"/>
                    <a:pt x="7638" y="8579"/>
                  </a:cubicBezTo>
                  <a:cubicBezTo>
                    <a:pt x="7078" y="8579"/>
                    <a:pt x="6620" y="8319"/>
                    <a:pt x="6717" y="7621"/>
                  </a:cubicBezTo>
                  <a:cubicBezTo>
                    <a:pt x="6836" y="6835"/>
                    <a:pt x="6669" y="5692"/>
                    <a:pt x="5621" y="5668"/>
                  </a:cubicBezTo>
                  <a:cubicBezTo>
                    <a:pt x="5606" y="5668"/>
                    <a:pt x="5591" y="5668"/>
                    <a:pt x="5576" y="5668"/>
                  </a:cubicBezTo>
                  <a:cubicBezTo>
                    <a:pt x="4473" y="5668"/>
                    <a:pt x="3602" y="6420"/>
                    <a:pt x="2496" y="6420"/>
                  </a:cubicBezTo>
                  <a:cubicBezTo>
                    <a:pt x="2359" y="6420"/>
                    <a:pt x="2218" y="6408"/>
                    <a:pt x="2073" y="6382"/>
                  </a:cubicBezTo>
                  <a:cubicBezTo>
                    <a:pt x="1001" y="6192"/>
                    <a:pt x="1239" y="4906"/>
                    <a:pt x="1573" y="4192"/>
                  </a:cubicBezTo>
                  <a:cubicBezTo>
                    <a:pt x="1978" y="3453"/>
                    <a:pt x="2501" y="2810"/>
                    <a:pt x="3168" y="2310"/>
                  </a:cubicBezTo>
                  <a:cubicBezTo>
                    <a:pt x="4196" y="1488"/>
                    <a:pt x="5535" y="950"/>
                    <a:pt x="6831" y="950"/>
                  </a:cubicBezTo>
                  <a:close/>
                  <a:moveTo>
                    <a:pt x="6683" y="0"/>
                  </a:moveTo>
                  <a:cubicBezTo>
                    <a:pt x="5141" y="0"/>
                    <a:pt x="3707" y="719"/>
                    <a:pt x="2501" y="1667"/>
                  </a:cubicBezTo>
                  <a:cubicBezTo>
                    <a:pt x="1239" y="2763"/>
                    <a:pt x="1" y="4311"/>
                    <a:pt x="477" y="6073"/>
                  </a:cubicBezTo>
                  <a:cubicBezTo>
                    <a:pt x="746" y="7042"/>
                    <a:pt x="1630" y="7348"/>
                    <a:pt x="2547" y="7348"/>
                  </a:cubicBezTo>
                  <a:cubicBezTo>
                    <a:pt x="3094" y="7348"/>
                    <a:pt x="3652" y="7239"/>
                    <a:pt x="4097" y="7097"/>
                  </a:cubicBezTo>
                  <a:cubicBezTo>
                    <a:pt x="4430" y="6978"/>
                    <a:pt x="4764" y="6787"/>
                    <a:pt x="5121" y="6668"/>
                  </a:cubicBezTo>
                  <a:cubicBezTo>
                    <a:pt x="5245" y="6622"/>
                    <a:pt x="5348" y="6601"/>
                    <a:pt x="5434" y="6601"/>
                  </a:cubicBezTo>
                  <a:cubicBezTo>
                    <a:pt x="5881" y="6601"/>
                    <a:pt x="5872" y="7154"/>
                    <a:pt x="5812" y="7573"/>
                  </a:cubicBezTo>
                  <a:cubicBezTo>
                    <a:pt x="5716" y="8121"/>
                    <a:pt x="5740" y="8764"/>
                    <a:pt x="6264" y="9097"/>
                  </a:cubicBezTo>
                  <a:cubicBezTo>
                    <a:pt x="6688" y="9392"/>
                    <a:pt x="7176" y="9523"/>
                    <a:pt x="7669" y="9523"/>
                  </a:cubicBezTo>
                  <a:cubicBezTo>
                    <a:pt x="8450" y="9523"/>
                    <a:pt x="9243" y="9194"/>
                    <a:pt x="9813" y="8669"/>
                  </a:cubicBezTo>
                  <a:cubicBezTo>
                    <a:pt x="10741" y="7811"/>
                    <a:pt x="11075" y="6430"/>
                    <a:pt x="11194" y="5216"/>
                  </a:cubicBezTo>
                  <a:cubicBezTo>
                    <a:pt x="11313" y="4144"/>
                    <a:pt x="11241" y="2620"/>
                    <a:pt x="10551" y="1715"/>
                  </a:cubicBezTo>
                  <a:cubicBezTo>
                    <a:pt x="9836" y="810"/>
                    <a:pt x="8693" y="310"/>
                    <a:pt x="7645" y="95"/>
                  </a:cubicBezTo>
                  <a:cubicBezTo>
                    <a:pt x="7321" y="30"/>
                    <a:pt x="6999" y="0"/>
                    <a:pt x="668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ru-RU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LibreOffice/24.8.4.2$Windows_X86_64 LibreOffice_project/bb3cfa12c7b1bf994ecc5649a80400d06cd71002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2025-01-26T17:37:33Z</dcterms:created>
  <dc:creator/>
  <dc:description/>
  <dc:language>ru-RU</dc:language>
  <cp:lastModifiedBy/>
  <dcterms:modified xsi:type="dcterms:W3CDTF">2025-01-26T17:55:00Z</dcterms:modified>
  <cp:revision>1</cp:revision>
  <dc:subject/>
  <dc:title/>
</cp:coreProperties>
</file>