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7" r:id="rId5"/>
    <p:sldId id="261" r:id="rId6"/>
    <p:sldId id="260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0188-AF4E-E348-8A79-2B372901D9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23D3-63FA-A14B-9EE3-9CEEE0BC957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arxiv.org/pdf/1905.0367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arxiv.org/pdf/1904.00370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Active Learning for Real-World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 Xu</a:t>
            </a:r>
            <a:endParaRPr lang="en-US" dirty="0"/>
          </a:p>
          <a:p>
            <a:r>
              <a:rPr lang="en-US" dirty="0"/>
              <a:t>Computational Biology Department </a:t>
            </a:r>
            <a:endParaRPr lang="en-US" dirty="0"/>
          </a:p>
          <a:p>
            <a:r>
              <a:rPr lang="en-US" dirty="0"/>
              <a:t>CMU</a:t>
            </a:r>
            <a:endParaRPr lang="en-US" dirty="0"/>
          </a:p>
          <a:p>
            <a:r>
              <a:rPr lang="en-US" sz="2000" dirty="0"/>
              <a:t>Email: mxu1@cs.cmu.edu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task modalities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/>
          </a:p>
        </p:txBody>
      </p:sp>
      <p:pic>
        <p:nvPicPr>
          <p:cNvPr id="12" name="Picture 11" descr="A picture containing text, sky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080" y="2357807"/>
            <a:ext cx="4858920" cy="2921000"/>
          </a:xfrm>
          <a:prstGeom prst="rect">
            <a:avLst/>
          </a:prstGeom>
        </p:spPr>
      </p:pic>
      <p:pic>
        <p:nvPicPr>
          <p:cNvPr id="14" name="Picture 13" descr="A picture containing text, road, outdoor, building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18" y="2357807"/>
            <a:ext cx="4720281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the pipeline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fewer yet more effective auxiliary model (even no auxiliary model)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Define and estimate data uncertainty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theoretical and experimental analysis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 tasks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unpublished results (please DO NOT distribute)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/>
          </a:p>
        </p:txBody>
      </p:sp>
      <p:pic>
        <p:nvPicPr>
          <p:cNvPr id="5" name="Picture 4" descr="Chart, lin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2538" y="2903838"/>
            <a:ext cx="4326924" cy="31303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welcome you to join the team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goal: publish high-impact papers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from our lab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research advising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GPU 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/>
          </a:p>
          <a:p>
            <a:r>
              <a:rPr lang="en-US" dirty="0"/>
              <a:t>Your skills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solid knowledge of deep learning and computer vision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solid experience of coding with Python and </a:t>
            </a:r>
            <a:r>
              <a:rPr lang="en-US" sz="2000" dirty="0" err="1"/>
              <a:t>Pytorch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solid math knowledge and skills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Deep learning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popular in a lot of tasks</a:t>
            </a:r>
            <a:endParaRPr lang="en-US" dirty="0"/>
          </a:p>
          <a:p>
            <a:endParaRPr lang="en-US" dirty="0"/>
          </a:p>
          <a:p>
            <a:r>
              <a:rPr lang="en-US" dirty="0"/>
              <a:t>Unsupervised or semi-supervised learning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performance is bound to that of supervised learning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Supervised learning (reliable)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However, huge amount of labeled data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What if there is no sufficient labeled data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 - Active Learning</a:t>
            </a:r>
            <a:endParaRPr lang="en-US" dirty="0"/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4151" y="1779373"/>
            <a:ext cx="7720914" cy="367710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Estimation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the most uncertain data will be selected for annotation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at and a dog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7011" y="3007455"/>
            <a:ext cx="5517978" cy="31695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loss for active learning (LL4AL) </a:t>
            </a:r>
            <a:r>
              <a:rPr lang="en-US" sz="2000" dirty="0">
                <a:hlinkClick r:id="rId1"/>
              </a:rPr>
              <a:t>https://arxiv.org/pdf/1905.03677.pdf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41" y="2397211"/>
            <a:ext cx="6277232" cy="39146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Variational adversarial active learning (</a:t>
            </a:r>
            <a:r>
              <a:rPr lang="en-US" dirty="0" err="1"/>
              <a:t>vaal</a:t>
            </a:r>
            <a:r>
              <a:rPr lang="en-US" dirty="0"/>
              <a:t>) </a:t>
            </a:r>
            <a:r>
              <a:rPr lang="en-US" sz="2000" dirty="0">
                <a:hlinkClick r:id="rId1"/>
              </a:rPr>
              <a:t>https://arxiv.org/pdf/1904.00370.pdf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19" y="2611781"/>
            <a:ext cx="6472881" cy="3881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models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complex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multiple auxiliary models may be needed (inefficient training)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How to define uncertainty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loss?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something else?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054"/>
          </a:xfrm>
        </p:spPr>
        <p:txBody>
          <a:bodyPr/>
          <a:lstStyle/>
          <a:p>
            <a:r>
              <a:rPr lang="en-US" dirty="0"/>
              <a:t>Typical computer vision tasks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/>
          </a:p>
        </p:txBody>
      </p:sp>
      <p:pic>
        <p:nvPicPr>
          <p:cNvPr id="5" name="Picture 4" descr="A picture containing text, different, many, variou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8265" y="2309341"/>
            <a:ext cx="690828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Cryo-electron tomography tasks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2811162" y="3255333"/>
            <a:ext cx="7588284" cy="3040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Cryo-electron tomography tasks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92" y="2321311"/>
            <a:ext cx="8798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演示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等线 Light</vt:lpstr>
      <vt:lpstr>Office Theme</vt:lpstr>
      <vt:lpstr>Deep Active Learning for Real-World Challenges</vt:lpstr>
      <vt:lpstr>Motivation</vt:lpstr>
      <vt:lpstr>One Solution - Active Learning</vt:lpstr>
      <vt:lpstr>What is behind</vt:lpstr>
      <vt:lpstr>Existing Methods</vt:lpstr>
      <vt:lpstr>Existing Methods (Cont.)</vt:lpstr>
      <vt:lpstr>Challenges</vt:lpstr>
      <vt:lpstr>Applications</vt:lpstr>
      <vt:lpstr>Applications (cont.)</vt:lpstr>
      <vt:lpstr>Applications </vt:lpstr>
      <vt:lpstr>Our Project</vt:lpstr>
      <vt:lpstr>Example Results</vt:lpstr>
      <vt:lpstr>Opportunity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Tianyang</dc:creator>
  <cp:lastModifiedBy>dong</cp:lastModifiedBy>
  <cp:revision>54</cp:revision>
  <dcterms:created xsi:type="dcterms:W3CDTF">2021-06-09T16:00:37Z</dcterms:created>
  <dcterms:modified xsi:type="dcterms:W3CDTF">2021-06-09T16:00:37Z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