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6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0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2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6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2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CD96-A003-4525-B9F7-DA11176A6AA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30FF-FB5B-47DA-9F87-F71B9AF6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3142" y="0"/>
            <a:ext cx="5384800" cy="137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3142" y="1378857"/>
            <a:ext cx="1422401" cy="4296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2" y="137885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/>
                </a:solidFill>
              </a:rPr>
              <a:t>Side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550" y="1748189"/>
            <a:ext cx="1139336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551" y="2797237"/>
            <a:ext cx="1139336" cy="27327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Side_wrap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39294" y="1378857"/>
            <a:ext cx="3998648" cy="42962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3142" y="5675086"/>
            <a:ext cx="5384800" cy="13062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6743" y="1466850"/>
            <a:ext cx="3182257" cy="281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제목 입력창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032" y="1698171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login</a:t>
            </a:r>
            <a:endParaRPr lang="ko-KR" altLang="en-US" sz="1000"/>
          </a:p>
        </p:txBody>
      </p:sp>
      <p:sp>
        <p:nvSpPr>
          <p:cNvPr id="15" name="직사각형 14"/>
          <p:cNvSpPr/>
          <p:nvPr/>
        </p:nvSpPr>
        <p:spPr>
          <a:xfrm>
            <a:off x="831083" y="2067503"/>
            <a:ext cx="1030270" cy="2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로그인 버튼</a:t>
            </a:r>
            <a:endParaRPr lang="ko-KR" altLang="en-US" sz="1050"/>
          </a:p>
        </p:txBody>
      </p:sp>
      <p:sp>
        <p:nvSpPr>
          <p:cNvPr id="2" name="직사각형 1"/>
          <p:cNvSpPr/>
          <p:nvPr/>
        </p:nvSpPr>
        <p:spPr>
          <a:xfrm>
            <a:off x="2120900" y="1466850"/>
            <a:ext cx="546100" cy="2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제목</a:t>
            </a:r>
            <a:endParaRPr lang="ko-KR" altLang="en-US" sz="1100"/>
          </a:p>
        </p:txBody>
      </p:sp>
      <p:sp>
        <p:nvSpPr>
          <p:cNvPr id="3" name="직사각형 2"/>
          <p:cNvSpPr/>
          <p:nvPr/>
        </p:nvSpPr>
        <p:spPr>
          <a:xfrm>
            <a:off x="2120900" y="1893332"/>
            <a:ext cx="3848100" cy="342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9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13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HAEJOO</dc:creator>
  <cp:lastModifiedBy>HAEJOO</cp:lastModifiedBy>
  <cp:revision>6</cp:revision>
  <dcterms:created xsi:type="dcterms:W3CDTF">2024-09-09T23:11:41Z</dcterms:created>
  <dcterms:modified xsi:type="dcterms:W3CDTF">2024-09-10T15:34:13Z</dcterms:modified>
</cp:coreProperties>
</file>