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698B-C0F0-49D2-B0C4-31DB0389B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83746F-5C0C-41EA-9022-8B1358E1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22DD-FFBB-425A-88AC-E07B9CF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086C1-43EB-4E7C-AE1B-925E08CF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72946-1D8E-4421-A694-C2B3AF4A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3F4F-8DA7-464C-97E3-2B3DFF4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6D43D-5F45-4FFC-B491-01ECE4410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07889-E874-421B-9907-2D1B6BD7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71E92-CA7C-42C4-9FD4-B768A627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25F8C-F414-407C-9560-9D0817B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5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B31456-0403-43D6-A46A-89290AD14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32D4B-287D-4271-AE9F-5B1104FFA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CFA69-7372-432C-A45B-F79D21A4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01199-1F0F-47D1-BB44-D42974A3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5ACC5-A77D-4623-BAAA-4D685FF6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3AE7-8BEC-4B0B-9FED-7B6F6C70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161D1-3161-44A1-B156-8E389238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5B8CE-42EC-41DA-BDFC-B4AC801F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150E9-50B8-4166-8C8A-298BCB70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B184D-F5C5-473E-BF6A-50A49BFC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6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C5D2-9CAD-4C29-BA29-828E418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5C097-ECCC-43FB-9794-F0A6AA5B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86FD3-25E6-492D-9156-401E4533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D36DE-4EDD-42E9-9310-B2C6A964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7776A-EA43-42DF-8065-8449835C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23150-901D-40A2-AC06-6C606946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BB213-9097-46B9-B3BE-568834EA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A532-284E-4BC2-9400-42F178C42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17E79-7703-4372-956E-820543A9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171F0-EED9-4133-8E85-2E0BE26F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5F675-8B11-44E4-AAC3-46A96484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9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56211-0882-41E6-A81E-997CA0B2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68D2B-CD0A-4AD1-8677-839F9F7C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C1DE6-2FC7-4205-B3DD-DB88DABA4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FE2F4C-CADB-4204-A351-81F50D6C2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AD4160-2F63-4A9E-911A-AEA245EAB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86B6C-B613-4CEA-932B-572EC43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FEB1F2-E3C2-4176-92B5-85A6DCF3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7DEDF-2692-4878-822A-7EF06F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C58F9-A51D-405A-A797-0639263E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22566C-BB3D-4361-93CE-6A84DA9B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16A8D-AAB6-44FA-BD19-20964E87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78AAA-A774-4021-AFA0-C0436EBA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54229A-3775-4218-B897-AFE59A5F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299C0-52DE-49FC-86E5-F3A64C9C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28BBD-AB78-4209-9485-2A0D9D07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4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BBD92-DAAB-4F1D-8EED-E12B69BA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8F4BB-4964-4410-96C6-1615488A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7BB2A-21C3-4C99-9998-4088F58D5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86565-A584-469F-B2E5-292A845A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1DE16-9F47-4B0E-B136-FD7E9930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96398-E253-45D1-B956-D3883A49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2894-DCA5-4FAA-8F5D-0B30A043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BD077E-C85B-4930-B4CE-E346156FD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8C6B3-70B8-41E6-B49F-2E0255A4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E55A2-E415-4462-BB57-A429778C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75437-1B71-4D0B-B56E-66822B4C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C801E-2F43-4D0D-B3A0-075A2C29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9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4B443-B5D0-4D1C-933B-045D626C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8CC1D-A29B-463A-9E7F-2E5D67F0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EA579-515E-4B37-9143-FB0898E00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80DD-7DCD-41F1-9A7D-7DE2E198156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232C-B3AC-417E-8F1A-6B831BB5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23A5-5DB4-4D2B-8E38-9D6130CB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1FD0-E034-4F7B-A54E-6684E1771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3BDCD-933C-42A6-B703-A30A7ADED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kern="0" dirty="0">
                <a:solidFill>
                  <a:srgbClr val="0157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疫情信息填报系统</a:t>
            </a:r>
            <a:br>
              <a:rPr lang="en-US" altLang="zh-CN" sz="6000" b="1" kern="0" dirty="0">
                <a:solidFill>
                  <a:srgbClr val="0157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BDC0E0-969B-42C4-8E99-641B48095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184053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34B1-98C6-41E2-B449-D09F82C2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用户及用户需求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F9AFA-FE76-4F94-9E8D-648040D7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疫情信息填报系统是提供给</a:t>
            </a:r>
            <a:r>
              <a:rPr lang="zh-CN" altLang="en-US" dirty="0">
                <a:solidFill>
                  <a:srgbClr val="00B050"/>
                </a:solidFill>
              </a:rPr>
              <a:t>信息填报者（学生）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信息管理者（教师）</a:t>
            </a:r>
            <a:r>
              <a:rPr lang="zh-CN" altLang="en-US" dirty="0"/>
              <a:t>两种类型的用户来使用的。前者负责健康信息填报以及提交外出申请。后者负责对填报数据的管理以及相关的审批工作。二者大部分功能都是独立的。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2E9472-67DF-4AA8-A880-ECBA4E30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3932007"/>
            <a:ext cx="7826418" cy="29187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3AC2FF-141F-42B1-B730-6E34275C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47" y="3895504"/>
            <a:ext cx="121930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2A15F-1C02-41B4-B4F1-4D9D64F0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两类用户具体的功能需求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05F3BB-7B3F-4DD0-A45A-4D343C013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83" y="2876233"/>
            <a:ext cx="9341588" cy="29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1E17-8C69-487E-82C5-F5D46760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信息管理者的接口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7558FC-5575-4E4B-95D7-AB552053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345"/>
            <a:ext cx="10086674" cy="4351338"/>
          </a:xfrm>
        </p:spPr>
      </p:pic>
    </p:spTree>
    <p:extLst>
      <p:ext uri="{BB962C8B-B14F-4D97-AF65-F5344CB8AC3E}">
        <p14:creationId xmlns:p14="http://schemas.microsoft.com/office/powerpoint/2010/main" val="316972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6B303-6FA9-4F69-B505-4E3489E8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信息填报者的接口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D31C-C58B-4197-9DDB-9C2DCA51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DB09DB-A10D-4222-8E65-FF35AB08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2" y="1650291"/>
            <a:ext cx="11476715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1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DA249-1D40-4B79-A0B9-A7E7F953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公共接口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5B1B2A4-86DD-4A1D-B7B0-55D3BDFD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C8711D-BD29-4288-A35A-7CF8460D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81" y="2798933"/>
            <a:ext cx="9815411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B47F-D5EF-44DF-AA2D-BDF7D3E3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DCD2-A997-451B-AE21-888F9A2E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日：完成计划申报书。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en-US" altLang="zh-CN" dirty="0"/>
              <a:t>-5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日：完成数据库搭建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16-5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日：完成后端环境搭建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日：完成登录注册模块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日：完成两种用户功能模块的</a:t>
            </a:r>
            <a:r>
              <a:rPr lang="en-US" altLang="zh-CN" dirty="0"/>
              <a:t>50%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日：完成剩下的</a:t>
            </a:r>
            <a:r>
              <a:rPr lang="en-US" altLang="zh-CN" dirty="0"/>
              <a:t>50%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日：进行测试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25-</a:t>
            </a:r>
            <a:r>
              <a:rPr lang="zh-CN" altLang="en-US" dirty="0"/>
              <a:t>之后：前端开发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09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00962-4F68-4E75-BE53-010AA778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任务分工情况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DA404-28A4-49E1-AEAC-C1F5006F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目前所有人都在进行后端接口的开发。</a:t>
            </a:r>
          </a:p>
        </p:txBody>
      </p:sp>
    </p:spTree>
    <p:extLst>
      <p:ext uri="{BB962C8B-B14F-4D97-AF65-F5344CB8AC3E}">
        <p14:creationId xmlns:p14="http://schemas.microsoft.com/office/powerpoint/2010/main" val="222659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9D64-D442-4587-8257-7C2A51CA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611C6-660A-4856-BD2D-75924D4A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提交健康信息</a:t>
            </a:r>
            <a:endParaRPr lang="en-US" altLang="zh-CN" dirty="0"/>
          </a:p>
          <a:p>
            <a:r>
              <a:rPr lang="zh-CN" altLang="en-US" dirty="0"/>
              <a:t>自己是否已经填报</a:t>
            </a:r>
            <a:endParaRPr lang="en-US" altLang="zh-CN" dirty="0"/>
          </a:p>
          <a:p>
            <a:r>
              <a:rPr lang="zh-CN" altLang="en-US" dirty="0"/>
              <a:t>查看某人某天的健康信息</a:t>
            </a:r>
            <a:endParaRPr lang="en-US" altLang="zh-CN" dirty="0"/>
          </a:p>
          <a:p>
            <a:r>
              <a:rPr lang="zh-CN" altLang="en-US" dirty="0"/>
              <a:t>提交外出申请</a:t>
            </a:r>
          </a:p>
        </p:txBody>
      </p:sp>
    </p:spTree>
    <p:extLst>
      <p:ext uri="{BB962C8B-B14F-4D97-AF65-F5344CB8AC3E}">
        <p14:creationId xmlns:p14="http://schemas.microsoft.com/office/powerpoint/2010/main" val="42321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214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疫情信息填报系统 </vt:lpstr>
      <vt:lpstr>用户及用户需求</vt:lpstr>
      <vt:lpstr>两类用户具体的功能需求</vt:lpstr>
      <vt:lpstr>信息管理者的接口</vt:lpstr>
      <vt:lpstr>信息填报者的接口</vt:lpstr>
      <vt:lpstr>公共接口</vt:lpstr>
      <vt:lpstr>项目计划</vt:lpstr>
      <vt:lpstr>任务分工情况</vt:lpstr>
      <vt:lpstr>已完成的功能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疫情信息填报系统 </dc:title>
  <dc:creator>海洋</dc:creator>
  <cp:lastModifiedBy>海洋</cp:lastModifiedBy>
  <cp:revision>14</cp:revision>
  <dcterms:created xsi:type="dcterms:W3CDTF">2021-06-06T08:59:13Z</dcterms:created>
  <dcterms:modified xsi:type="dcterms:W3CDTF">2021-06-06T15:43:51Z</dcterms:modified>
</cp:coreProperties>
</file>