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0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98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8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1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79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63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1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275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4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164B3-4D4A-49BB-A82D-C09EA2E81117}" type="datetimeFigureOut">
              <a:rPr lang="zh-CN" altLang="en-US" smtClean="0"/>
              <a:t>2018/2/5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6A32-82E3-4478-A15D-4186DD9F12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1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常用命令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739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九、</a:t>
            </a:r>
            <a:r>
              <a:rPr lang="zh-CN" altLang="en-US" b="1" dirty="0" smtClean="0"/>
              <a:t>撤销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734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9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一、新建代码库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600000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二、</a:t>
            </a:r>
            <a:r>
              <a:rPr lang="zh-CN" altLang="en-US" b="1" dirty="0" smtClean="0"/>
              <a:t>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057143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7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三、增加</a:t>
            </a:r>
            <a:r>
              <a:rPr lang="en-US" altLang="zh-CN" b="1" dirty="0"/>
              <a:t>/</a:t>
            </a:r>
            <a:r>
              <a:rPr lang="zh-CN" altLang="en-US" b="1" dirty="0"/>
              <a:t>删除</a:t>
            </a:r>
            <a:r>
              <a:rPr lang="zh-CN" altLang="en-US" b="1" dirty="0" smtClean="0"/>
              <a:t>文件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0832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四、代码</a:t>
            </a:r>
            <a:r>
              <a:rPr lang="zh-CN" altLang="en-US" b="1" dirty="0" smtClean="0"/>
              <a:t>提交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00000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8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五、</a:t>
            </a:r>
            <a:r>
              <a:rPr lang="zh-CN" altLang="en-US" b="1" dirty="0" smtClean="0"/>
              <a:t>分支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98240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440" y="1690688"/>
            <a:ext cx="503809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0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六、</a:t>
            </a:r>
            <a:r>
              <a:rPr lang="zh-CN" altLang="en-US" b="1" dirty="0" smtClean="0"/>
              <a:t>标签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28356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168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七、查看</a:t>
            </a:r>
            <a:r>
              <a:rPr lang="zh-CN" altLang="en-US" b="1" dirty="0" smtClean="0"/>
              <a:t>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859387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88" y="1690688"/>
            <a:ext cx="4619408" cy="51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八、远程</a:t>
            </a:r>
            <a:r>
              <a:rPr lang="zh-CN" altLang="en-US" b="1" dirty="0" smtClean="0"/>
              <a:t>同步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1997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9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2804</TotalTime>
  <Words>38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GIT常用命令</vt:lpstr>
      <vt:lpstr>一、新建代码库</vt:lpstr>
      <vt:lpstr>二、配置</vt:lpstr>
      <vt:lpstr>三、增加/删除文件</vt:lpstr>
      <vt:lpstr>四、代码提交</vt:lpstr>
      <vt:lpstr>五、分支</vt:lpstr>
      <vt:lpstr>六、标签</vt:lpstr>
      <vt:lpstr>七、查看信息</vt:lpstr>
      <vt:lpstr>八、远程同步</vt:lpstr>
      <vt:lpstr>九、撤销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ZhaoHang(赵航)</dc:creator>
  <cp:lastModifiedBy>HaoChang(郝昌)</cp:lastModifiedBy>
  <cp:revision>2</cp:revision>
  <dcterms:created xsi:type="dcterms:W3CDTF">2018-02-05T02:46:42Z</dcterms:created>
  <dcterms:modified xsi:type="dcterms:W3CDTF">2018-02-07T01:34:12Z</dcterms:modified>
</cp:coreProperties>
</file>