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99869-B14F-4118-83AB-49942CBCB370}" v="4" dt="2021-11-26T15:58:00.176"/>
    <p1510:client id="{405FD68C-546C-41C0-A1EC-17F930852F92}" v="6" dt="2021-11-25T22:16:43.060"/>
    <p1510:client id="{BF8EC707-7F71-4A47-8623-0545FF280CAE}" v="4202" dt="2021-11-25T23:41:07.908"/>
    <p1510:client id="{DDCFA2E5-394A-446F-AF42-F1D71D46BF70}" v="29" dt="2021-11-26T15:55:53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ixman Neelix" userId="7f624821756fa523" providerId="Windows Live" clId="Web-{2EA99869-B14F-4118-83AB-49942CBCB370}"/>
    <pc:docChg chg="delSld modSld">
      <pc:chgData name="Neelixman Neelix" userId="7f624821756fa523" providerId="Windows Live" clId="Web-{2EA99869-B14F-4118-83AB-49942CBCB370}" dt="2021-11-26T15:58:00.176" v="2"/>
      <pc:docMkLst>
        <pc:docMk/>
      </pc:docMkLst>
      <pc:sldChg chg="modSp del">
        <pc:chgData name="Neelixman Neelix" userId="7f624821756fa523" providerId="Windows Live" clId="Web-{2EA99869-B14F-4118-83AB-49942CBCB370}" dt="2021-11-26T15:58:00.176" v="2"/>
        <pc:sldMkLst>
          <pc:docMk/>
          <pc:sldMk cId="2918759891" sldId="258"/>
        </pc:sldMkLst>
        <pc:spChg chg="mod">
          <ac:chgData name="Neelixman Neelix" userId="7f624821756fa523" providerId="Windows Live" clId="Web-{2EA99869-B14F-4118-83AB-49942CBCB370}" dt="2021-11-26T15:57:50.972" v="1" actId="20577"/>
          <ac:spMkLst>
            <pc:docMk/>
            <pc:sldMk cId="2918759891" sldId="258"/>
            <ac:spMk id="2" creationId="{E40C6213-4783-4888-A4DB-523B3CE07899}"/>
          </ac:spMkLst>
        </pc:spChg>
      </pc:sldChg>
    </pc:docChg>
  </pc:docChgLst>
  <pc:docChgLst>
    <pc:chgData name="Neelixman Neelix" userId="7f624821756fa523" providerId="Windows Live" clId="Web-{405FD68C-546C-41C0-A1EC-17F930852F92}"/>
    <pc:docChg chg="modSld">
      <pc:chgData name="Neelixman Neelix" userId="7f624821756fa523" providerId="Windows Live" clId="Web-{405FD68C-546C-41C0-A1EC-17F930852F92}" dt="2021-11-25T22:16:42.482" v="5" actId="20577"/>
      <pc:docMkLst>
        <pc:docMk/>
      </pc:docMkLst>
      <pc:sldChg chg="modSp">
        <pc:chgData name="Neelixman Neelix" userId="7f624821756fa523" providerId="Windows Live" clId="Web-{405FD68C-546C-41C0-A1EC-17F930852F92}" dt="2021-11-25T22:16:42.482" v="5" actId="20577"/>
        <pc:sldMkLst>
          <pc:docMk/>
          <pc:sldMk cId="109857222" sldId="256"/>
        </pc:sldMkLst>
        <pc:spChg chg="mod">
          <ac:chgData name="Neelixman Neelix" userId="7f624821756fa523" providerId="Windows Live" clId="Web-{405FD68C-546C-41C0-A1EC-17F930852F92}" dt="2021-11-25T22:16:42.482" v="5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Neelixman Neelix" userId="7f624821756fa523" providerId="Windows Live" clId="Web-{BF8EC707-7F71-4A47-8623-0545FF280CAE}"/>
    <pc:docChg chg="addSld delSld modSld sldOrd">
      <pc:chgData name="Neelixman Neelix" userId="7f624821756fa523" providerId="Windows Live" clId="Web-{BF8EC707-7F71-4A47-8623-0545FF280CAE}" dt="2021-11-25T23:41:07.908" v="2215" actId="20577"/>
      <pc:docMkLst>
        <pc:docMk/>
      </pc:docMkLst>
      <pc:sldChg chg="addSp modSp">
        <pc:chgData name="Neelixman Neelix" userId="7f624821756fa523" providerId="Windows Live" clId="Web-{BF8EC707-7F71-4A47-8623-0545FF280CAE}" dt="2021-11-25T22:44:25.699" v="1046" actId="20577"/>
        <pc:sldMkLst>
          <pc:docMk/>
          <pc:sldMk cId="109857222" sldId="256"/>
        </pc:sldMkLst>
        <pc:spChg chg="mod">
          <ac:chgData name="Neelixman Neelix" userId="7f624821756fa523" providerId="Windows Live" clId="Web-{BF8EC707-7F71-4A47-8623-0545FF280CAE}" dt="2021-11-25T22:22:16.307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eelixman Neelix" userId="7f624821756fa523" providerId="Windows Live" clId="Web-{BF8EC707-7F71-4A47-8623-0545FF280CAE}" dt="2021-11-25T22:44:25.699" v="1046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Neelixman Neelix" userId="7f624821756fa523" providerId="Windows Live" clId="Web-{BF8EC707-7F71-4A47-8623-0545FF280CAE}" dt="2021-11-25T22:22:31.198" v="11" actId="1076"/>
          <ac:picMkLst>
            <pc:docMk/>
            <pc:sldMk cId="109857222" sldId="256"/>
            <ac:picMk id="4" creationId="{33EB3285-AAA1-45CB-B476-CD8E4F8E50AB}"/>
          </ac:picMkLst>
        </pc:picChg>
      </pc:sldChg>
      <pc:sldChg chg="new del">
        <pc:chgData name="Neelixman Neelix" userId="7f624821756fa523" providerId="Windows Live" clId="Web-{BF8EC707-7F71-4A47-8623-0545FF280CAE}" dt="2021-11-25T22:24:43.326" v="13"/>
        <pc:sldMkLst>
          <pc:docMk/>
          <pc:sldMk cId="1274402469" sldId="257"/>
        </pc:sldMkLst>
      </pc:sldChg>
      <pc:sldChg chg="new del">
        <pc:chgData name="Neelixman Neelix" userId="7f624821756fa523" providerId="Windows Live" clId="Web-{BF8EC707-7F71-4A47-8623-0545FF280CAE}" dt="2021-11-25T22:25:00.171" v="16"/>
        <pc:sldMkLst>
          <pc:docMk/>
          <pc:sldMk cId="2381319570" sldId="257"/>
        </pc:sldMkLst>
      </pc:sldChg>
      <pc:sldChg chg="addSp delSp modSp new">
        <pc:chgData name="Neelixman Neelix" userId="7f624821756fa523" providerId="Windows Live" clId="Web-{BF8EC707-7F71-4A47-8623-0545FF280CAE}" dt="2021-11-25T23:41:07.908" v="2215" actId="20577"/>
        <pc:sldMkLst>
          <pc:docMk/>
          <pc:sldMk cId="2918759891" sldId="258"/>
        </pc:sldMkLst>
        <pc:spChg chg="add mod">
          <ac:chgData name="Neelixman Neelix" userId="7f624821756fa523" providerId="Windows Live" clId="Web-{BF8EC707-7F71-4A47-8623-0545FF280CAE}" dt="2021-11-25T23:41:07.908" v="2215" actId="20577"/>
          <ac:spMkLst>
            <pc:docMk/>
            <pc:sldMk cId="2918759891" sldId="258"/>
            <ac:spMk id="2" creationId="{E40C6213-4783-4888-A4DB-523B3CE07899}"/>
          </ac:spMkLst>
        </pc:spChg>
        <pc:spChg chg="add del">
          <ac:chgData name="Neelixman Neelix" userId="7f624821756fa523" providerId="Windows Live" clId="Web-{BF8EC707-7F71-4A47-8623-0545FF280CAE}" dt="2021-11-25T22:25:04.718" v="19"/>
          <ac:spMkLst>
            <pc:docMk/>
            <pc:sldMk cId="2918759891" sldId="258"/>
            <ac:spMk id="3" creationId="{41D38775-AF84-439A-ACFD-2F5FF916318F}"/>
          </ac:spMkLst>
        </pc:spChg>
      </pc:sldChg>
      <pc:sldChg chg="addSp modSp new ord">
        <pc:chgData name="Neelixman Neelix" userId="7f624821756fa523" providerId="Windows Live" clId="Web-{BF8EC707-7F71-4A47-8623-0545FF280CAE}" dt="2021-11-25T22:50:51.927" v="1144"/>
        <pc:sldMkLst>
          <pc:docMk/>
          <pc:sldMk cId="3681759918" sldId="259"/>
        </pc:sldMkLst>
        <pc:spChg chg="add mod">
          <ac:chgData name="Neelixman Neelix" userId="7f624821756fa523" providerId="Windows Live" clId="Web-{BF8EC707-7F71-4A47-8623-0545FF280CAE}" dt="2021-11-25T22:50:50.239" v="1142" actId="20577"/>
          <ac:spMkLst>
            <pc:docMk/>
            <pc:sldMk cId="3681759918" sldId="259"/>
            <ac:spMk id="2" creationId="{FAB8A63E-66EB-4B2F-85A1-22966E177DCA}"/>
          </ac:spMkLst>
        </pc:spChg>
      </pc:sldChg>
      <pc:sldChg chg="new del">
        <pc:chgData name="Neelixman Neelix" userId="7f624821756fa523" providerId="Windows Live" clId="Web-{BF8EC707-7F71-4A47-8623-0545FF280CAE}" dt="2021-11-25T22:45:30.544" v="1057"/>
        <pc:sldMkLst>
          <pc:docMk/>
          <pc:sldMk cId="1250992411" sldId="260"/>
        </pc:sldMkLst>
      </pc:sldChg>
      <pc:sldChg chg="modSp new ord">
        <pc:chgData name="Neelixman Neelix" userId="7f624821756fa523" providerId="Windows Live" clId="Web-{BF8EC707-7F71-4A47-8623-0545FF280CAE}" dt="2021-11-25T22:50:50.989" v="1143"/>
        <pc:sldMkLst>
          <pc:docMk/>
          <pc:sldMk cId="1540938491" sldId="260"/>
        </pc:sldMkLst>
        <pc:spChg chg="mod">
          <ac:chgData name="Neelixman Neelix" userId="7f624821756fa523" providerId="Windows Live" clId="Web-{BF8EC707-7F71-4A47-8623-0545FF280CAE}" dt="2021-11-25T22:46:58.406" v="1075" actId="20577"/>
          <ac:spMkLst>
            <pc:docMk/>
            <pc:sldMk cId="1540938491" sldId="260"/>
            <ac:spMk id="2" creationId="{E55F3F24-1A9E-4134-ADA3-BE4FF4CBC135}"/>
          </ac:spMkLst>
        </pc:spChg>
        <pc:spChg chg="mod">
          <ac:chgData name="Neelixman Neelix" userId="7f624821756fa523" providerId="Windows Live" clId="Web-{BF8EC707-7F71-4A47-8623-0545FF280CAE}" dt="2021-11-25T22:48:50.002" v="1094" actId="20577"/>
          <ac:spMkLst>
            <pc:docMk/>
            <pc:sldMk cId="1540938491" sldId="260"/>
            <ac:spMk id="3" creationId="{CD45FBF8-CFB6-48C9-B921-B9DCFF1B591A}"/>
          </ac:spMkLst>
        </pc:spChg>
      </pc:sldChg>
      <pc:sldChg chg="new del">
        <pc:chgData name="Neelixman Neelix" userId="7f624821756fa523" providerId="Windows Live" clId="Web-{BF8EC707-7F71-4A47-8623-0545FF280CAE}" dt="2021-11-25T22:45:24.856" v="1055"/>
        <pc:sldMkLst>
          <pc:docMk/>
          <pc:sldMk cId="1848418426" sldId="260"/>
        </pc:sldMkLst>
      </pc:sldChg>
    </pc:docChg>
  </pc:docChgLst>
  <pc:docChgLst>
    <pc:chgData name="Neelixman Neelix" userId="7f624821756fa523" providerId="Windows Live" clId="Web-{DDCFA2E5-394A-446F-AF42-F1D71D46BF70}"/>
    <pc:docChg chg="modSld">
      <pc:chgData name="Neelixman Neelix" userId="7f624821756fa523" providerId="Windows Live" clId="Web-{DDCFA2E5-394A-446F-AF42-F1D71D46BF70}" dt="2021-11-26T15:55:53.277" v="29" actId="20577"/>
      <pc:docMkLst>
        <pc:docMk/>
      </pc:docMkLst>
      <pc:sldChg chg="modSp">
        <pc:chgData name="Neelixman Neelix" userId="7f624821756fa523" providerId="Windows Live" clId="Web-{DDCFA2E5-394A-446F-AF42-F1D71D46BF70}" dt="2021-11-26T15:55:53.277" v="29" actId="20577"/>
        <pc:sldMkLst>
          <pc:docMk/>
          <pc:sldMk cId="2918759891" sldId="258"/>
        </pc:sldMkLst>
        <pc:spChg chg="mod">
          <ac:chgData name="Neelixman Neelix" userId="7f624821756fa523" providerId="Windows Live" clId="Web-{DDCFA2E5-394A-446F-AF42-F1D71D46BF70}" dt="2021-11-26T15:55:53.277" v="29" actId="20577"/>
          <ac:spMkLst>
            <pc:docMk/>
            <pc:sldMk cId="2918759891" sldId="258"/>
            <ac:spMk id="2" creationId="{E40C6213-4783-4888-A4DB-523B3CE07899}"/>
          </ac:spMkLst>
        </pc:spChg>
      </pc:sldChg>
      <pc:sldChg chg="modSp">
        <pc:chgData name="Neelixman Neelix" userId="7f624821756fa523" providerId="Windows Live" clId="Web-{DDCFA2E5-394A-446F-AF42-F1D71D46BF70}" dt="2021-11-26T15:03:20.262" v="25" actId="20577"/>
        <pc:sldMkLst>
          <pc:docMk/>
          <pc:sldMk cId="1540938491" sldId="260"/>
        </pc:sldMkLst>
        <pc:spChg chg="mod">
          <ac:chgData name="Neelixman Neelix" userId="7f624821756fa523" providerId="Windows Live" clId="Web-{DDCFA2E5-394A-446F-AF42-F1D71D46BF70}" dt="2021-11-26T15:03:20.262" v="25" actId="20577"/>
          <ac:spMkLst>
            <pc:docMk/>
            <pc:sldMk cId="1540938491" sldId="260"/>
            <ac:spMk id="3" creationId="{CD45FBF8-CFB6-48C9-B921-B9DCFF1B5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l-GR" sz="2400" b="1">
                <a:ea typeface="+mj-lt"/>
                <a:cs typeface="+mj-lt"/>
              </a:rPr>
            </a:br>
            <a:br>
              <a:rPr lang="el-GR" sz="2400" b="1">
                <a:ea typeface="+mj-lt"/>
                <a:cs typeface="+mj-lt"/>
              </a:rPr>
            </a:br>
            <a:r>
              <a:rPr lang="el-GR" sz="2400" b="1">
                <a:ea typeface="+mj-lt"/>
                <a:cs typeface="+mj-lt"/>
              </a:rPr>
              <a:t>Τμήμα Οργάνωσης και Διοίκησης Επιχειρήσεων</a:t>
            </a:r>
            <a:endParaRPr lang="el-GR" sz="2400" b="1">
              <a:cs typeface="Calibri Light"/>
            </a:endParaRPr>
          </a:p>
          <a:p>
            <a:r>
              <a:rPr lang="el-GR" sz="2400" b="1">
                <a:ea typeface="+mj-lt"/>
                <a:cs typeface="+mj-lt"/>
              </a:rPr>
              <a:t>Μεταπτυχιακό Πρόγραμμα Σπουδών</a:t>
            </a:r>
            <a:endParaRPr lang="el-GR" sz="2400" b="1">
              <a:cs typeface="Calibri Light"/>
            </a:endParaRPr>
          </a:p>
          <a:p>
            <a:r>
              <a:rPr lang="el-GR" sz="2400" b="1">
                <a:ea typeface="+mj-lt"/>
                <a:cs typeface="+mj-lt"/>
              </a:rPr>
              <a:t>«Διοίκηση Επιχειρήσεων με κατεύθυνση Πληροφοριακά Συστήματα Διοίκησης»</a:t>
            </a:r>
            <a:endParaRPr lang="el-GR" sz="2400" b="1">
              <a:cs typeface="Calibri Light"/>
            </a:endParaRPr>
          </a:p>
          <a:p>
            <a:r>
              <a:rPr lang="el-GR" sz="2400" b="1">
                <a:ea typeface="+mj-lt"/>
                <a:cs typeface="+mj-lt"/>
              </a:rPr>
              <a:t>Ακαδημαϊκό έτος 2021-2022</a:t>
            </a:r>
            <a:endParaRPr lang="el-GR" sz="2400" b="1">
              <a:cs typeface="Calibri Light"/>
            </a:endParaRPr>
          </a:p>
          <a:p>
            <a:r>
              <a:rPr lang="el-GR" sz="2400" b="1">
                <a:ea typeface="+mj-lt"/>
                <a:cs typeface="+mj-lt"/>
              </a:rPr>
              <a:t>Μάθημα: Στρατηγικό Μάνατζμεντ</a:t>
            </a:r>
            <a:endParaRPr lang="el-GR" sz="24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>
                <a:cs typeface="Calibri"/>
              </a:rPr>
              <a:t>Κωνσταντίνος Τζιανακούλης 26/11/2021</a:t>
            </a:r>
            <a:endParaRPr lang="en-US" noProof="1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3EB3285-AAA1-45CB-B476-CD8E4F8E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77" y="593789"/>
            <a:ext cx="7904480" cy="13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3F24-1A9E-4134-ADA3-BE4FF4CB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noProof="1">
                <a:latin typeface="Calibri"/>
                <a:cs typeface="Calibri"/>
              </a:rPr>
              <a:t>Ερώτημα</a:t>
            </a:r>
            <a:endParaRPr lang="en-US" sz="2000" b="1" noProof="1">
              <a:ea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noProof="1">
                <a:solidFill>
                  <a:schemeClr val="accent1"/>
                </a:solidFill>
                <a:latin typeface="Calibri"/>
                <a:cs typeface="Calibri"/>
              </a:rPr>
              <a:t>Να αναφέρετε παράδειγμα εταιρείας της οποία κύριος στόχος της δεν είναι απλά η κατανάλωση αξίας από τους καταναλωτές της, αλλά η δημιουργία αξίας (δηλαδή να παρακινήσει τους πελάτες να δημιουργήσουν οι ίδιοι αξία).</a:t>
            </a:r>
            <a:endParaRPr lang="en-US" sz="2000" b="1" noProof="1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FBF8-CFB6-48C9-B921-B9DCFF1B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3894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Πολλές εταιρίες, ξέροντας πως τα logo είναι ένας καλός τρόπος να διαφημίζουν τα προιόντα τους μέσω των πελατών, τα κάνουν μεγαλύτερα ώστε φαίνονται καλύτερα. Όταν η Apple έφτιαχνε το νέο της Powerbook G4 το 2001, μία απο τις ανησυχίες του Steve Jobs ήταν η μεριά που θα τοποθετούνταν το logo.</a:t>
            </a:r>
          </a:p>
          <a:p>
            <a:pPr marL="0" indent="0">
              <a:buNone/>
            </a:pPr>
            <a:endParaRPr lang="en-US" noProof="1">
              <a:cs typeface="Calibri" panose="020F0502020204030204"/>
            </a:endParaRPr>
          </a:p>
          <a:p>
            <a:pPr marL="0" indent="0">
              <a:buNone/>
            </a:pPr>
            <a:r>
              <a:rPr lang="en-US" noProof="1">
                <a:ea typeface="+mn-lt"/>
                <a:cs typeface="+mn-lt"/>
              </a:rPr>
              <a:t>Αρχικά σκέφτηκε πως μέσω του logo, μπορεί </a:t>
            </a:r>
            <a:r>
              <a:rPr lang="en-US" noProof="1">
                <a:cs typeface="Calibri" panose="020F0502020204030204"/>
              </a:rPr>
              <a:t>ο χρήστης </a:t>
            </a:r>
            <a:r>
              <a:rPr lang="en-US" noProof="1">
                <a:ea typeface="+mn-lt"/>
                <a:cs typeface="+mn-lt"/>
              </a:rPr>
              <a:t>να ξέρει απο που ανοίγει το laptop, παρεχοντάς του καλύτερη εμπειρία χρήστη(user experience).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3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8A63E-66EB-4B2F-85A1-22966E177DCA}"/>
              </a:ext>
            </a:extLst>
          </p:cNvPr>
          <p:cNvSpPr txBox="1"/>
          <p:nvPr/>
        </p:nvSpPr>
        <p:spPr>
          <a:xfrm>
            <a:off x="819152" y="664368"/>
            <a:ext cx="10184603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noProof="1">
                <a:ea typeface="+mn-lt"/>
                <a:cs typeface="+mn-lt"/>
              </a:rPr>
              <a:t>Αν όμως το logo φαίνεται απο την μεριά του χρήστη, τότε όταν το άνοιγε στην καφετέρια για να κάνει την δουλειά του, το logo θα φαινόταν ανάποδα στον υπόλοιπο κόσμο.</a:t>
            </a:r>
            <a:endParaRPr lang="en-US" sz="2800">
              <a:cs typeface="Calibri"/>
            </a:endParaRPr>
          </a:p>
          <a:p>
            <a:endParaRPr lang="en-US" sz="2800" noProof="1">
              <a:cs typeface="Calibri"/>
            </a:endParaRPr>
          </a:p>
          <a:p>
            <a:r>
              <a:rPr lang="en-US" sz="2800" noProof="1"/>
              <a:t>Ετσι ρώτησε την ομάδα του ποιο απο τα δύο είναι σημαντικότερο. Να φαίνεται σωστά το logo στους πελάτες, η να φαίνεται σωστά στον κόσμο γύρω του;</a:t>
            </a:r>
            <a:endParaRPr lang="en-US" sz="2800" noProof="1">
              <a:cs typeface="Calibri"/>
            </a:endParaRPr>
          </a:p>
          <a:p>
            <a:endParaRPr lang="en-US" sz="2800" noProof="1">
              <a:cs typeface="Calibri"/>
            </a:endParaRPr>
          </a:p>
          <a:p>
            <a:r>
              <a:rPr lang="en-US" sz="2800" noProof="1">
                <a:cs typeface="Calibri"/>
              </a:rPr>
              <a:t>Τώρα το logo φαίνεται ανάποδα στον χρήστη, αλλά ο υπόλοιπος κόσμος βλέπει ξεκάθαρα πότε κάποιος ανοίγει και χρησιμοποιεί laptop της Apple, δίνοντας αξία μέσω του πελάτη.</a:t>
            </a:r>
          </a:p>
          <a:p>
            <a:endParaRPr lang="en-US" sz="2400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75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 Τμήμα Οργάνωσης και Διοίκησης Επιχειρήσεων Μεταπτυχιακό Πρόγραμμα Σπουδών «Διοίκηση Επιχειρήσεων με κατεύθυνση Πληροφοριακά Συστήματα Διοίκησης» Ακαδημαϊκό έτος 2021-2022 Μάθημα: Στρατηγικό Μάνατζμεντ</vt:lpstr>
      <vt:lpstr>Ερώτημα Να αναφέρετε παράδειγμα εταιρείας της οποία κύριος στόχος της δεν είναι απλά η κατανάλωση αξίας από τους καταναλωτές της, αλλά η δημιουργία αξίας (δηλαδή να παρακινήσει τους πελάτες να δημιουργήσουν οι ίδιοι αξία).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2021-11-25T22:15:35Z</dcterms:created>
  <dcterms:modified xsi:type="dcterms:W3CDTF">2021-11-26T15:58:11Z</dcterms:modified>
</cp:coreProperties>
</file>