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a55d25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a55d25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a55d25b3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a55d25b3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a55d25b3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a55d25b3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a55d25b3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a55d25b3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a55d25b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a55d25b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a55d25b3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a55d25b3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a55d25b3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a55d25b3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eabar24/Capstone/blob/Home/DesignProject2.m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1433" y="719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Capstone Design Project 2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Sean Barrick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Capstone Project Overview: Optimizing IoT Devices w/ WIFI-6 &amp; Comparing + Contrasting with v4 and v5.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goals for Sprint 2: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Collaborate with Leahy Center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Finish Network Design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Finish Research for WIFI and IoT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Finish Hardware/Software Research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presentation will go to show off what has been accomplished towards these goals, what was unmet, as well as adjustments as this project goes forward.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Design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network design is a work-in-progress, and may change as I go on with the project.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gives a basic idea of the type of network or visual overview of the project.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There is 2 sets of Access Points for the different versions of 802.11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They will connect to software with OpenWrt and ath11k into order to tweak the settings of the different Wifis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 shown here, but the laptop will also use Kali Software to initiate cyber attacks </a:t>
            </a:r>
            <a:r>
              <a:rPr lang="en"/>
              <a:t>against all different versions of 802.11.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00" y="1420013"/>
            <a:ext cx="4267200" cy="2881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Software/Hardware Research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Research has been a mixed bag during this sprint, though some great strides have been made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Software: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OpenWrt (Linux OS) that can be used to “tweak” settings of Wifi 6 routers and access points.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Ath11k (Linux Driver) that helps in </a:t>
            </a:r>
            <a:r>
              <a:rPr lang="en"/>
              <a:t>conjunction with OpenWrt where it is limited in tweaking.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Hardware: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500 Series of Aruba Access Point. This will be my main “router” that will is Wifi 6 compatible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Still need to lock down purchasing the device, but that will change soon.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Found on Arubas site (though have to be a business to talk with sales), Ebay/Amazon for ~$500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800" y="871625"/>
            <a:ext cx="1369200" cy="13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575" y="2656300"/>
            <a:ext cx="1793575" cy="17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with the Leahy Center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61400" y="1162425"/>
            <a:ext cx="815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 my sprint I’ve been working </a:t>
            </a:r>
            <a:r>
              <a:rPr lang="en"/>
              <a:t>towards</a:t>
            </a:r>
            <a:r>
              <a:rPr lang="en"/>
              <a:t> getting into collaboration for my project with the Leahy Center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 able to talk into possibly working within IoT labs to further research my capstone project as well as get a look </a:t>
            </a:r>
            <a:r>
              <a:rPr lang="en"/>
              <a:t>into IoT research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update with documentation on research if I get 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Setbacks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setbacks </a:t>
            </a:r>
            <a:r>
              <a:rPr lang="en"/>
              <a:t>happened</a:t>
            </a:r>
            <a:r>
              <a:rPr lang="en"/>
              <a:t> during my sprint.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Covid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Unmet tasks: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IoT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WIFI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Github page: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https://github.com/seabar24/Capstone/blob/Home/DesignProject2.md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Goes a little more in-depth into the project over the sprint. As well as different links to different parts of the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