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alatino Linotype"/>
      <p:regular r:id="rId14"/>
      <p:bold r:id="rId15"/>
      <p:italic r:id="rId16"/>
      <p:boldItalic r:id="rId17"/>
    </p:embeddedFont>
    <p:embeddedFont>
      <p:font typeface="Century Gothic"/>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enturyGothic-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CenturyGothic-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alatinoLinotype-bold.fntdata"/><Relationship Id="rId14" Type="http://schemas.openxmlformats.org/officeDocument/2006/relationships/font" Target="fonts/PalatinoLinotype-regular.fntdata"/><Relationship Id="rId17" Type="http://schemas.openxmlformats.org/officeDocument/2006/relationships/font" Target="fonts/PalatinoLinotype-boldItalic.fntdata"/><Relationship Id="rId16" Type="http://schemas.openxmlformats.org/officeDocument/2006/relationships/font" Target="fonts/PalatinoLinotype-italic.fntdata"/><Relationship Id="rId5" Type="http://schemas.openxmlformats.org/officeDocument/2006/relationships/notesMaster" Target="notesMasters/notesMaster1.xml"/><Relationship Id="rId19" Type="http://schemas.openxmlformats.org/officeDocument/2006/relationships/font" Target="fonts/CenturyGothic-bold.fntdata"/><Relationship Id="rId6" Type="http://schemas.openxmlformats.org/officeDocument/2006/relationships/slide" Target="slides/slide1.xml"/><Relationship Id="rId18" Type="http://schemas.openxmlformats.org/officeDocument/2006/relationships/font" Target="fonts/CenturyGothic-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9b4bdc2d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9b4bdc2d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9b4bdc2d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9b4bdc2d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ec2ff9cb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ec2ff9cb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9b4bdc2d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9b4bdc2d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ec2ff9cb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ec2ff9cb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ec2ff9cb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aec2ff9cb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c2afac36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c2afac36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685800" y="457201"/>
            <a:ext cx="7772400" cy="3200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2"/>
              </a:buClr>
              <a:buSzPts val="3600"/>
              <a:buFont typeface="Century Gothic"/>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subTitle"/>
          </p:nvPr>
        </p:nvSpPr>
        <p:spPr>
          <a:xfrm>
            <a:off x="1371600" y="3714750"/>
            <a:ext cx="6400800" cy="914400"/>
          </a:xfrm>
          <a:prstGeom prst="rect">
            <a:avLst/>
          </a:prstGeom>
          <a:noFill/>
          <a:ln>
            <a:noFill/>
          </a:ln>
        </p:spPr>
        <p:txBody>
          <a:bodyPr anchorCtr="0" anchor="t" bIns="45700" lIns="91425" spcFirstLastPara="1" rIns="91425" wrap="square" tIns="45700">
            <a:noAutofit/>
          </a:bodyPr>
          <a:lstStyle>
            <a:lvl1pPr lvl="0" algn="ctr">
              <a:spcBef>
                <a:spcPts val="360"/>
              </a:spcBef>
              <a:spcAft>
                <a:spcPts val="0"/>
              </a:spcAft>
              <a:buClr>
                <a:srgbClr val="888888"/>
              </a:buClr>
              <a:buSzPts val="1800"/>
              <a:buNone/>
              <a:defRPr sz="1800">
                <a:solidFill>
                  <a:srgbClr val="888888"/>
                </a:solidFill>
              </a:defRPr>
            </a:lvl1pPr>
            <a:lvl2pPr lvl="1" algn="ctr">
              <a:spcBef>
                <a:spcPts val="360"/>
              </a:spcBef>
              <a:spcAft>
                <a:spcPts val="0"/>
              </a:spcAft>
              <a:buClr>
                <a:srgbClr val="888888"/>
              </a:buClr>
              <a:buSzPts val="1800"/>
              <a:buNone/>
              <a:defRPr>
                <a:solidFill>
                  <a:srgbClr val="888888"/>
                </a:solidFill>
              </a:defRPr>
            </a:lvl2pPr>
            <a:lvl3pPr lvl="2" algn="ctr">
              <a:spcBef>
                <a:spcPts val="300"/>
              </a:spcBef>
              <a:spcAft>
                <a:spcPts val="0"/>
              </a:spcAft>
              <a:buClr>
                <a:srgbClr val="888888"/>
              </a:buClr>
              <a:buSzPts val="1500"/>
              <a:buNone/>
              <a:defRPr>
                <a:solidFill>
                  <a:srgbClr val="888888"/>
                </a:solidFill>
              </a:defRPr>
            </a:lvl3pPr>
            <a:lvl4pPr lvl="3" algn="ctr">
              <a:spcBef>
                <a:spcPts val="270"/>
              </a:spcBef>
              <a:spcAft>
                <a:spcPts val="0"/>
              </a:spcAft>
              <a:buClr>
                <a:srgbClr val="888888"/>
              </a:buClr>
              <a:buSzPts val="1350"/>
              <a:buNone/>
              <a:defRPr>
                <a:solidFill>
                  <a:srgbClr val="888888"/>
                </a:solidFill>
              </a:defRPr>
            </a:lvl4pPr>
            <a:lvl5pPr lvl="4" algn="ctr">
              <a:spcBef>
                <a:spcPts val="270"/>
              </a:spcBef>
              <a:spcAft>
                <a:spcPts val="0"/>
              </a:spcAft>
              <a:buClr>
                <a:srgbClr val="888888"/>
              </a:buClr>
              <a:buSzPts val="1350"/>
              <a:buNone/>
              <a:defRPr>
                <a:solidFill>
                  <a:srgbClr val="888888"/>
                </a:solidFill>
              </a:defRPr>
            </a:lvl5pPr>
            <a:lvl6pPr lvl="5" algn="ctr">
              <a:spcBef>
                <a:spcPts val="240"/>
              </a:spcBef>
              <a:spcAft>
                <a:spcPts val="0"/>
              </a:spcAft>
              <a:buClr>
                <a:srgbClr val="888888"/>
              </a:buClr>
              <a:buSzPts val="1200"/>
              <a:buNone/>
              <a:defRPr>
                <a:solidFill>
                  <a:srgbClr val="888888"/>
                </a:solidFill>
              </a:defRPr>
            </a:lvl6pPr>
            <a:lvl7pPr lvl="6" algn="ctr">
              <a:spcBef>
                <a:spcPts val="240"/>
              </a:spcBef>
              <a:spcAft>
                <a:spcPts val="0"/>
              </a:spcAft>
              <a:buClr>
                <a:srgbClr val="888888"/>
              </a:buClr>
              <a:buSzPts val="1200"/>
              <a:buNone/>
              <a:defRPr>
                <a:solidFill>
                  <a:srgbClr val="888888"/>
                </a:solidFill>
              </a:defRPr>
            </a:lvl7pPr>
            <a:lvl8pPr lvl="7" algn="ctr">
              <a:spcBef>
                <a:spcPts val="240"/>
              </a:spcBef>
              <a:spcAft>
                <a:spcPts val="0"/>
              </a:spcAft>
              <a:buClr>
                <a:srgbClr val="888888"/>
              </a:buClr>
              <a:buSzPts val="1200"/>
              <a:buNone/>
              <a:defRPr>
                <a:solidFill>
                  <a:srgbClr val="888888"/>
                </a:solidFill>
              </a:defRPr>
            </a:lvl8pPr>
            <a:lvl9pPr lvl="8" algn="ctr">
              <a:spcBef>
                <a:spcPts val="240"/>
              </a:spcBef>
              <a:spcAft>
                <a:spcPts val="0"/>
              </a:spcAft>
              <a:buClr>
                <a:srgbClr val="888888"/>
              </a:buClr>
              <a:buSzPts val="1200"/>
              <a:buNone/>
              <a:defRPr>
                <a:solidFill>
                  <a:srgbClr val="888888"/>
                </a:solidFill>
              </a:defRPr>
            </a:lvl9pPr>
          </a:lstStyle>
          <a:p/>
        </p:txBody>
      </p:sp>
      <p:sp>
        <p:nvSpPr>
          <p:cNvPr id="17" name="Google Shape;17;p2"/>
          <p:cNvSpPr txBox="1"/>
          <p:nvPr>
            <p:ph idx="10" type="dt"/>
          </p:nvPr>
        </p:nvSpPr>
        <p:spPr>
          <a:xfrm>
            <a:off x="6363347" y="4767264"/>
            <a:ext cx="2085900" cy="273900"/>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8543279" y="4767264"/>
            <a:ext cx="561900" cy="273900"/>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19" name="Google Shape;19;p2"/>
          <p:cNvSpPr txBox="1"/>
          <p:nvPr>
            <p:ph idx="11" type="ftr"/>
          </p:nvPr>
        </p:nvSpPr>
        <p:spPr>
          <a:xfrm>
            <a:off x="659165" y="4767264"/>
            <a:ext cx="2847900" cy="273900"/>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1"/>
          <p:cNvSpPr txBox="1"/>
          <p:nvPr>
            <p:ph type="title"/>
          </p:nvPr>
        </p:nvSpPr>
        <p:spPr>
          <a:xfrm>
            <a:off x="457200" y="0"/>
            <a:ext cx="8229600" cy="1200000"/>
          </a:xfrm>
          <a:prstGeom prst="rect">
            <a:avLst/>
          </a:prstGeom>
          <a:noFill/>
          <a:ln>
            <a:noFill/>
          </a:ln>
        </p:spPr>
        <p:txBody>
          <a:bodyPr anchorCtr="0" anchor="ctr" bIns="45700" lIns="91425" spcFirstLastPara="1" rIns="91425" wrap="square" tIns="45700">
            <a:noAutofit/>
          </a:bodyPr>
          <a:lstStyle>
            <a:lvl1pPr lvl="0" algn="ctr">
              <a:lnSpc>
                <a:spcPct val="241666"/>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1"/>
          <p:cNvSpPr txBox="1"/>
          <p:nvPr>
            <p:ph idx="1" type="body"/>
          </p:nvPr>
        </p:nvSpPr>
        <p:spPr>
          <a:xfrm rot="5400000">
            <a:off x="2874750" y="-1217399"/>
            <a:ext cx="3394500"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
        <p:nvSpPr>
          <p:cNvPr id="77" name="Google Shape;77;p11"/>
          <p:cNvSpPr txBox="1"/>
          <p:nvPr>
            <p:ph idx="10" type="dt"/>
          </p:nvPr>
        </p:nvSpPr>
        <p:spPr>
          <a:xfrm>
            <a:off x="6363347" y="4767264"/>
            <a:ext cx="2085900" cy="273900"/>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1" type="ftr"/>
          </p:nvPr>
        </p:nvSpPr>
        <p:spPr>
          <a:xfrm>
            <a:off x="659165" y="4767264"/>
            <a:ext cx="2847900" cy="273900"/>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2" type="sldNum"/>
          </p:nvPr>
        </p:nvSpPr>
        <p:spPr>
          <a:xfrm>
            <a:off x="8543279" y="4767264"/>
            <a:ext cx="561900" cy="273900"/>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2"/>
          <p:cNvSpPr txBox="1"/>
          <p:nvPr>
            <p:ph type="title"/>
          </p:nvPr>
        </p:nvSpPr>
        <p:spPr>
          <a:xfrm rot="5400000">
            <a:off x="5463750" y="1371630"/>
            <a:ext cx="4388700" cy="2057400"/>
          </a:xfrm>
          <a:prstGeom prst="rect">
            <a:avLst/>
          </a:prstGeom>
          <a:noFill/>
          <a:ln>
            <a:noFill/>
          </a:ln>
        </p:spPr>
        <p:txBody>
          <a:bodyPr anchorCtr="0" anchor="ctr" bIns="45700" lIns="91425" spcFirstLastPara="1" rIns="91425" wrap="square" tIns="45700">
            <a:noAutofit/>
          </a:bodyPr>
          <a:lstStyle>
            <a:lvl1pPr lvl="0" algn="ctr">
              <a:lnSpc>
                <a:spcPct val="241666"/>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2"/>
          <p:cNvSpPr txBox="1"/>
          <p:nvPr>
            <p:ph idx="1" type="body"/>
          </p:nvPr>
        </p:nvSpPr>
        <p:spPr>
          <a:xfrm rot="5400000">
            <a:off x="1272750" y="-609570"/>
            <a:ext cx="4388700"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
        <p:nvSpPr>
          <p:cNvPr id="83" name="Google Shape;83;p12"/>
          <p:cNvSpPr txBox="1"/>
          <p:nvPr>
            <p:ph idx="10" type="dt"/>
          </p:nvPr>
        </p:nvSpPr>
        <p:spPr>
          <a:xfrm>
            <a:off x="6363347" y="4767264"/>
            <a:ext cx="2085900" cy="273900"/>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1" type="ftr"/>
          </p:nvPr>
        </p:nvSpPr>
        <p:spPr>
          <a:xfrm>
            <a:off x="659165" y="4767264"/>
            <a:ext cx="2847900" cy="273900"/>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2" type="sldNum"/>
          </p:nvPr>
        </p:nvSpPr>
        <p:spPr>
          <a:xfrm>
            <a:off x="8543279" y="4767264"/>
            <a:ext cx="561900" cy="273900"/>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3"/>
          <p:cNvSpPr txBox="1"/>
          <p:nvPr>
            <p:ph type="title"/>
          </p:nvPr>
        </p:nvSpPr>
        <p:spPr>
          <a:xfrm>
            <a:off x="457200" y="0"/>
            <a:ext cx="8229600" cy="1200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14325" lvl="4" marL="2286000" algn="l">
              <a:spcBef>
                <a:spcPts val="270"/>
              </a:spcBef>
              <a:spcAft>
                <a:spcPts val="0"/>
              </a:spcAft>
              <a:buClr>
                <a:srgbClr val="7F7F7F"/>
              </a:buClr>
              <a:buSzPts val="1350"/>
              <a:buChar char="•"/>
              <a:defRPr/>
            </a:lvl5pPr>
            <a:lvl6pPr indent="-304800" lvl="5" marL="2743200" algn="l">
              <a:spcBef>
                <a:spcPts val="240"/>
              </a:spcBef>
              <a:spcAft>
                <a:spcPts val="0"/>
              </a:spcAft>
              <a:buClr>
                <a:srgbClr val="7F7F7F"/>
              </a:buClr>
              <a:buSzPts val="1200"/>
              <a:buChar char="o"/>
              <a:defRPr/>
            </a:lvl6pPr>
            <a:lvl7pPr indent="-304800" lvl="6" marL="3200400" algn="l">
              <a:spcBef>
                <a:spcPts val="240"/>
              </a:spcBef>
              <a:spcAft>
                <a:spcPts val="0"/>
              </a:spcAft>
              <a:buClr>
                <a:srgbClr val="7F7F7F"/>
              </a:buClr>
              <a:buSzPts val="1200"/>
              <a:buChar char="•"/>
              <a:defRPr/>
            </a:lvl7pPr>
            <a:lvl8pPr indent="-304800" lvl="7" marL="3657600" algn="l">
              <a:spcBef>
                <a:spcPts val="240"/>
              </a:spcBef>
              <a:spcAft>
                <a:spcPts val="0"/>
              </a:spcAft>
              <a:buClr>
                <a:srgbClr val="7F7F7F"/>
              </a:buClr>
              <a:buSzPts val="1200"/>
              <a:buChar char="o"/>
              <a:defRPr/>
            </a:lvl8pPr>
            <a:lvl9pPr indent="-304800" lvl="8" marL="4114800" algn="l">
              <a:spcBef>
                <a:spcPts val="240"/>
              </a:spcBef>
              <a:spcAft>
                <a:spcPts val="0"/>
              </a:spcAft>
              <a:buClr>
                <a:srgbClr val="7F7F7F"/>
              </a:buClr>
              <a:buSzPts val="1200"/>
              <a:buFont typeface="Arial"/>
              <a:buChar char="•"/>
              <a:defRPr/>
            </a:lvl9pPr>
          </a:lstStyle>
          <a:p/>
        </p:txBody>
      </p:sp>
      <p:sp>
        <p:nvSpPr>
          <p:cNvPr id="23" name="Google Shape;23;p3"/>
          <p:cNvSpPr txBox="1"/>
          <p:nvPr>
            <p:ph idx="10" type="dt"/>
          </p:nvPr>
        </p:nvSpPr>
        <p:spPr>
          <a:xfrm>
            <a:off x="6363347" y="4767264"/>
            <a:ext cx="2085900" cy="273900"/>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659165" y="4767264"/>
            <a:ext cx="2847900" cy="273900"/>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543279" y="4767264"/>
            <a:ext cx="561900" cy="273900"/>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4"/>
          <p:cNvSpPr txBox="1"/>
          <p:nvPr>
            <p:ph type="title"/>
          </p:nvPr>
        </p:nvSpPr>
        <p:spPr>
          <a:xfrm>
            <a:off x="722313" y="1028701"/>
            <a:ext cx="7772400" cy="18789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3600"/>
              <a:buFont typeface="Palatino Linotype"/>
              <a:buNone/>
              <a:defRPr sz="3600">
                <a:solidFill>
                  <a:schemeClr val="dk2"/>
                </a:solidFill>
                <a:latin typeface="Palatino Linotype"/>
                <a:ea typeface="Palatino Linotype"/>
                <a:cs typeface="Palatino Linotype"/>
                <a:sym typeface="Palatino Linotyp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body"/>
          </p:nvPr>
        </p:nvSpPr>
        <p:spPr>
          <a:xfrm>
            <a:off x="722313" y="3051574"/>
            <a:ext cx="7772400" cy="849000"/>
          </a:xfrm>
          <a:prstGeom prst="rect">
            <a:avLst/>
          </a:prstGeom>
          <a:noFill/>
          <a:ln>
            <a:noFill/>
          </a:ln>
        </p:spPr>
        <p:txBody>
          <a:bodyPr anchorCtr="0" anchor="t" bIns="45700" lIns="91425" spcFirstLastPara="1" rIns="91425" wrap="square" tIns="45700">
            <a:noAutofit/>
          </a:bodyPr>
          <a:lstStyle>
            <a:lvl1pPr indent="-228600" lvl="0" marL="457200" algn="ctr">
              <a:spcBef>
                <a:spcPts val="300"/>
              </a:spcBef>
              <a:spcAft>
                <a:spcPts val="0"/>
              </a:spcAft>
              <a:buClr>
                <a:srgbClr val="888888"/>
              </a:buClr>
              <a:buSzPts val="1500"/>
              <a:buNone/>
              <a:defRPr sz="1500">
                <a:solidFill>
                  <a:srgbClr val="888888"/>
                </a:solidFill>
              </a:defRPr>
            </a:lvl1pPr>
            <a:lvl2pPr indent="-228600" lvl="1" marL="914400" algn="l">
              <a:spcBef>
                <a:spcPts val="270"/>
              </a:spcBef>
              <a:spcAft>
                <a:spcPts val="0"/>
              </a:spcAft>
              <a:buClr>
                <a:srgbClr val="888888"/>
              </a:buClr>
              <a:buSzPts val="1350"/>
              <a:buNone/>
              <a:defRPr sz="1350">
                <a:solidFill>
                  <a:srgbClr val="888888"/>
                </a:solidFill>
              </a:defRPr>
            </a:lvl2pPr>
            <a:lvl3pPr indent="-228600" lvl="2" marL="1371600" algn="l">
              <a:spcBef>
                <a:spcPts val="240"/>
              </a:spcBef>
              <a:spcAft>
                <a:spcPts val="0"/>
              </a:spcAft>
              <a:buClr>
                <a:srgbClr val="888888"/>
              </a:buClr>
              <a:buSzPts val="1200"/>
              <a:buNone/>
              <a:defRPr sz="1200">
                <a:solidFill>
                  <a:srgbClr val="888888"/>
                </a:solidFill>
              </a:defRPr>
            </a:lvl3pPr>
            <a:lvl4pPr indent="-228600" lvl="3" marL="1828800" algn="l">
              <a:spcBef>
                <a:spcPts val="210"/>
              </a:spcBef>
              <a:spcAft>
                <a:spcPts val="0"/>
              </a:spcAft>
              <a:buClr>
                <a:srgbClr val="888888"/>
              </a:buClr>
              <a:buSzPts val="1050"/>
              <a:buNone/>
              <a:defRPr sz="1050">
                <a:solidFill>
                  <a:srgbClr val="888888"/>
                </a:solidFill>
              </a:defRPr>
            </a:lvl4pPr>
            <a:lvl5pPr indent="-228600" lvl="4" marL="2286000" algn="l">
              <a:spcBef>
                <a:spcPts val="210"/>
              </a:spcBef>
              <a:spcAft>
                <a:spcPts val="0"/>
              </a:spcAft>
              <a:buClr>
                <a:srgbClr val="888888"/>
              </a:buClr>
              <a:buSzPts val="1050"/>
              <a:buNone/>
              <a:defRPr sz="1050">
                <a:solidFill>
                  <a:srgbClr val="888888"/>
                </a:solidFill>
              </a:defRPr>
            </a:lvl5pPr>
            <a:lvl6pPr indent="-228600" lvl="5" marL="2743200" algn="l">
              <a:spcBef>
                <a:spcPts val="210"/>
              </a:spcBef>
              <a:spcAft>
                <a:spcPts val="0"/>
              </a:spcAft>
              <a:buClr>
                <a:srgbClr val="888888"/>
              </a:buClr>
              <a:buSzPts val="1050"/>
              <a:buNone/>
              <a:defRPr sz="1050">
                <a:solidFill>
                  <a:srgbClr val="888888"/>
                </a:solidFill>
              </a:defRPr>
            </a:lvl6pPr>
            <a:lvl7pPr indent="-228600" lvl="6" marL="3200400" algn="l">
              <a:spcBef>
                <a:spcPts val="210"/>
              </a:spcBef>
              <a:spcAft>
                <a:spcPts val="0"/>
              </a:spcAft>
              <a:buClr>
                <a:srgbClr val="888888"/>
              </a:buClr>
              <a:buSzPts val="1050"/>
              <a:buNone/>
              <a:defRPr sz="1050">
                <a:solidFill>
                  <a:srgbClr val="888888"/>
                </a:solidFill>
              </a:defRPr>
            </a:lvl7pPr>
            <a:lvl8pPr indent="-228600" lvl="7" marL="3657600" algn="l">
              <a:spcBef>
                <a:spcPts val="210"/>
              </a:spcBef>
              <a:spcAft>
                <a:spcPts val="0"/>
              </a:spcAft>
              <a:buClr>
                <a:srgbClr val="888888"/>
              </a:buClr>
              <a:buSzPts val="1050"/>
              <a:buNone/>
              <a:defRPr sz="1050">
                <a:solidFill>
                  <a:srgbClr val="888888"/>
                </a:solidFill>
              </a:defRPr>
            </a:lvl8pPr>
            <a:lvl9pPr indent="-228600" lvl="8" marL="4114800" algn="l">
              <a:spcBef>
                <a:spcPts val="210"/>
              </a:spcBef>
              <a:spcAft>
                <a:spcPts val="0"/>
              </a:spcAft>
              <a:buClr>
                <a:srgbClr val="888888"/>
              </a:buClr>
              <a:buSzPts val="1050"/>
              <a:buNone/>
              <a:defRPr sz="1050">
                <a:solidFill>
                  <a:srgbClr val="888888"/>
                </a:solidFill>
              </a:defRPr>
            </a:lvl9pPr>
          </a:lstStyle>
          <a:p/>
        </p:txBody>
      </p:sp>
      <p:sp>
        <p:nvSpPr>
          <p:cNvPr id="29" name="Google Shape;29;p4"/>
          <p:cNvSpPr txBox="1"/>
          <p:nvPr>
            <p:ph idx="10" type="dt"/>
          </p:nvPr>
        </p:nvSpPr>
        <p:spPr>
          <a:xfrm>
            <a:off x="6363347" y="4767264"/>
            <a:ext cx="2085900" cy="273900"/>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659165" y="4767264"/>
            <a:ext cx="2847900" cy="273900"/>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8543279" y="4767264"/>
            <a:ext cx="561900" cy="273900"/>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32" name="Google Shape;32;p4"/>
          <p:cNvSpPr/>
          <p:nvPr/>
        </p:nvSpPr>
        <p:spPr>
          <a:xfrm>
            <a:off x="4495800" y="2943225"/>
            <a:ext cx="84900" cy="636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Palatino Linotype"/>
              <a:ea typeface="Palatino Linotype"/>
              <a:cs typeface="Palatino Linotype"/>
              <a:sym typeface="Palatino Linotype"/>
            </a:endParaRPr>
          </a:p>
        </p:txBody>
      </p:sp>
      <p:sp>
        <p:nvSpPr>
          <p:cNvPr id="33" name="Google Shape;33;p4"/>
          <p:cNvSpPr/>
          <p:nvPr/>
        </p:nvSpPr>
        <p:spPr>
          <a:xfrm>
            <a:off x="4695825" y="2943225"/>
            <a:ext cx="84900" cy="636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Palatino Linotype"/>
              <a:ea typeface="Palatino Linotype"/>
              <a:cs typeface="Palatino Linotype"/>
              <a:sym typeface="Palatino Linotype"/>
            </a:endParaRPr>
          </a:p>
        </p:txBody>
      </p:sp>
      <p:sp>
        <p:nvSpPr>
          <p:cNvPr id="34" name="Google Shape;34;p4"/>
          <p:cNvSpPr/>
          <p:nvPr/>
        </p:nvSpPr>
        <p:spPr>
          <a:xfrm>
            <a:off x="4296729" y="2943225"/>
            <a:ext cx="84900" cy="636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Palatino Linotype"/>
              <a:ea typeface="Palatino Linotype"/>
              <a:cs typeface="Palatino Linotype"/>
              <a:sym typeface="Palatino Linotyp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5"/>
          <p:cNvSpPr txBox="1"/>
          <p:nvPr>
            <p:ph type="title"/>
          </p:nvPr>
        </p:nvSpPr>
        <p:spPr>
          <a:xfrm>
            <a:off x="457200" y="0"/>
            <a:ext cx="8229600" cy="1200000"/>
          </a:xfrm>
          <a:prstGeom prst="rect">
            <a:avLst/>
          </a:prstGeom>
          <a:noFill/>
          <a:ln>
            <a:noFill/>
          </a:ln>
        </p:spPr>
        <p:txBody>
          <a:bodyPr anchorCtr="0" anchor="ctr" bIns="45700" lIns="91425" spcFirstLastPara="1" rIns="91425" wrap="square" tIns="45700">
            <a:noAutofit/>
          </a:bodyPr>
          <a:lstStyle>
            <a:lvl1pPr lvl="0" algn="ctr">
              <a:lnSpc>
                <a:spcPct val="241666"/>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p:nvPr>
            <p:ph idx="1" type="body"/>
          </p:nvPr>
        </p:nvSpPr>
        <p:spPr>
          <a:xfrm>
            <a:off x="4648200" y="1200151"/>
            <a:ext cx="4038600" cy="33945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7F7F7F"/>
              </a:buClr>
              <a:buSzPts val="1800"/>
              <a:buChar char="•"/>
              <a:defRPr sz="1800"/>
            </a:lvl1pPr>
            <a:lvl2pPr indent="-304800" lvl="1" marL="914400" algn="l">
              <a:spcBef>
                <a:spcPts val="240"/>
              </a:spcBef>
              <a:spcAft>
                <a:spcPts val="0"/>
              </a:spcAft>
              <a:buClr>
                <a:srgbClr val="7F7F7F"/>
              </a:buClr>
              <a:buSzPts val="1200"/>
              <a:buChar char="o"/>
              <a:defRPr sz="1200"/>
            </a:lvl2pPr>
            <a:lvl3pPr indent="-304800" lvl="2" marL="1371600" algn="l">
              <a:spcBef>
                <a:spcPts val="240"/>
              </a:spcBef>
              <a:spcAft>
                <a:spcPts val="0"/>
              </a:spcAft>
              <a:buClr>
                <a:srgbClr val="7F7F7F"/>
              </a:buClr>
              <a:buSzPts val="1200"/>
              <a:buChar char="•"/>
              <a:defRPr sz="1200"/>
            </a:lvl3pPr>
            <a:lvl4pPr indent="-304800" lvl="3" marL="1828800" algn="l">
              <a:spcBef>
                <a:spcPts val="240"/>
              </a:spcBef>
              <a:spcAft>
                <a:spcPts val="0"/>
              </a:spcAft>
              <a:buClr>
                <a:srgbClr val="7F7F7F"/>
              </a:buClr>
              <a:buSzPts val="1200"/>
              <a:buChar char="o"/>
              <a:defRPr sz="1200"/>
            </a:lvl4pPr>
            <a:lvl5pPr indent="-304800" lvl="4" marL="2286000" algn="l">
              <a:spcBef>
                <a:spcPts val="240"/>
              </a:spcBef>
              <a:spcAft>
                <a:spcPts val="0"/>
              </a:spcAft>
              <a:buClr>
                <a:srgbClr val="7F7F7F"/>
              </a:buClr>
              <a:buSzPts val="1200"/>
              <a:buChar char="•"/>
              <a:defRPr sz="1200"/>
            </a:lvl5pPr>
            <a:lvl6pPr indent="-304800" lvl="5" marL="2743200" algn="l">
              <a:spcBef>
                <a:spcPts val="240"/>
              </a:spcBef>
              <a:spcAft>
                <a:spcPts val="0"/>
              </a:spcAft>
              <a:buClr>
                <a:srgbClr val="7F7F7F"/>
              </a:buClr>
              <a:buSzPts val="1200"/>
              <a:buChar char="o"/>
              <a:defRPr sz="1200"/>
            </a:lvl6pPr>
            <a:lvl7pPr indent="-304800" lvl="6" marL="3200400" algn="l">
              <a:spcBef>
                <a:spcPts val="240"/>
              </a:spcBef>
              <a:spcAft>
                <a:spcPts val="0"/>
              </a:spcAft>
              <a:buClr>
                <a:srgbClr val="7F7F7F"/>
              </a:buClr>
              <a:buSzPts val="1200"/>
              <a:buChar char="•"/>
              <a:defRPr sz="1200"/>
            </a:lvl7pPr>
            <a:lvl8pPr indent="-304800" lvl="7" marL="3657600" algn="l">
              <a:spcBef>
                <a:spcPts val="240"/>
              </a:spcBef>
              <a:spcAft>
                <a:spcPts val="0"/>
              </a:spcAft>
              <a:buClr>
                <a:srgbClr val="7F7F7F"/>
              </a:buClr>
              <a:buSzPts val="1200"/>
              <a:buChar char="o"/>
              <a:defRPr sz="1200"/>
            </a:lvl8pPr>
            <a:lvl9pPr indent="-304800" lvl="8" marL="4114800" algn="l">
              <a:spcBef>
                <a:spcPts val="240"/>
              </a:spcBef>
              <a:spcAft>
                <a:spcPts val="0"/>
              </a:spcAft>
              <a:buClr>
                <a:srgbClr val="7F7F7F"/>
              </a:buClr>
              <a:buSzPts val="1200"/>
              <a:buChar char="•"/>
              <a:defRPr sz="1200"/>
            </a:lvl9pPr>
          </a:lstStyle>
          <a:p/>
        </p:txBody>
      </p:sp>
      <p:sp>
        <p:nvSpPr>
          <p:cNvPr id="38" name="Google Shape;38;p5"/>
          <p:cNvSpPr txBox="1"/>
          <p:nvPr>
            <p:ph idx="10" type="dt"/>
          </p:nvPr>
        </p:nvSpPr>
        <p:spPr>
          <a:xfrm>
            <a:off x="6363347" y="4767264"/>
            <a:ext cx="2085900" cy="273900"/>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659165" y="4767264"/>
            <a:ext cx="2847900" cy="273900"/>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8543279" y="4767264"/>
            <a:ext cx="561900" cy="273900"/>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41" name="Google Shape;41;p5"/>
          <p:cNvSpPr txBox="1"/>
          <p:nvPr>
            <p:ph idx="2" type="body"/>
          </p:nvPr>
        </p:nvSpPr>
        <p:spPr>
          <a:xfrm>
            <a:off x="365760" y="1200150"/>
            <a:ext cx="4041600" cy="339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6"/>
          <p:cNvSpPr txBox="1"/>
          <p:nvPr>
            <p:ph type="title"/>
          </p:nvPr>
        </p:nvSpPr>
        <p:spPr>
          <a:xfrm>
            <a:off x="457200" y="0"/>
            <a:ext cx="8229600" cy="1200000"/>
          </a:xfrm>
          <a:prstGeom prst="rect">
            <a:avLst/>
          </a:prstGeom>
          <a:noFill/>
          <a:ln>
            <a:noFill/>
          </a:ln>
        </p:spPr>
        <p:txBody>
          <a:bodyPr anchorCtr="0" anchor="ctr" bIns="45700" lIns="91425" spcFirstLastPara="1" rIns="91425" wrap="square" tIns="45700">
            <a:noAutofit/>
          </a:bodyPr>
          <a:lstStyle>
            <a:lvl1pPr lvl="0" algn="ctr">
              <a:lnSpc>
                <a:spcPct val="120833"/>
              </a:lnSpc>
              <a:spcBef>
                <a:spcPts val="0"/>
              </a:spcBef>
              <a:spcAft>
                <a:spcPts val="0"/>
              </a:spcAft>
              <a:buClr>
                <a:schemeClr val="dk2"/>
              </a:buClr>
              <a:buSzPts val="36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
          <p:cNvSpPr txBox="1"/>
          <p:nvPr>
            <p:ph idx="1" type="body"/>
          </p:nvPr>
        </p:nvSpPr>
        <p:spPr>
          <a:xfrm>
            <a:off x="457200" y="1200150"/>
            <a:ext cx="4040100" cy="457200"/>
          </a:xfrm>
          <a:prstGeom prst="rect">
            <a:avLst/>
          </a:prstGeom>
          <a:noFill/>
          <a:ln>
            <a:noFill/>
          </a:ln>
        </p:spPr>
        <p:txBody>
          <a:bodyPr anchorCtr="0" anchor="b" bIns="45700" lIns="91425" spcFirstLastPara="1" rIns="91425" wrap="square" tIns="45700">
            <a:noAutofit/>
          </a:bodyPr>
          <a:lstStyle>
            <a:lvl1pPr indent="-228600" lvl="0" marL="457200" algn="ctr">
              <a:spcBef>
                <a:spcPts val="360"/>
              </a:spcBef>
              <a:spcAft>
                <a:spcPts val="0"/>
              </a:spcAft>
              <a:buClr>
                <a:srgbClr val="7F7F7F"/>
              </a:buClr>
              <a:buSzPts val="1800"/>
              <a:buNone/>
              <a:defRPr b="0" sz="1800"/>
            </a:lvl1pPr>
            <a:lvl2pPr indent="-228600" lvl="1" marL="914400" algn="l">
              <a:spcBef>
                <a:spcPts val="300"/>
              </a:spcBef>
              <a:spcAft>
                <a:spcPts val="0"/>
              </a:spcAft>
              <a:buClr>
                <a:srgbClr val="7F7F7F"/>
              </a:buClr>
              <a:buSzPts val="1500"/>
              <a:buNone/>
              <a:defRPr b="1" sz="1500"/>
            </a:lvl2pPr>
            <a:lvl3pPr indent="-228600" lvl="2" marL="1371600" algn="l">
              <a:spcBef>
                <a:spcPts val="270"/>
              </a:spcBef>
              <a:spcAft>
                <a:spcPts val="0"/>
              </a:spcAft>
              <a:buClr>
                <a:srgbClr val="7F7F7F"/>
              </a:buClr>
              <a:buSzPts val="1350"/>
              <a:buNone/>
              <a:defRPr b="1" sz="1350"/>
            </a:lvl3pPr>
            <a:lvl4pPr indent="-228600" lvl="3" marL="1828800" algn="l">
              <a:spcBef>
                <a:spcPts val="240"/>
              </a:spcBef>
              <a:spcAft>
                <a:spcPts val="0"/>
              </a:spcAft>
              <a:buClr>
                <a:srgbClr val="7F7F7F"/>
              </a:buClr>
              <a:buSzPts val="1200"/>
              <a:buNone/>
              <a:defRPr b="1" sz="1200"/>
            </a:lvl4pPr>
            <a:lvl5pPr indent="-228600" lvl="4" marL="2286000" algn="l">
              <a:spcBef>
                <a:spcPts val="240"/>
              </a:spcBef>
              <a:spcAft>
                <a:spcPts val="0"/>
              </a:spcAft>
              <a:buClr>
                <a:srgbClr val="7F7F7F"/>
              </a:buClr>
              <a:buSzPts val="1200"/>
              <a:buNone/>
              <a:defRPr b="1" sz="1200"/>
            </a:lvl5pPr>
            <a:lvl6pPr indent="-228600" lvl="5" marL="2743200" algn="l">
              <a:spcBef>
                <a:spcPts val="240"/>
              </a:spcBef>
              <a:spcAft>
                <a:spcPts val="0"/>
              </a:spcAft>
              <a:buClr>
                <a:srgbClr val="7F7F7F"/>
              </a:buClr>
              <a:buSzPts val="1200"/>
              <a:buNone/>
              <a:defRPr b="1" sz="1200"/>
            </a:lvl6pPr>
            <a:lvl7pPr indent="-228600" lvl="6" marL="3200400" algn="l">
              <a:spcBef>
                <a:spcPts val="240"/>
              </a:spcBef>
              <a:spcAft>
                <a:spcPts val="0"/>
              </a:spcAft>
              <a:buClr>
                <a:srgbClr val="7F7F7F"/>
              </a:buClr>
              <a:buSzPts val="1200"/>
              <a:buNone/>
              <a:defRPr b="1" sz="1200"/>
            </a:lvl7pPr>
            <a:lvl8pPr indent="-228600" lvl="7" marL="3657600" algn="l">
              <a:spcBef>
                <a:spcPts val="240"/>
              </a:spcBef>
              <a:spcAft>
                <a:spcPts val="0"/>
              </a:spcAft>
              <a:buClr>
                <a:srgbClr val="7F7F7F"/>
              </a:buClr>
              <a:buSzPts val="1200"/>
              <a:buNone/>
              <a:defRPr b="1" sz="1200"/>
            </a:lvl8pPr>
            <a:lvl9pPr indent="-228600" lvl="8" marL="4114800" algn="l">
              <a:spcBef>
                <a:spcPts val="240"/>
              </a:spcBef>
              <a:spcAft>
                <a:spcPts val="0"/>
              </a:spcAft>
              <a:buClr>
                <a:srgbClr val="7F7F7F"/>
              </a:buClr>
              <a:buSzPts val="1200"/>
              <a:buNone/>
              <a:defRPr b="1" sz="1200"/>
            </a:lvl9pPr>
          </a:lstStyle>
          <a:p/>
        </p:txBody>
      </p:sp>
      <p:sp>
        <p:nvSpPr>
          <p:cNvPr id="45" name="Google Shape;45;p6"/>
          <p:cNvSpPr txBox="1"/>
          <p:nvPr>
            <p:ph idx="2" type="body"/>
          </p:nvPr>
        </p:nvSpPr>
        <p:spPr>
          <a:xfrm>
            <a:off x="4648201" y="1200150"/>
            <a:ext cx="4041900" cy="457200"/>
          </a:xfrm>
          <a:prstGeom prst="rect">
            <a:avLst/>
          </a:prstGeom>
          <a:noFill/>
          <a:ln>
            <a:noFill/>
          </a:ln>
        </p:spPr>
        <p:txBody>
          <a:bodyPr anchorCtr="0" anchor="b" bIns="45700" lIns="91425" spcFirstLastPara="1" rIns="91425" wrap="square" tIns="45700">
            <a:noAutofit/>
          </a:bodyPr>
          <a:lstStyle>
            <a:lvl1pPr indent="-228600" lvl="0" marL="457200" algn="ctr">
              <a:spcBef>
                <a:spcPts val="360"/>
              </a:spcBef>
              <a:spcAft>
                <a:spcPts val="0"/>
              </a:spcAft>
              <a:buClr>
                <a:srgbClr val="7F7F7F"/>
              </a:buClr>
              <a:buSzPts val="1800"/>
              <a:buNone/>
              <a:defRPr b="0" sz="1800"/>
            </a:lvl1pPr>
            <a:lvl2pPr indent="-228600" lvl="1" marL="914400" algn="l">
              <a:spcBef>
                <a:spcPts val="300"/>
              </a:spcBef>
              <a:spcAft>
                <a:spcPts val="0"/>
              </a:spcAft>
              <a:buClr>
                <a:srgbClr val="7F7F7F"/>
              </a:buClr>
              <a:buSzPts val="1500"/>
              <a:buNone/>
              <a:defRPr b="1" sz="1500"/>
            </a:lvl2pPr>
            <a:lvl3pPr indent="-228600" lvl="2" marL="1371600" algn="l">
              <a:spcBef>
                <a:spcPts val="270"/>
              </a:spcBef>
              <a:spcAft>
                <a:spcPts val="0"/>
              </a:spcAft>
              <a:buClr>
                <a:srgbClr val="7F7F7F"/>
              </a:buClr>
              <a:buSzPts val="1350"/>
              <a:buNone/>
              <a:defRPr b="1" sz="1350"/>
            </a:lvl3pPr>
            <a:lvl4pPr indent="-228600" lvl="3" marL="1828800" algn="l">
              <a:spcBef>
                <a:spcPts val="240"/>
              </a:spcBef>
              <a:spcAft>
                <a:spcPts val="0"/>
              </a:spcAft>
              <a:buClr>
                <a:srgbClr val="7F7F7F"/>
              </a:buClr>
              <a:buSzPts val="1200"/>
              <a:buNone/>
              <a:defRPr b="1" sz="1200"/>
            </a:lvl4pPr>
            <a:lvl5pPr indent="-228600" lvl="4" marL="2286000" algn="l">
              <a:spcBef>
                <a:spcPts val="240"/>
              </a:spcBef>
              <a:spcAft>
                <a:spcPts val="0"/>
              </a:spcAft>
              <a:buClr>
                <a:srgbClr val="7F7F7F"/>
              </a:buClr>
              <a:buSzPts val="1200"/>
              <a:buNone/>
              <a:defRPr b="1" sz="1200"/>
            </a:lvl5pPr>
            <a:lvl6pPr indent="-228600" lvl="5" marL="2743200" algn="l">
              <a:spcBef>
                <a:spcPts val="240"/>
              </a:spcBef>
              <a:spcAft>
                <a:spcPts val="0"/>
              </a:spcAft>
              <a:buClr>
                <a:srgbClr val="7F7F7F"/>
              </a:buClr>
              <a:buSzPts val="1200"/>
              <a:buNone/>
              <a:defRPr b="1" sz="1200"/>
            </a:lvl6pPr>
            <a:lvl7pPr indent="-228600" lvl="6" marL="3200400" algn="l">
              <a:spcBef>
                <a:spcPts val="240"/>
              </a:spcBef>
              <a:spcAft>
                <a:spcPts val="0"/>
              </a:spcAft>
              <a:buClr>
                <a:srgbClr val="7F7F7F"/>
              </a:buClr>
              <a:buSzPts val="1200"/>
              <a:buNone/>
              <a:defRPr b="1" sz="1200"/>
            </a:lvl7pPr>
            <a:lvl8pPr indent="-228600" lvl="7" marL="3657600" algn="l">
              <a:spcBef>
                <a:spcPts val="240"/>
              </a:spcBef>
              <a:spcAft>
                <a:spcPts val="0"/>
              </a:spcAft>
              <a:buClr>
                <a:srgbClr val="7F7F7F"/>
              </a:buClr>
              <a:buSzPts val="1200"/>
              <a:buNone/>
              <a:defRPr b="1" sz="1200"/>
            </a:lvl8pPr>
            <a:lvl9pPr indent="-228600" lvl="8" marL="4114800" algn="l">
              <a:spcBef>
                <a:spcPts val="240"/>
              </a:spcBef>
              <a:spcAft>
                <a:spcPts val="0"/>
              </a:spcAft>
              <a:buClr>
                <a:srgbClr val="7F7F7F"/>
              </a:buClr>
              <a:buSzPts val="1200"/>
              <a:buNone/>
              <a:defRPr b="1" sz="1200"/>
            </a:lvl9pPr>
          </a:lstStyle>
          <a:p/>
        </p:txBody>
      </p:sp>
      <p:sp>
        <p:nvSpPr>
          <p:cNvPr id="46" name="Google Shape;46;p6"/>
          <p:cNvSpPr txBox="1"/>
          <p:nvPr>
            <p:ph idx="10" type="dt"/>
          </p:nvPr>
        </p:nvSpPr>
        <p:spPr>
          <a:xfrm>
            <a:off x="6363347" y="4767264"/>
            <a:ext cx="2085900" cy="273900"/>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659165" y="4767264"/>
            <a:ext cx="2847900" cy="273900"/>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543279" y="4767264"/>
            <a:ext cx="561900" cy="273900"/>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49" name="Google Shape;49;p6"/>
          <p:cNvSpPr txBox="1"/>
          <p:nvPr>
            <p:ph idx="3" type="body"/>
          </p:nvPr>
        </p:nvSpPr>
        <p:spPr>
          <a:xfrm>
            <a:off x="457200" y="1659636"/>
            <a:ext cx="4041600" cy="2935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
        <p:nvSpPr>
          <p:cNvPr id="50" name="Google Shape;50;p6"/>
          <p:cNvSpPr txBox="1"/>
          <p:nvPr>
            <p:ph idx="4" type="body"/>
          </p:nvPr>
        </p:nvSpPr>
        <p:spPr>
          <a:xfrm>
            <a:off x="4672584" y="1659638"/>
            <a:ext cx="4041600" cy="2934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7"/>
          <p:cNvSpPr txBox="1"/>
          <p:nvPr>
            <p:ph type="title"/>
          </p:nvPr>
        </p:nvSpPr>
        <p:spPr>
          <a:xfrm>
            <a:off x="457200" y="0"/>
            <a:ext cx="8229600" cy="1200000"/>
          </a:xfrm>
          <a:prstGeom prst="rect">
            <a:avLst/>
          </a:prstGeom>
          <a:noFill/>
          <a:ln>
            <a:noFill/>
          </a:ln>
        </p:spPr>
        <p:txBody>
          <a:bodyPr anchorCtr="0" anchor="ctr" bIns="45700" lIns="91425" spcFirstLastPara="1" rIns="91425" wrap="square" tIns="45700">
            <a:noAutofit/>
          </a:bodyPr>
          <a:lstStyle>
            <a:lvl1pPr lvl="0" algn="ctr">
              <a:lnSpc>
                <a:spcPct val="241666"/>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7"/>
          <p:cNvSpPr txBox="1"/>
          <p:nvPr>
            <p:ph idx="10" type="dt"/>
          </p:nvPr>
        </p:nvSpPr>
        <p:spPr>
          <a:xfrm>
            <a:off x="6363347" y="4767264"/>
            <a:ext cx="2085900" cy="273900"/>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659165" y="4767264"/>
            <a:ext cx="2847900" cy="273900"/>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8543279" y="4767264"/>
            <a:ext cx="561900" cy="273900"/>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a:off x="6363347" y="4767264"/>
            <a:ext cx="2085900" cy="273900"/>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659165" y="4767264"/>
            <a:ext cx="2847900" cy="273900"/>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8543279" y="4767264"/>
            <a:ext cx="561900" cy="273900"/>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5907088" y="200025"/>
            <a:ext cx="3008400" cy="15717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2100"/>
              <a:buFont typeface="Century Gothic"/>
              <a:buNone/>
              <a:defRPr b="0" sz="2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9"/>
          <p:cNvSpPr txBox="1"/>
          <p:nvPr>
            <p:ph idx="1" type="body"/>
          </p:nvPr>
        </p:nvSpPr>
        <p:spPr>
          <a:xfrm>
            <a:off x="719138" y="204789"/>
            <a:ext cx="4995900" cy="4389900"/>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rgbClr val="7F7F7F"/>
              </a:buClr>
              <a:buSzPts val="2400"/>
              <a:buChar char="•"/>
              <a:defRPr sz="2400"/>
            </a:lvl1pPr>
            <a:lvl2pPr indent="-361950" lvl="1" marL="914400" algn="l">
              <a:spcBef>
                <a:spcPts val="420"/>
              </a:spcBef>
              <a:spcAft>
                <a:spcPts val="0"/>
              </a:spcAft>
              <a:buClr>
                <a:srgbClr val="7F7F7F"/>
              </a:buClr>
              <a:buSzPts val="2100"/>
              <a:buChar char="o"/>
              <a:defRPr sz="2100"/>
            </a:lvl2pPr>
            <a:lvl3pPr indent="-342900" lvl="2" marL="1371600" algn="l">
              <a:spcBef>
                <a:spcPts val="360"/>
              </a:spcBef>
              <a:spcAft>
                <a:spcPts val="0"/>
              </a:spcAft>
              <a:buClr>
                <a:srgbClr val="7F7F7F"/>
              </a:buClr>
              <a:buSzPts val="1800"/>
              <a:buChar char="•"/>
              <a:defRPr sz="1800"/>
            </a:lvl3pPr>
            <a:lvl4pPr indent="-323850" lvl="3" marL="1828800" algn="l">
              <a:spcBef>
                <a:spcPts val="300"/>
              </a:spcBef>
              <a:spcAft>
                <a:spcPts val="0"/>
              </a:spcAft>
              <a:buClr>
                <a:srgbClr val="7F7F7F"/>
              </a:buClr>
              <a:buSzPts val="1500"/>
              <a:buChar char="o"/>
              <a:defRPr sz="1500"/>
            </a:lvl4pPr>
            <a:lvl5pPr indent="-323850" lvl="4" marL="2286000" algn="l">
              <a:spcBef>
                <a:spcPts val="300"/>
              </a:spcBef>
              <a:spcAft>
                <a:spcPts val="0"/>
              </a:spcAft>
              <a:buClr>
                <a:srgbClr val="7F7F7F"/>
              </a:buClr>
              <a:buSzPts val="1500"/>
              <a:buChar char="•"/>
              <a:defRPr sz="1500"/>
            </a:lvl5pPr>
            <a:lvl6pPr indent="-323850" lvl="5" marL="2743200" algn="l">
              <a:spcBef>
                <a:spcPts val="300"/>
              </a:spcBef>
              <a:spcAft>
                <a:spcPts val="0"/>
              </a:spcAft>
              <a:buClr>
                <a:srgbClr val="7F7F7F"/>
              </a:buClr>
              <a:buSzPts val="1500"/>
              <a:buChar char="o"/>
              <a:defRPr sz="1500"/>
            </a:lvl6pPr>
            <a:lvl7pPr indent="-323850" lvl="6" marL="3200400" algn="l">
              <a:spcBef>
                <a:spcPts val="300"/>
              </a:spcBef>
              <a:spcAft>
                <a:spcPts val="0"/>
              </a:spcAft>
              <a:buClr>
                <a:srgbClr val="7F7F7F"/>
              </a:buClr>
              <a:buSzPts val="1500"/>
              <a:buChar char="•"/>
              <a:defRPr sz="1500"/>
            </a:lvl7pPr>
            <a:lvl8pPr indent="-323850" lvl="7" marL="3657600" algn="l">
              <a:spcBef>
                <a:spcPts val="300"/>
              </a:spcBef>
              <a:spcAft>
                <a:spcPts val="0"/>
              </a:spcAft>
              <a:buClr>
                <a:srgbClr val="7F7F7F"/>
              </a:buClr>
              <a:buSzPts val="1500"/>
              <a:buChar char="o"/>
              <a:defRPr sz="1500"/>
            </a:lvl8pPr>
            <a:lvl9pPr indent="-323850" lvl="8" marL="4114800" algn="l">
              <a:spcBef>
                <a:spcPts val="300"/>
              </a:spcBef>
              <a:spcAft>
                <a:spcPts val="0"/>
              </a:spcAft>
              <a:buClr>
                <a:srgbClr val="7F7F7F"/>
              </a:buClr>
              <a:buSzPts val="1500"/>
              <a:buChar char="•"/>
              <a:defRPr sz="1500"/>
            </a:lvl9pPr>
          </a:lstStyle>
          <a:p/>
        </p:txBody>
      </p:sp>
      <p:sp>
        <p:nvSpPr>
          <p:cNvPr id="63" name="Google Shape;63;p9"/>
          <p:cNvSpPr txBox="1"/>
          <p:nvPr>
            <p:ph idx="2" type="body"/>
          </p:nvPr>
        </p:nvSpPr>
        <p:spPr>
          <a:xfrm>
            <a:off x="5907088" y="1828801"/>
            <a:ext cx="3008400" cy="2765700"/>
          </a:xfrm>
          <a:prstGeom prst="rect">
            <a:avLst/>
          </a:prstGeom>
          <a:noFill/>
          <a:ln>
            <a:noFill/>
          </a:ln>
        </p:spPr>
        <p:txBody>
          <a:bodyPr anchorCtr="0" anchor="t" bIns="45700" lIns="91425" spcFirstLastPara="1" rIns="91425" wrap="square" tIns="45700">
            <a:noAutofit/>
          </a:bodyPr>
          <a:lstStyle>
            <a:lvl1pPr indent="-228600" lvl="0" marL="457200" algn="ctr">
              <a:lnSpc>
                <a:spcPct val="125000"/>
              </a:lnSpc>
              <a:spcBef>
                <a:spcPts val="240"/>
              </a:spcBef>
              <a:spcAft>
                <a:spcPts val="0"/>
              </a:spcAft>
              <a:buClr>
                <a:srgbClr val="7F7F7F"/>
              </a:buClr>
              <a:buSzPts val="1200"/>
              <a:buNone/>
              <a:defRPr sz="1200"/>
            </a:lvl1pPr>
            <a:lvl2pPr indent="-228600" lvl="1" marL="914400" algn="l">
              <a:spcBef>
                <a:spcPts val="180"/>
              </a:spcBef>
              <a:spcAft>
                <a:spcPts val="0"/>
              </a:spcAft>
              <a:buClr>
                <a:srgbClr val="7F7F7F"/>
              </a:buClr>
              <a:buSzPts val="900"/>
              <a:buNone/>
              <a:defRPr sz="900"/>
            </a:lvl2pPr>
            <a:lvl3pPr indent="-228600" lvl="2" marL="1371600" algn="l">
              <a:spcBef>
                <a:spcPts val="150"/>
              </a:spcBef>
              <a:spcAft>
                <a:spcPts val="0"/>
              </a:spcAft>
              <a:buClr>
                <a:srgbClr val="7F7F7F"/>
              </a:buClr>
              <a:buSzPts val="750"/>
              <a:buNone/>
              <a:defRPr sz="750"/>
            </a:lvl3pPr>
            <a:lvl4pPr indent="-228600" lvl="3" marL="1828800" algn="l">
              <a:spcBef>
                <a:spcPts val="135"/>
              </a:spcBef>
              <a:spcAft>
                <a:spcPts val="0"/>
              </a:spcAft>
              <a:buClr>
                <a:srgbClr val="7F7F7F"/>
              </a:buClr>
              <a:buSzPts val="675"/>
              <a:buNone/>
              <a:defRPr sz="675"/>
            </a:lvl4pPr>
            <a:lvl5pPr indent="-228600" lvl="4" marL="2286000" algn="l">
              <a:spcBef>
                <a:spcPts val="135"/>
              </a:spcBef>
              <a:spcAft>
                <a:spcPts val="0"/>
              </a:spcAft>
              <a:buClr>
                <a:srgbClr val="7F7F7F"/>
              </a:buClr>
              <a:buSzPts val="675"/>
              <a:buNone/>
              <a:defRPr sz="675"/>
            </a:lvl5pPr>
            <a:lvl6pPr indent="-228600" lvl="5" marL="2743200" algn="l">
              <a:spcBef>
                <a:spcPts val="135"/>
              </a:spcBef>
              <a:spcAft>
                <a:spcPts val="0"/>
              </a:spcAft>
              <a:buClr>
                <a:srgbClr val="7F7F7F"/>
              </a:buClr>
              <a:buSzPts val="675"/>
              <a:buNone/>
              <a:defRPr sz="675"/>
            </a:lvl6pPr>
            <a:lvl7pPr indent="-228600" lvl="6" marL="3200400" algn="l">
              <a:spcBef>
                <a:spcPts val="135"/>
              </a:spcBef>
              <a:spcAft>
                <a:spcPts val="0"/>
              </a:spcAft>
              <a:buClr>
                <a:srgbClr val="7F7F7F"/>
              </a:buClr>
              <a:buSzPts val="675"/>
              <a:buNone/>
              <a:defRPr sz="675"/>
            </a:lvl7pPr>
            <a:lvl8pPr indent="-228600" lvl="7" marL="3657600" algn="l">
              <a:spcBef>
                <a:spcPts val="135"/>
              </a:spcBef>
              <a:spcAft>
                <a:spcPts val="0"/>
              </a:spcAft>
              <a:buClr>
                <a:srgbClr val="7F7F7F"/>
              </a:buClr>
              <a:buSzPts val="675"/>
              <a:buNone/>
              <a:defRPr sz="675"/>
            </a:lvl8pPr>
            <a:lvl9pPr indent="-228600" lvl="8" marL="4114800" algn="l">
              <a:spcBef>
                <a:spcPts val="135"/>
              </a:spcBef>
              <a:spcAft>
                <a:spcPts val="0"/>
              </a:spcAft>
              <a:buClr>
                <a:srgbClr val="7F7F7F"/>
              </a:buClr>
              <a:buSzPts val="675"/>
              <a:buNone/>
              <a:defRPr sz="675"/>
            </a:lvl9pPr>
          </a:lstStyle>
          <a:p/>
        </p:txBody>
      </p:sp>
      <p:sp>
        <p:nvSpPr>
          <p:cNvPr id="64" name="Google Shape;64;p9"/>
          <p:cNvSpPr txBox="1"/>
          <p:nvPr>
            <p:ph idx="10" type="dt"/>
          </p:nvPr>
        </p:nvSpPr>
        <p:spPr>
          <a:xfrm>
            <a:off x="6363347" y="4767264"/>
            <a:ext cx="2085900" cy="273900"/>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a:off x="659165" y="4767264"/>
            <a:ext cx="2847900" cy="273900"/>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8543279" y="4767264"/>
            <a:ext cx="561900" cy="273900"/>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1679577" y="171450"/>
            <a:ext cx="5711700" cy="6714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2100"/>
              <a:buFont typeface="Century Gothic"/>
              <a:buNone/>
              <a:defRPr b="0" sz="2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0"/>
          <p:cNvSpPr/>
          <p:nvPr>
            <p:ph idx="2" type="pic"/>
          </p:nvPr>
        </p:nvSpPr>
        <p:spPr>
          <a:xfrm>
            <a:off x="1508127" y="857250"/>
            <a:ext cx="6054600" cy="3405900"/>
          </a:xfrm>
          <a:prstGeom prst="rect">
            <a:avLst/>
          </a:prstGeom>
          <a:noFill/>
          <a:ln cap="flat" cmpd="sng" w="76200">
            <a:solidFill>
              <a:schemeClr val="lt1"/>
            </a:solidFill>
            <a:prstDash val="solid"/>
            <a:round/>
            <a:headEnd len="sm" w="sm" type="none"/>
            <a:tailEnd len="sm" w="sm" type="none"/>
          </a:ln>
          <a:effectLst>
            <a:outerShdw blurRad="88900" rotWithShape="0" algn="ctr" dir="5400000" dist="50800">
              <a:srgbClr val="000000">
                <a:alpha val="24705"/>
              </a:srgbClr>
            </a:outerShdw>
          </a:effectLst>
        </p:spPr>
        <p:txBody>
          <a:bodyPr anchorCtr="0" anchor="t" bIns="45700" lIns="91425" spcFirstLastPara="1" rIns="91425" wrap="square" tIns="45700">
            <a:noAutofit/>
          </a:bodyPr>
          <a:lstStyle>
            <a:lvl1pPr lvl="0" marR="0" rtl="0" algn="ctr">
              <a:spcBef>
                <a:spcPts val="480"/>
              </a:spcBef>
              <a:spcAft>
                <a:spcPts val="0"/>
              </a:spcAft>
              <a:buClr>
                <a:srgbClr val="7F7F7F"/>
              </a:buClr>
              <a:buSzPts val="2400"/>
              <a:buFont typeface="Arial"/>
              <a:buNone/>
              <a:defRPr b="0" i="0" sz="2400" u="none" cap="none" strike="noStrike">
                <a:solidFill>
                  <a:srgbClr val="7F7F7F"/>
                </a:solidFill>
                <a:latin typeface="Century Gothic"/>
                <a:ea typeface="Century Gothic"/>
                <a:cs typeface="Century Gothic"/>
                <a:sym typeface="Century Gothic"/>
              </a:defRPr>
            </a:lvl1pPr>
            <a:lvl2pPr lvl="1" marR="0" rtl="0" algn="l">
              <a:spcBef>
                <a:spcPts val="420"/>
              </a:spcBef>
              <a:spcAft>
                <a:spcPts val="0"/>
              </a:spcAft>
              <a:buClr>
                <a:srgbClr val="7F7F7F"/>
              </a:buClr>
              <a:buSzPts val="2100"/>
              <a:buFont typeface="Courier New"/>
              <a:buNone/>
              <a:defRPr b="0" i="0" sz="2100" u="none" cap="none" strike="noStrike">
                <a:solidFill>
                  <a:srgbClr val="7F7F7F"/>
                </a:solidFill>
                <a:latin typeface="Century Gothic"/>
                <a:ea typeface="Century Gothic"/>
                <a:cs typeface="Century Gothic"/>
                <a:sym typeface="Century Gothic"/>
              </a:defRPr>
            </a:lvl2pPr>
            <a:lvl3pPr lvl="2" marR="0" rtl="0" algn="l">
              <a:spcBef>
                <a:spcPts val="360"/>
              </a:spcBef>
              <a:spcAft>
                <a:spcPts val="0"/>
              </a:spcAft>
              <a:buClr>
                <a:srgbClr val="7F7F7F"/>
              </a:buClr>
              <a:buSzPts val="1800"/>
              <a:buFont typeface="Arial"/>
              <a:buNone/>
              <a:defRPr b="0" i="0" sz="1800" u="none" cap="none" strike="noStrike">
                <a:solidFill>
                  <a:srgbClr val="7F7F7F"/>
                </a:solidFill>
                <a:latin typeface="Century Gothic"/>
                <a:ea typeface="Century Gothic"/>
                <a:cs typeface="Century Gothic"/>
                <a:sym typeface="Century Gothic"/>
              </a:defRPr>
            </a:lvl3pPr>
            <a:lvl4pPr lvl="3" marR="0" rtl="0" algn="l">
              <a:spcBef>
                <a:spcPts val="300"/>
              </a:spcBef>
              <a:spcAft>
                <a:spcPts val="0"/>
              </a:spcAft>
              <a:buClr>
                <a:srgbClr val="7F7F7F"/>
              </a:buClr>
              <a:buSzPts val="1500"/>
              <a:buFont typeface="Courier New"/>
              <a:buNone/>
              <a:defRPr b="0" i="0" sz="1500" u="none" cap="none" strike="noStrike">
                <a:solidFill>
                  <a:srgbClr val="7F7F7F"/>
                </a:solidFill>
                <a:latin typeface="Century Gothic"/>
                <a:ea typeface="Century Gothic"/>
                <a:cs typeface="Century Gothic"/>
                <a:sym typeface="Century Gothic"/>
              </a:defRPr>
            </a:lvl4pPr>
            <a:lvl5pPr lvl="4" marR="0" rtl="0" algn="l">
              <a:spcBef>
                <a:spcPts val="300"/>
              </a:spcBef>
              <a:spcAft>
                <a:spcPts val="0"/>
              </a:spcAft>
              <a:buClr>
                <a:srgbClr val="7F7F7F"/>
              </a:buClr>
              <a:buSzPts val="1500"/>
              <a:buFont typeface="Arial"/>
              <a:buNone/>
              <a:defRPr b="0" i="0" sz="1500" u="none" cap="none" strike="noStrike">
                <a:solidFill>
                  <a:srgbClr val="7F7F7F"/>
                </a:solidFill>
                <a:latin typeface="Century Gothic"/>
                <a:ea typeface="Century Gothic"/>
                <a:cs typeface="Century Gothic"/>
                <a:sym typeface="Century Gothic"/>
              </a:defRPr>
            </a:lvl5pPr>
            <a:lvl6pPr lvl="5" marR="0" rtl="0" algn="l">
              <a:spcBef>
                <a:spcPts val="300"/>
              </a:spcBef>
              <a:spcAft>
                <a:spcPts val="0"/>
              </a:spcAft>
              <a:buClr>
                <a:srgbClr val="7F7F7F"/>
              </a:buClr>
              <a:buSzPts val="1500"/>
              <a:buFont typeface="Courier New"/>
              <a:buNone/>
              <a:defRPr b="0" i="0" sz="1500" u="none" cap="none" strike="noStrike">
                <a:solidFill>
                  <a:srgbClr val="7F7F7F"/>
                </a:solidFill>
                <a:latin typeface="Century Gothic"/>
                <a:ea typeface="Century Gothic"/>
                <a:cs typeface="Century Gothic"/>
                <a:sym typeface="Century Gothic"/>
              </a:defRPr>
            </a:lvl6pPr>
            <a:lvl7pPr lvl="6" marR="0" rtl="0" algn="l">
              <a:spcBef>
                <a:spcPts val="300"/>
              </a:spcBef>
              <a:spcAft>
                <a:spcPts val="0"/>
              </a:spcAft>
              <a:buClr>
                <a:srgbClr val="7F7F7F"/>
              </a:buClr>
              <a:buSzPts val="1500"/>
              <a:buFont typeface="Arial"/>
              <a:buNone/>
              <a:defRPr b="0" i="0" sz="1500" u="none" cap="none" strike="noStrike">
                <a:solidFill>
                  <a:srgbClr val="7F7F7F"/>
                </a:solidFill>
                <a:latin typeface="Century Gothic"/>
                <a:ea typeface="Century Gothic"/>
                <a:cs typeface="Century Gothic"/>
                <a:sym typeface="Century Gothic"/>
              </a:defRPr>
            </a:lvl7pPr>
            <a:lvl8pPr lvl="7" marR="0" rtl="0" algn="l">
              <a:spcBef>
                <a:spcPts val="300"/>
              </a:spcBef>
              <a:spcAft>
                <a:spcPts val="0"/>
              </a:spcAft>
              <a:buClr>
                <a:srgbClr val="7F7F7F"/>
              </a:buClr>
              <a:buSzPts val="1500"/>
              <a:buFont typeface="Courier New"/>
              <a:buNone/>
              <a:defRPr b="0" i="0" sz="1500" u="none" cap="none" strike="noStrike">
                <a:solidFill>
                  <a:srgbClr val="7F7F7F"/>
                </a:solidFill>
                <a:latin typeface="Century Gothic"/>
                <a:ea typeface="Century Gothic"/>
                <a:cs typeface="Century Gothic"/>
                <a:sym typeface="Century Gothic"/>
              </a:defRPr>
            </a:lvl8pPr>
            <a:lvl9pPr lvl="8" marR="0" rtl="0" algn="l">
              <a:spcBef>
                <a:spcPts val="300"/>
              </a:spcBef>
              <a:spcAft>
                <a:spcPts val="0"/>
              </a:spcAft>
              <a:buClr>
                <a:srgbClr val="7F7F7F"/>
              </a:buClr>
              <a:buSzPts val="1500"/>
              <a:buFont typeface="Arial"/>
              <a:buNone/>
              <a:defRPr b="0" i="0" sz="1500" u="none" cap="none" strike="noStrike">
                <a:solidFill>
                  <a:srgbClr val="7F7F7F"/>
                </a:solidFill>
                <a:latin typeface="Century Gothic"/>
                <a:ea typeface="Century Gothic"/>
                <a:cs typeface="Century Gothic"/>
                <a:sym typeface="Century Gothic"/>
              </a:defRPr>
            </a:lvl9pPr>
          </a:lstStyle>
          <a:p/>
        </p:txBody>
      </p:sp>
      <p:sp>
        <p:nvSpPr>
          <p:cNvPr id="70" name="Google Shape;70;p10"/>
          <p:cNvSpPr txBox="1"/>
          <p:nvPr>
            <p:ph idx="1" type="body"/>
          </p:nvPr>
        </p:nvSpPr>
        <p:spPr>
          <a:xfrm>
            <a:off x="1679577" y="4357688"/>
            <a:ext cx="5711700" cy="399900"/>
          </a:xfrm>
          <a:prstGeom prst="rect">
            <a:avLst/>
          </a:prstGeom>
          <a:noFill/>
          <a:ln>
            <a:noFill/>
          </a:ln>
        </p:spPr>
        <p:txBody>
          <a:bodyPr anchorCtr="0" anchor="t" bIns="45700" lIns="91425" spcFirstLastPara="1" rIns="91425" wrap="square" tIns="45700">
            <a:noAutofit/>
          </a:bodyPr>
          <a:lstStyle>
            <a:lvl1pPr indent="-228600" lvl="0" marL="457200" algn="ctr">
              <a:spcBef>
                <a:spcPts val="240"/>
              </a:spcBef>
              <a:spcAft>
                <a:spcPts val="0"/>
              </a:spcAft>
              <a:buClr>
                <a:srgbClr val="7F7F7F"/>
              </a:buClr>
              <a:buSzPts val="1200"/>
              <a:buNone/>
              <a:defRPr sz="1200"/>
            </a:lvl1pPr>
            <a:lvl2pPr indent="-228600" lvl="1" marL="914400" algn="l">
              <a:spcBef>
                <a:spcPts val="180"/>
              </a:spcBef>
              <a:spcAft>
                <a:spcPts val="0"/>
              </a:spcAft>
              <a:buClr>
                <a:srgbClr val="7F7F7F"/>
              </a:buClr>
              <a:buSzPts val="900"/>
              <a:buNone/>
              <a:defRPr sz="900"/>
            </a:lvl2pPr>
            <a:lvl3pPr indent="-228600" lvl="2" marL="1371600" algn="l">
              <a:spcBef>
                <a:spcPts val="150"/>
              </a:spcBef>
              <a:spcAft>
                <a:spcPts val="0"/>
              </a:spcAft>
              <a:buClr>
                <a:srgbClr val="7F7F7F"/>
              </a:buClr>
              <a:buSzPts val="750"/>
              <a:buNone/>
              <a:defRPr sz="750"/>
            </a:lvl3pPr>
            <a:lvl4pPr indent="-228600" lvl="3" marL="1828800" algn="l">
              <a:spcBef>
                <a:spcPts val="135"/>
              </a:spcBef>
              <a:spcAft>
                <a:spcPts val="0"/>
              </a:spcAft>
              <a:buClr>
                <a:srgbClr val="7F7F7F"/>
              </a:buClr>
              <a:buSzPts val="675"/>
              <a:buNone/>
              <a:defRPr sz="675"/>
            </a:lvl4pPr>
            <a:lvl5pPr indent="-228600" lvl="4" marL="2286000" algn="l">
              <a:spcBef>
                <a:spcPts val="135"/>
              </a:spcBef>
              <a:spcAft>
                <a:spcPts val="0"/>
              </a:spcAft>
              <a:buClr>
                <a:srgbClr val="7F7F7F"/>
              </a:buClr>
              <a:buSzPts val="675"/>
              <a:buNone/>
              <a:defRPr sz="675"/>
            </a:lvl5pPr>
            <a:lvl6pPr indent="-228600" lvl="5" marL="2743200" algn="l">
              <a:spcBef>
                <a:spcPts val="135"/>
              </a:spcBef>
              <a:spcAft>
                <a:spcPts val="0"/>
              </a:spcAft>
              <a:buClr>
                <a:srgbClr val="7F7F7F"/>
              </a:buClr>
              <a:buSzPts val="675"/>
              <a:buNone/>
              <a:defRPr sz="675"/>
            </a:lvl6pPr>
            <a:lvl7pPr indent="-228600" lvl="6" marL="3200400" algn="l">
              <a:spcBef>
                <a:spcPts val="135"/>
              </a:spcBef>
              <a:spcAft>
                <a:spcPts val="0"/>
              </a:spcAft>
              <a:buClr>
                <a:srgbClr val="7F7F7F"/>
              </a:buClr>
              <a:buSzPts val="675"/>
              <a:buNone/>
              <a:defRPr sz="675"/>
            </a:lvl7pPr>
            <a:lvl8pPr indent="-228600" lvl="7" marL="3657600" algn="l">
              <a:spcBef>
                <a:spcPts val="135"/>
              </a:spcBef>
              <a:spcAft>
                <a:spcPts val="0"/>
              </a:spcAft>
              <a:buClr>
                <a:srgbClr val="7F7F7F"/>
              </a:buClr>
              <a:buSzPts val="675"/>
              <a:buNone/>
              <a:defRPr sz="675"/>
            </a:lvl8pPr>
            <a:lvl9pPr indent="-228600" lvl="8" marL="4114800" algn="l">
              <a:spcBef>
                <a:spcPts val="135"/>
              </a:spcBef>
              <a:spcAft>
                <a:spcPts val="0"/>
              </a:spcAft>
              <a:buClr>
                <a:srgbClr val="7F7F7F"/>
              </a:buClr>
              <a:buSzPts val="675"/>
              <a:buNone/>
              <a:defRPr sz="675"/>
            </a:lvl9pPr>
          </a:lstStyle>
          <a:p/>
        </p:txBody>
      </p:sp>
      <p:sp>
        <p:nvSpPr>
          <p:cNvPr id="71" name="Google Shape;71;p10"/>
          <p:cNvSpPr txBox="1"/>
          <p:nvPr>
            <p:ph idx="10" type="dt"/>
          </p:nvPr>
        </p:nvSpPr>
        <p:spPr>
          <a:xfrm>
            <a:off x="6363347" y="4767264"/>
            <a:ext cx="2085900" cy="273900"/>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1" type="ftr"/>
          </p:nvPr>
        </p:nvSpPr>
        <p:spPr>
          <a:xfrm>
            <a:off x="659165" y="4767264"/>
            <a:ext cx="2847900" cy="273900"/>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2" type="sldNum"/>
          </p:nvPr>
        </p:nvSpPr>
        <p:spPr>
          <a:xfrm>
            <a:off x="8543279" y="4767264"/>
            <a:ext cx="561900" cy="273900"/>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chemeClr val="lt1"/>
            </a:gs>
            <a:gs pos="76000">
              <a:srgbClr val="F3F3F3"/>
            </a:gs>
            <a:gs pos="92000">
              <a:srgbClr val="D8D8D8"/>
            </a:gs>
            <a:gs pos="100000">
              <a:srgbClr val="D8D8D8"/>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0"/>
            <a:ext cx="8229600" cy="1200000"/>
          </a:xfrm>
          <a:prstGeom prst="rect">
            <a:avLst/>
          </a:prstGeom>
          <a:noFill/>
          <a:ln>
            <a:noFill/>
          </a:ln>
        </p:spPr>
        <p:txBody>
          <a:bodyPr anchorCtr="0" anchor="ctr" bIns="45700" lIns="91425" spcFirstLastPara="1" rIns="91425" wrap="square" tIns="45700">
            <a:noAutofit/>
          </a:bodyPr>
          <a:lstStyle>
            <a:lvl1pPr lvl="0" marR="0" rtl="0" algn="ctr">
              <a:lnSpc>
                <a:spcPct val="120833"/>
              </a:lnSpc>
              <a:spcBef>
                <a:spcPts val="0"/>
              </a:spcBef>
              <a:spcAft>
                <a:spcPts val="0"/>
              </a:spcAft>
              <a:buClr>
                <a:schemeClr val="dk2"/>
              </a:buClr>
              <a:buSzPts val="3600"/>
              <a:buFont typeface="Century Gothic"/>
              <a:buNone/>
              <a:defRPr b="0" i="0" sz="3600" u="none" cap="none" strike="noStrike">
                <a:solidFill>
                  <a:schemeClr val="dk2"/>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420"/>
              </a:spcBef>
              <a:spcAft>
                <a:spcPts val="0"/>
              </a:spcAft>
              <a:buClr>
                <a:srgbClr val="7F7F7F"/>
              </a:buClr>
              <a:buSzPts val="2100"/>
              <a:buFont typeface="Arial"/>
              <a:buChar char="•"/>
              <a:defRPr b="0" i="0" sz="2100" u="none" cap="none" strike="noStrike">
                <a:solidFill>
                  <a:srgbClr val="7F7F7F"/>
                </a:solidFill>
                <a:latin typeface="Century Gothic"/>
                <a:ea typeface="Century Gothic"/>
                <a:cs typeface="Century Gothic"/>
                <a:sym typeface="Century Gothic"/>
              </a:defRPr>
            </a:lvl1pPr>
            <a:lvl2pPr indent="-342900" lvl="1" marL="914400" marR="0" rtl="0" algn="l">
              <a:spcBef>
                <a:spcPts val="360"/>
              </a:spcBef>
              <a:spcAft>
                <a:spcPts val="0"/>
              </a:spcAft>
              <a:buClr>
                <a:srgbClr val="7F7F7F"/>
              </a:buClr>
              <a:buSzPts val="1800"/>
              <a:buFont typeface="Courier New"/>
              <a:buChar char="o"/>
              <a:defRPr b="0" i="0" sz="1800" u="none" cap="none" strike="noStrike">
                <a:solidFill>
                  <a:srgbClr val="7F7F7F"/>
                </a:solidFill>
                <a:latin typeface="Century Gothic"/>
                <a:ea typeface="Century Gothic"/>
                <a:cs typeface="Century Gothic"/>
                <a:sym typeface="Century Gothic"/>
              </a:defRPr>
            </a:lvl2pPr>
            <a:lvl3pPr indent="-323850" lvl="2" marL="1371600" marR="0" rtl="0" algn="l">
              <a:spcBef>
                <a:spcPts val="300"/>
              </a:spcBef>
              <a:spcAft>
                <a:spcPts val="0"/>
              </a:spcAft>
              <a:buClr>
                <a:srgbClr val="7F7F7F"/>
              </a:buClr>
              <a:buSzPts val="1500"/>
              <a:buFont typeface="Arial"/>
              <a:buChar char="•"/>
              <a:defRPr b="0" i="0" sz="1500" u="none" cap="none" strike="noStrike">
                <a:solidFill>
                  <a:srgbClr val="7F7F7F"/>
                </a:solidFill>
                <a:latin typeface="Century Gothic"/>
                <a:ea typeface="Century Gothic"/>
                <a:cs typeface="Century Gothic"/>
                <a:sym typeface="Century Gothic"/>
              </a:defRPr>
            </a:lvl3pPr>
            <a:lvl4pPr indent="-314325" lvl="3" marL="1828800" marR="0" rtl="0" algn="l">
              <a:spcBef>
                <a:spcPts val="270"/>
              </a:spcBef>
              <a:spcAft>
                <a:spcPts val="0"/>
              </a:spcAft>
              <a:buClr>
                <a:srgbClr val="7F7F7F"/>
              </a:buClr>
              <a:buSzPts val="1350"/>
              <a:buFont typeface="Courier New"/>
              <a:buChar char="o"/>
              <a:defRPr b="0" i="0" sz="1350" u="none" cap="none" strike="noStrike">
                <a:solidFill>
                  <a:srgbClr val="7F7F7F"/>
                </a:solidFill>
                <a:latin typeface="Century Gothic"/>
                <a:ea typeface="Century Gothic"/>
                <a:cs typeface="Century Gothic"/>
                <a:sym typeface="Century Gothic"/>
              </a:defRPr>
            </a:lvl4pPr>
            <a:lvl5pPr indent="-314325" lvl="4" marL="2286000" marR="0" rtl="0" algn="l">
              <a:spcBef>
                <a:spcPts val="270"/>
              </a:spcBef>
              <a:spcAft>
                <a:spcPts val="0"/>
              </a:spcAft>
              <a:buClr>
                <a:srgbClr val="7F7F7F"/>
              </a:buClr>
              <a:buSzPts val="1350"/>
              <a:buFont typeface="Arial"/>
              <a:buChar char="•"/>
              <a:defRPr b="0" i="0" sz="1350" u="none" cap="none" strike="noStrike">
                <a:solidFill>
                  <a:srgbClr val="7F7F7F"/>
                </a:solidFill>
                <a:latin typeface="Century Gothic"/>
                <a:ea typeface="Century Gothic"/>
                <a:cs typeface="Century Gothic"/>
                <a:sym typeface="Century Gothic"/>
              </a:defRPr>
            </a:lvl5pPr>
            <a:lvl6pPr indent="-304800" lvl="5" marL="2743200" marR="0" rtl="0" algn="l">
              <a:spcBef>
                <a:spcPts val="240"/>
              </a:spcBef>
              <a:spcAft>
                <a:spcPts val="0"/>
              </a:spcAft>
              <a:buClr>
                <a:srgbClr val="7F7F7F"/>
              </a:buClr>
              <a:buSzPts val="1200"/>
              <a:buFont typeface="Courier New"/>
              <a:buChar char="o"/>
              <a:defRPr b="0" i="0" sz="1200" u="none" cap="none" strike="noStrike">
                <a:solidFill>
                  <a:srgbClr val="7F7F7F"/>
                </a:solidFill>
                <a:latin typeface="Century Gothic"/>
                <a:ea typeface="Century Gothic"/>
                <a:cs typeface="Century Gothic"/>
                <a:sym typeface="Century Gothic"/>
              </a:defRPr>
            </a:lvl6pPr>
            <a:lvl7pPr indent="-304800" lvl="6" marL="3200400" marR="0" rtl="0" algn="l">
              <a:spcBef>
                <a:spcPts val="240"/>
              </a:spcBef>
              <a:spcAft>
                <a:spcPts val="0"/>
              </a:spcAft>
              <a:buClr>
                <a:srgbClr val="7F7F7F"/>
              </a:buClr>
              <a:buSzPts val="1200"/>
              <a:buFont typeface="Arial"/>
              <a:buChar char="•"/>
              <a:defRPr b="0" i="0" sz="1200" u="none" cap="none" strike="noStrike">
                <a:solidFill>
                  <a:srgbClr val="7F7F7F"/>
                </a:solidFill>
                <a:latin typeface="Century Gothic"/>
                <a:ea typeface="Century Gothic"/>
                <a:cs typeface="Century Gothic"/>
                <a:sym typeface="Century Gothic"/>
              </a:defRPr>
            </a:lvl7pPr>
            <a:lvl8pPr indent="-304800" lvl="7" marL="3657600" marR="0" rtl="0" algn="l">
              <a:spcBef>
                <a:spcPts val="240"/>
              </a:spcBef>
              <a:spcAft>
                <a:spcPts val="0"/>
              </a:spcAft>
              <a:buClr>
                <a:srgbClr val="7F7F7F"/>
              </a:buClr>
              <a:buSzPts val="1200"/>
              <a:buFont typeface="Courier New"/>
              <a:buChar char="o"/>
              <a:defRPr b="0" i="0" sz="1200" u="none" cap="none" strike="noStrike">
                <a:solidFill>
                  <a:srgbClr val="7F7F7F"/>
                </a:solidFill>
                <a:latin typeface="Century Gothic"/>
                <a:ea typeface="Century Gothic"/>
                <a:cs typeface="Century Gothic"/>
                <a:sym typeface="Century Gothic"/>
              </a:defRPr>
            </a:lvl8pPr>
            <a:lvl9pPr indent="-304800" lvl="8" marL="4114800" marR="0" rtl="0" algn="l">
              <a:spcBef>
                <a:spcPts val="240"/>
              </a:spcBef>
              <a:spcAft>
                <a:spcPts val="0"/>
              </a:spcAft>
              <a:buClr>
                <a:srgbClr val="7F7F7F"/>
              </a:buClr>
              <a:buSzPts val="1200"/>
              <a:buFont typeface="Arial"/>
              <a:buChar char="•"/>
              <a:defRPr b="0" i="0" sz="1200" u="none" cap="none" strike="noStrike">
                <a:solidFill>
                  <a:srgbClr val="7F7F7F"/>
                </a:solidFill>
                <a:latin typeface="Century Gothic"/>
                <a:ea typeface="Century Gothic"/>
                <a:cs typeface="Century Gothic"/>
                <a:sym typeface="Century Gothic"/>
              </a:defRPr>
            </a:lvl9pPr>
          </a:lstStyle>
          <a:p/>
        </p:txBody>
      </p:sp>
      <p:sp>
        <p:nvSpPr>
          <p:cNvPr id="8" name="Google Shape;8;p1"/>
          <p:cNvSpPr txBox="1"/>
          <p:nvPr>
            <p:ph idx="10" type="dt"/>
          </p:nvPr>
        </p:nvSpPr>
        <p:spPr>
          <a:xfrm>
            <a:off x="6363347" y="4767264"/>
            <a:ext cx="2085900" cy="273900"/>
          </a:xfrm>
          <a:prstGeom prst="rect">
            <a:avLst/>
          </a:prstGeom>
          <a:noFill/>
          <a:ln>
            <a:noFill/>
          </a:ln>
        </p:spPr>
        <p:txBody>
          <a:bodyPr anchorCtr="0" anchor="ctr" bIns="45700" lIns="91425" spcFirstLastPara="1" rIns="45700" wrap="square" tIns="45700">
            <a:noAutofit/>
          </a:bodyPr>
          <a:lstStyle>
            <a:lvl1pPr lvl="0" marR="0" rtl="0" algn="r">
              <a:spcBef>
                <a:spcPts val="0"/>
              </a:spcBef>
              <a:spcAft>
                <a:spcPts val="0"/>
              </a:spcAft>
              <a:buSzPts val="1400"/>
              <a:buNone/>
              <a:defRPr b="0" i="0" sz="900" u="none" cap="none" strike="noStrike">
                <a:solidFill>
                  <a:srgbClr val="595959"/>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2pPr>
            <a:lvl3pPr lvl="2"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3pPr>
            <a:lvl4pPr lvl="3"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4pPr>
            <a:lvl5pPr lvl="4"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5pPr>
            <a:lvl6pPr lvl="5"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6pPr>
            <a:lvl7pPr lvl="6"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7pPr>
            <a:lvl8pPr lvl="7"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8pPr>
            <a:lvl9pPr lvl="8"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9pPr>
          </a:lstStyle>
          <a:p/>
        </p:txBody>
      </p:sp>
      <p:sp>
        <p:nvSpPr>
          <p:cNvPr id="9" name="Google Shape;9;p1"/>
          <p:cNvSpPr txBox="1"/>
          <p:nvPr>
            <p:ph idx="11" type="ftr"/>
          </p:nvPr>
        </p:nvSpPr>
        <p:spPr>
          <a:xfrm>
            <a:off x="659165" y="4767264"/>
            <a:ext cx="2847900" cy="273900"/>
          </a:xfrm>
          <a:prstGeom prst="rect">
            <a:avLst/>
          </a:prstGeom>
          <a:noFill/>
          <a:ln>
            <a:noFill/>
          </a:ln>
        </p:spPr>
        <p:txBody>
          <a:bodyPr anchorCtr="0" anchor="ctr" bIns="45700" lIns="45700" spcFirstLastPara="1" rIns="91425" wrap="square" tIns="45700">
            <a:noAutofit/>
          </a:bodyPr>
          <a:lstStyle>
            <a:lvl1pPr lvl="0" marR="0" rtl="0" algn="l">
              <a:spcBef>
                <a:spcPts val="0"/>
              </a:spcBef>
              <a:spcAft>
                <a:spcPts val="0"/>
              </a:spcAft>
              <a:buSzPts val="1400"/>
              <a:buNone/>
              <a:defRPr b="0" i="0" sz="900" u="none" cap="none" strike="noStrike">
                <a:solidFill>
                  <a:srgbClr val="595959"/>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2pPr>
            <a:lvl3pPr lvl="2"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3pPr>
            <a:lvl4pPr lvl="3"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4pPr>
            <a:lvl5pPr lvl="4"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5pPr>
            <a:lvl6pPr lvl="5"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6pPr>
            <a:lvl7pPr lvl="6"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7pPr>
            <a:lvl8pPr lvl="7"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8pPr>
            <a:lvl9pPr lvl="8"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9pPr>
          </a:lstStyle>
          <a:p/>
        </p:txBody>
      </p:sp>
      <p:sp>
        <p:nvSpPr>
          <p:cNvPr id="10" name="Google Shape;10;p1"/>
          <p:cNvSpPr txBox="1"/>
          <p:nvPr>
            <p:ph idx="12" type="sldNum"/>
          </p:nvPr>
        </p:nvSpPr>
        <p:spPr>
          <a:xfrm>
            <a:off x="8543279" y="4767264"/>
            <a:ext cx="561900" cy="273900"/>
          </a:xfrm>
          <a:prstGeom prst="rect">
            <a:avLst/>
          </a:prstGeom>
          <a:noFill/>
          <a:ln>
            <a:noFill/>
          </a:ln>
        </p:spPr>
        <p:txBody>
          <a:bodyPr anchorCtr="0" anchor="ctr" bIns="45700" lIns="27425" spcFirstLastPara="1" rIns="45700" wrap="square" tIns="45700">
            <a:noAutofit/>
          </a:bodyPr>
          <a:lstStyle>
            <a:lvl1pPr indent="0" lvl="0" marL="0" marR="0" rtl="0" algn="l">
              <a:spcBef>
                <a:spcPts val="0"/>
              </a:spcBef>
              <a:buNone/>
              <a:defRPr b="0" i="0" sz="900" u="none" cap="none" strike="noStrike">
                <a:solidFill>
                  <a:srgbClr val="595959"/>
                </a:solidFill>
                <a:latin typeface="Century Gothic"/>
                <a:ea typeface="Century Gothic"/>
                <a:cs typeface="Century Gothic"/>
                <a:sym typeface="Century Gothic"/>
              </a:defRPr>
            </a:lvl1pPr>
            <a:lvl2pPr indent="0" lvl="1" marL="0" marR="0" rtl="0" algn="l">
              <a:spcBef>
                <a:spcPts val="0"/>
              </a:spcBef>
              <a:buNone/>
              <a:defRPr b="0" i="0" sz="900" u="none" cap="none" strike="noStrike">
                <a:solidFill>
                  <a:srgbClr val="595959"/>
                </a:solidFill>
                <a:latin typeface="Century Gothic"/>
                <a:ea typeface="Century Gothic"/>
                <a:cs typeface="Century Gothic"/>
                <a:sym typeface="Century Gothic"/>
              </a:defRPr>
            </a:lvl2pPr>
            <a:lvl3pPr indent="0" lvl="2" marL="0" marR="0" rtl="0" algn="l">
              <a:spcBef>
                <a:spcPts val="0"/>
              </a:spcBef>
              <a:buNone/>
              <a:defRPr b="0" i="0" sz="900" u="none" cap="none" strike="noStrike">
                <a:solidFill>
                  <a:srgbClr val="595959"/>
                </a:solidFill>
                <a:latin typeface="Century Gothic"/>
                <a:ea typeface="Century Gothic"/>
                <a:cs typeface="Century Gothic"/>
                <a:sym typeface="Century Gothic"/>
              </a:defRPr>
            </a:lvl3pPr>
            <a:lvl4pPr indent="0" lvl="3" marL="0" marR="0" rtl="0" algn="l">
              <a:spcBef>
                <a:spcPts val="0"/>
              </a:spcBef>
              <a:buNone/>
              <a:defRPr b="0" i="0" sz="900" u="none" cap="none" strike="noStrike">
                <a:solidFill>
                  <a:srgbClr val="595959"/>
                </a:solidFill>
                <a:latin typeface="Century Gothic"/>
                <a:ea typeface="Century Gothic"/>
                <a:cs typeface="Century Gothic"/>
                <a:sym typeface="Century Gothic"/>
              </a:defRPr>
            </a:lvl4pPr>
            <a:lvl5pPr indent="0" lvl="4" marL="0" marR="0" rtl="0" algn="l">
              <a:spcBef>
                <a:spcPts val="0"/>
              </a:spcBef>
              <a:buNone/>
              <a:defRPr b="0" i="0" sz="900" u="none" cap="none" strike="noStrike">
                <a:solidFill>
                  <a:srgbClr val="595959"/>
                </a:solidFill>
                <a:latin typeface="Century Gothic"/>
                <a:ea typeface="Century Gothic"/>
                <a:cs typeface="Century Gothic"/>
                <a:sym typeface="Century Gothic"/>
              </a:defRPr>
            </a:lvl5pPr>
            <a:lvl6pPr indent="0" lvl="5" marL="0" marR="0" rtl="0" algn="l">
              <a:spcBef>
                <a:spcPts val="0"/>
              </a:spcBef>
              <a:buNone/>
              <a:defRPr b="0" i="0" sz="900" u="none" cap="none" strike="noStrike">
                <a:solidFill>
                  <a:srgbClr val="595959"/>
                </a:solidFill>
                <a:latin typeface="Century Gothic"/>
                <a:ea typeface="Century Gothic"/>
                <a:cs typeface="Century Gothic"/>
                <a:sym typeface="Century Gothic"/>
              </a:defRPr>
            </a:lvl6pPr>
            <a:lvl7pPr indent="0" lvl="6" marL="0" marR="0" rtl="0" algn="l">
              <a:spcBef>
                <a:spcPts val="0"/>
              </a:spcBef>
              <a:buNone/>
              <a:defRPr b="0" i="0" sz="900" u="none" cap="none" strike="noStrike">
                <a:solidFill>
                  <a:srgbClr val="595959"/>
                </a:solidFill>
                <a:latin typeface="Century Gothic"/>
                <a:ea typeface="Century Gothic"/>
                <a:cs typeface="Century Gothic"/>
                <a:sym typeface="Century Gothic"/>
              </a:defRPr>
            </a:lvl7pPr>
            <a:lvl8pPr indent="0" lvl="7" marL="0" marR="0" rtl="0" algn="l">
              <a:spcBef>
                <a:spcPts val="0"/>
              </a:spcBef>
              <a:buNone/>
              <a:defRPr b="0" i="0" sz="900" u="none" cap="none" strike="noStrike">
                <a:solidFill>
                  <a:srgbClr val="595959"/>
                </a:solidFill>
                <a:latin typeface="Century Gothic"/>
                <a:ea typeface="Century Gothic"/>
                <a:cs typeface="Century Gothic"/>
                <a:sym typeface="Century Gothic"/>
              </a:defRPr>
            </a:lvl8pPr>
            <a:lvl9pPr indent="0" lvl="8" marL="0" marR="0" rtl="0" algn="l">
              <a:spcBef>
                <a:spcPts val="0"/>
              </a:spcBef>
              <a:buNone/>
              <a:defRPr b="0" i="0" sz="900" u="none" cap="none" strike="noStrike">
                <a:solidFill>
                  <a:srgbClr val="595959"/>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
              <a:t>‹#›</a:t>
            </a:fld>
            <a:endParaRPr/>
          </a:p>
        </p:txBody>
      </p:sp>
      <p:sp>
        <p:nvSpPr>
          <p:cNvPr id="11" name="Google Shape;11;p1"/>
          <p:cNvSpPr/>
          <p:nvPr/>
        </p:nvSpPr>
        <p:spPr>
          <a:xfrm>
            <a:off x="8457761" y="4874538"/>
            <a:ext cx="84900" cy="636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Palatino Linotype"/>
              <a:ea typeface="Palatino Linotype"/>
              <a:cs typeface="Palatino Linotype"/>
              <a:sym typeface="Palatino Linotype"/>
            </a:endParaRPr>
          </a:p>
        </p:txBody>
      </p:sp>
      <p:sp>
        <p:nvSpPr>
          <p:cNvPr id="12" name="Google Shape;12;p1"/>
          <p:cNvSpPr/>
          <p:nvPr/>
        </p:nvSpPr>
        <p:spPr>
          <a:xfrm>
            <a:off x="569120" y="4874538"/>
            <a:ext cx="84900" cy="636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Palatino Linotype"/>
              <a:ea typeface="Palatino Linotype"/>
              <a:cs typeface="Palatino Linotype"/>
              <a:sym typeface="Palatino Linotype"/>
            </a:endParaRPr>
          </a:p>
        </p:txBody>
      </p:sp>
      <p:pic>
        <p:nvPicPr>
          <p:cNvPr id="13" name="Google Shape;13;p1"/>
          <p:cNvPicPr preferRelativeResize="0"/>
          <p:nvPr/>
        </p:nvPicPr>
        <p:blipFill rotWithShape="1">
          <a:blip r:embed="rId1">
            <a:alphaModFix/>
          </a:blip>
          <a:srcRect b="0" l="0" r="0" t="0"/>
          <a:stretch/>
        </p:blipFill>
        <p:spPr>
          <a:xfrm>
            <a:off x="7968488" y="4229101"/>
            <a:ext cx="651892" cy="82867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3"/>
          <p:cNvSpPr txBox="1"/>
          <p:nvPr>
            <p:ph type="ctrTitle"/>
          </p:nvPr>
        </p:nvSpPr>
        <p:spPr>
          <a:xfrm>
            <a:off x="685800" y="457201"/>
            <a:ext cx="7772400" cy="320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AWS CloudTrail</a:t>
            </a:r>
            <a:endParaRPr/>
          </a:p>
        </p:txBody>
      </p:sp>
      <p:sp>
        <p:nvSpPr>
          <p:cNvPr id="91" name="Google Shape;91;p13"/>
          <p:cNvSpPr txBox="1"/>
          <p:nvPr>
            <p:ph idx="1" type="subTitle"/>
          </p:nvPr>
        </p:nvSpPr>
        <p:spPr>
          <a:xfrm>
            <a:off x="1371600" y="3714750"/>
            <a:ext cx="6400800" cy="914400"/>
          </a:xfrm>
          <a:prstGeom prst="rect">
            <a:avLst/>
          </a:prstGeom>
        </p:spPr>
        <p:txBody>
          <a:bodyPr anchorCtr="0" anchor="t" bIns="45700" lIns="91425" spcFirstLastPara="1" rIns="91425" wrap="square" tIns="45700">
            <a:noAutofit/>
          </a:bodyPr>
          <a:lstStyle/>
          <a:p>
            <a:pPr indent="0" lvl="0" marL="0" rtl="0" algn="ctr">
              <a:spcBef>
                <a:spcPts val="360"/>
              </a:spcBef>
              <a:spcAft>
                <a:spcPts val="0"/>
              </a:spcAft>
              <a:buNone/>
            </a:pPr>
            <a:r>
              <a:rPr lang="en"/>
              <a:t>SYS-360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457200" y="0"/>
            <a:ext cx="8229600" cy="642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AWS CloudTrail</a:t>
            </a:r>
            <a:endParaRPr/>
          </a:p>
        </p:txBody>
      </p:sp>
      <p:sp>
        <p:nvSpPr>
          <p:cNvPr id="97" name="Google Shape;97;p14"/>
          <p:cNvSpPr txBox="1"/>
          <p:nvPr>
            <p:ph idx="1" type="body"/>
          </p:nvPr>
        </p:nvSpPr>
        <p:spPr>
          <a:xfrm>
            <a:off x="457200" y="600875"/>
            <a:ext cx="8229600" cy="39939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AWS CloudTrail is an AWS service that helps you enable </a:t>
            </a:r>
            <a:r>
              <a:rPr b="1" lang="en"/>
              <a:t>governance, compliance, and operational and risk auditing </a:t>
            </a:r>
            <a:r>
              <a:rPr lang="en"/>
              <a:t>of </a:t>
            </a:r>
            <a:r>
              <a:rPr b="1" lang="en"/>
              <a:t>your AWS account</a:t>
            </a:r>
            <a:r>
              <a:rPr lang="en"/>
              <a:t>. </a:t>
            </a:r>
            <a:endParaRPr/>
          </a:p>
          <a:p>
            <a:pPr indent="0" lvl="0" marL="0" rtl="0" algn="l">
              <a:spcBef>
                <a:spcPts val="360"/>
              </a:spcBef>
              <a:spcAft>
                <a:spcPts val="0"/>
              </a:spcAft>
              <a:buNone/>
            </a:pPr>
            <a:r>
              <a:t/>
            </a:r>
            <a:endParaRPr/>
          </a:p>
          <a:p>
            <a:pPr indent="-342900" lvl="0" marL="457200" rtl="0" algn="l">
              <a:spcBef>
                <a:spcPts val="360"/>
              </a:spcBef>
              <a:spcAft>
                <a:spcPts val="0"/>
              </a:spcAft>
              <a:buSzPts val="1800"/>
              <a:buChar char="•"/>
            </a:pPr>
            <a:r>
              <a:rPr lang="en"/>
              <a:t>Actions taken by a user, role, or an AWS service are recorded as events in CloudTrail. </a:t>
            </a:r>
            <a:endParaRPr/>
          </a:p>
          <a:p>
            <a:pPr indent="-342900" lvl="0" marL="457200" rtl="0" algn="l">
              <a:spcBef>
                <a:spcPts val="0"/>
              </a:spcBef>
              <a:spcAft>
                <a:spcPts val="0"/>
              </a:spcAft>
              <a:buSzPts val="1800"/>
              <a:buChar char="•"/>
            </a:pPr>
            <a:r>
              <a:rPr lang="en"/>
              <a:t>Events include actions taken in the AWS Management Console, AWS Command Line Interface, and AWS SDKs and APIs.</a:t>
            </a:r>
            <a:endParaRPr/>
          </a:p>
          <a:p>
            <a:pPr indent="-342900" lvl="0" marL="457200" rtl="0" algn="l">
              <a:spcBef>
                <a:spcPts val="0"/>
              </a:spcBef>
              <a:spcAft>
                <a:spcPts val="0"/>
              </a:spcAft>
              <a:buSzPts val="1800"/>
              <a:buChar char="•"/>
            </a:pPr>
            <a:r>
              <a:rPr lang="en"/>
              <a:t>Basically, logging for AWS console actions - not for the instances you have running in AWS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457200" y="0"/>
            <a:ext cx="8229600" cy="1200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AWS CloudTrail</a:t>
            </a:r>
            <a:endParaRPr/>
          </a:p>
        </p:txBody>
      </p:sp>
      <p:sp>
        <p:nvSpPr>
          <p:cNvPr id="103" name="Google Shape;103;p15"/>
          <p:cNvSpPr txBox="1"/>
          <p:nvPr>
            <p:ph idx="1" type="body"/>
          </p:nvPr>
        </p:nvSpPr>
        <p:spPr>
          <a:xfrm>
            <a:off x="457200" y="833975"/>
            <a:ext cx="8229600" cy="3760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t>CloudTrail is enabled on your AWS account when you create it. </a:t>
            </a:r>
            <a:endParaRPr/>
          </a:p>
          <a:p>
            <a:pPr indent="-342900" lvl="0" marL="457200" rtl="0" algn="l">
              <a:spcBef>
                <a:spcPts val="0"/>
              </a:spcBef>
              <a:spcAft>
                <a:spcPts val="0"/>
              </a:spcAft>
              <a:buSzPts val="1800"/>
              <a:buChar char="•"/>
            </a:pPr>
            <a:r>
              <a:rPr lang="en"/>
              <a:t>When activity occurs in your AWS account, that activity is recorded in a CloudTrail event. </a:t>
            </a:r>
            <a:endParaRPr/>
          </a:p>
          <a:p>
            <a:pPr indent="-342900" lvl="0" marL="457200" rtl="0" algn="l">
              <a:spcBef>
                <a:spcPts val="0"/>
              </a:spcBef>
              <a:spcAft>
                <a:spcPts val="0"/>
              </a:spcAft>
              <a:buSzPts val="1800"/>
              <a:buChar char="•"/>
            </a:pPr>
            <a:r>
              <a:rPr lang="en"/>
              <a:t>You can easily view </a:t>
            </a:r>
            <a:r>
              <a:rPr b="1" lang="en"/>
              <a:t>recent events</a:t>
            </a:r>
            <a:r>
              <a:rPr lang="en"/>
              <a:t> in the </a:t>
            </a:r>
            <a:r>
              <a:rPr b="1" lang="en"/>
              <a:t>CloudTrail console by going to Event history.</a:t>
            </a:r>
            <a:r>
              <a:rPr lang="en"/>
              <a:t> </a:t>
            </a:r>
            <a:endParaRPr/>
          </a:p>
          <a:p>
            <a:pPr indent="-342900" lvl="0" marL="457200" rtl="0" algn="l">
              <a:spcBef>
                <a:spcPts val="0"/>
              </a:spcBef>
              <a:spcAft>
                <a:spcPts val="0"/>
              </a:spcAft>
              <a:buSzPts val="1800"/>
              <a:buChar char="•"/>
            </a:pPr>
            <a:r>
              <a:rPr lang="en"/>
              <a:t>For an </a:t>
            </a:r>
            <a:r>
              <a:rPr b="1" lang="en"/>
              <a:t>ongoing record</a:t>
            </a:r>
            <a:r>
              <a:rPr lang="en"/>
              <a:t> (aka logs) of activity and events in your AWS account, create a “</a:t>
            </a:r>
            <a:r>
              <a:rPr b="1" lang="en"/>
              <a:t>trail</a:t>
            </a:r>
            <a:r>
              <a:rPr lang="en"/>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457200" y="0"/>
            <a:ext cx="8229600" cy="576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Why use AWS CloudTrail</a:t>
            </a:r>
            <a:endParaRPr/>
          </a:p>
        </p:txBody>
      </p:sp>
      <p:sp>
        <p:nvSpPr>
          <p:cNvPr id="109" name="Google Shape;109;p16"/>
          <p:cNvSpPr txBox="1"/>
          <p:nvPr>
            <p:ph idx="1" type="body"/>
          </p:nvPr>
        </p:nvSpPr>
        <p:spPr>
          <a:xfrm>
            <a:off x="457200" y="841600"/>
            <a:ext cx="8229600" cy="3753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U</a:t>
            </a:r>
            <a:r>
              <a:rPr lang="en"/>
              <a:t>se CloudTrail to view, search, download, archive, analyze, and respond to account activity across your AWS infrastructure. </a:t>
            </a:r>
            <a:endParaRPr/>
          </a:p>
          <a:p>
            <a:pPr indent="-342900" lvl="0" marL="457200" rtl="0" algn="l">
              <a:spcBef>
                <a:spcPts val="360"/>
              </a:spcBef>
              <a:spcAft>
                <a:spcPts val="0"/>
              </a:spcAft>
              <a:buSzPts val="1800"/>
              <a:buChar char="•"/>
            </a:pPr>
            <a:r>
              <a:rPr lang="en"/>
              <a:t>Can identify:</a:t>
            </a:r>
            <a:endParaRPr/>
          </a:p>
          <a:p>
            <a:pPr indent="-342900" lvl="1" marL="914400" rtl="0" algn="l">
              <a:spcBef>
                <a:spcPts val="0"/>
              </a:spcBef>
              <a:spcAft>
                <a:spcPts val="0"/>
              </a:spcAft>
              <a:buSzPts val="1800"/>
              <a:buChar char="o"/>
            </a:pPr>
            <a:r>
              <a:rPr lang="en"/>
              <a:t>who took which action</a:t>
            </a:r>
            <a:endParaRPr/>
          </a:p>
          <a:p>
            <a:pPr indent="-342900" lvl="1" marL="914400" rtl="0" algn="l">
              <a:spcBef>
                <a:spcPts val="0"/>
              </a:spcBef>
              <a:spcAft>
                <a:spcPts val="0"/>
              </a:spcAft>
              <a:buSzPts val="1800"/>
              <a:buChar char="o"/>
            </a:pPr>
            <a:r>
              <a:rPr lang="en"/>
              <a:t>what resources were acted upon</a:t>
            </a:r>
            <a:endParaRPr/>
          </a:p>
          <a:p>
            <a:pPr indent="-342900" lvl="1" marL="914400" rtl="0" algn="l">
              <a:spcBef>
                <a:spcPts val="0"/>
              </a:spcBef>
              <a:spcAft>
                <a:spcPts val="0"/>
              </a:spcAft>
              <a:buSzPts val="1800"/>
              <a:buChar char="o"/>
            </a:pPr>
            <a:r>
              <a:rPr lang="en"/>
              <a:t>when the event occurred</a:t>
            </a:r>
            <a:endParaRPr/>
          </a:p>
          <a:p>
            <a:pPr indent="-342900" lvl="0" marL="457200" rtl="0" algn="l">
              <a:spcBef>
                <a:spcPts val="0"/>
              </a:spcBef>
              <a:spcAft>
                <a:spcPts val="0"/>
              </a:spcAft>
              <a:buSzPts val="1800"/>
              <a:buChar char="•"/>
            </a:pPr>
            <a:r>
              <a:rPr lang="en"/>
              <a:t>helps you analyze and respond to activity in your AWS account. </a:t>
            </a:r>
            <a:endParaRPr/>
          </a:p>
          <a:p>
            <a:pPr indent="-342900" lvl="0" marL="457200" rtl="0" algn="l">
              <a:spcBef>
                <a:spcPts val="0"/>
              </a:spcBef>
              <a:spcAft>
                <a:spcPts val="0"/>
              </a:spcAft>
              <a:buSzPts val="1800"/>
              <a:buChar char="•"/>
            </a:pPr>
            <a:r>
              <a:rPr lang="en"/>
              <a:t>Optionally, you can enable </a:t>
            </a:r>
            <a:r>
              <a:rPr b="1" lang="en"/>
              <a:t>AWS CloudTrail Insights</a:t>
            </a:r>
            <a:r>
              <a:rPr lang="en"/>
              <a:t> on a trail to help you identify and respond to unusual activity</a:t>
            </a:r>
            <a:endParaRPr/>
          </a:p>
          <a:p>
            <a:pPr indent="-342900" lvl="1" marL="914400" rtl="0" algn="l">
              <a:spcBef>
                <a:spcPts val="0"/>
              </a:spcBef>
              <a:spcAft>
                <a:spcPts val="0"/>
              </a:spcAft>
              <a:buSzPts val="1800"/>
              <a:buChar char="o"/>
            </a:pPr>
            <a:r>
              <a:rPr b="1" lang="en"/>
              <a:t>Insights detect anomalous actions</a:t>
            </a:r>
            <a:r>
              <a:rPr lang="en"/>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457200" y="0"/>
            <a:ext cx="8229600" cy="592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2800"/>
              <a:t>How CloudTrail Works</a:t>
            </a:r>
            <a:endParaRPr sz="2800"/>
          </a:p>
        </p:txBody>
      </p:sp>
      <p:sp>
        <p:nvSpPr>
          <p:cNvPr id="115" name="Google Shape;115;p17"/>
          <p:cNvSpPr txBox="1"/>
          <p:nvPr>
            <p:ph idx="1" type="body"/>
          </p:nvPr>
        </p:nvSpPr>
        <p:spPr>
          <a:xfrm>
            <a:off x="457200" y="2657000"/>
            <a:ext cx="8229600" cy="19377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sz="1800"/>
              <a:t>Stores logs in a S3 bucket</a:t>
            </a:r>
            <a:endParaRPr sz="1800"/>
          </a:p>
          <a:p>
            <a:pPr indent="-342900" lvl="1" marL="914400" rtl="0" algn="l">
              <a:spcBef>
                <a:spcPts val="0"/>
              </a:spcBef>
              <a:spcAft>
                <a:spcPts val="0"/>
              </a:spcAft>
              <a:buSzPts val="1800"/>
              <a:buChar char="o"/>
            </a:pPr>
            <a:r>
              <a:rPr lang="en"/>
              <a:t>Can download or use log viewers</a:t>
            </a:r>
            <a:endParaRPr/>
          </a:p>
          <a:p>
            <a:pPr indent="-342900" lvl="0" marL="457200" rtl="0" algn="l">
              <a:spcBef>
                <a:spcPts val="0"/>
              </a:spcBef>
              <a:spcAft>
                <a:spcPts val="0"/>
              </a:spcAft>
              <a:buSzPts val="1800"/>
              <a:buChar char="•"/>
            </a:pPr>
            <a:r>
              <a:rPr lang="en"/>
              <a:t>Integration with CloudWatch is really helpful</a:t>
            </a:r>
            <a:endParaRPr/>
          </a:p>
          <a:p>
            <a:pPr indent="-342900" lvl="1" marL="914400" rtl="0" algn="l">
              <a:spcBef>
                <a:spcPts val="0"/>
              </a:spcBef>
              <a:spcAft>
                <a:spcPts val="0"/>
              </a:spcAft>
              <a:buSzPts val="1800"/>
              <a:buChar char="o"/>
            </a:pPr>
            <a:r>
              <a:rPr lang="en"/>
              <a:t>CloudWatch can act as a log viewer</a:t>
            </a:r>
            <a:endParaRPr/>
          </a:p>
          <a:p>
            <a:pPr indent="-342900" lvl="1" marL="914400" rtl="0" algn="l">
              <a:spcBef>
                <a:spcPts val="0"/>
              </a:spcBef>
              <a:spcAft>
                <a:spcPts val="0"/>
              </a:spcAft>
              <a:buSzPts val="1800"/>
              <a:buChar char="o"/>
            </a:pPr>
            <a:r>
              <a:rPr lang="en"/>
              <a:t>Also, can set Alarms and Events on actions in your AWS account</a:t>
            </a:r>
            <a:endParaRPr/>
          </a:p>
          <a:p>
            <a:pPr indent="0" lvl="0" marL="0" rtl="0" algn="l">
              <a:spcBef>
                <a:spcPts val="360"/>
              </a:spcBef>
              <a:spcAft>
                <a:spcPts val="0"/>
              </a:spcAft>
              <a:buNone/>
            </a:pPr>
            <a:r>
              <a:t/>
            </a:r>
            <a:endParaRPr/>
          </a:p>
        </p:txBody>
      </p:sp>
      <p:pic>
        <p:nvPicPr>
          <p:cNvPr id="116" name="Google Shape;116;p17"/>
          <p:cNvPicPr preferRelativeResize="0"/>
          <p:nvPr/>
        </p:nvPicPr>
        <p:blipFill>
          <a:blip r:embed="rId3">
            <a:alphaModFix/>
          </a:blip>
          <a:stretch>
            <a:fillRect/>
          </a:stretch>
        </p:blipFill>
        <p:spPr>
          <a:xfrm>
            <a:off x="0" y="592494"/>
            <a:ext cx="9144000" cy="20645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457200" y="0"/>
            <a:ext cx="8229600" cy="684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2600"/>
              <a:t>CloudTrail</a:t>
            </a:r>
            <a:r>
              <a:rPr lang="en" sz="3700"/>
              <a:t> </a:t>
            </a:r>
            <a:r>
              <a:rPr lang="en" sz="2600"/>
              <a:t>Use Cases</a:t>
            </a:r>
            <a:endParaRPr sz="2600"/>
          </a:p>
        </p:txBody>
      </p:sp>
      <p:sp>
        <p:nvSpPr>
          <p:cNvPr id="122" name="Google Shape;122;p18"/>
          <p:cNvSpPr txBox="1"/>
          <p:nvPr>
            <p:ph idx="1" type="body"/>
          </p:nvPr>
        </p:nvSpPr>
        <p:spPr>
          <a:xfrm>
            <a:off x="457200" y="767050"/>
            <a:ext cx="8229600" cy="3827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en"/>
              <a:t>Compliance aid</a:t>
            </a:r>
            <a:endParaRPr b="1"/>
          </a:p>
          <a:p>
            <a:pPr indent="0" lvl="0" marL="457200" rtl="0" algn="l">
              <a:spcBef>
                <a:spcPts val="360"/>
              </a:spcBef>
              <a:spcAft>
                <a:spcPts val="0"/>
              </a:spcAft>
              <a:buNone/>
            </a:pPr>
            <a:r>
              <a:rPr lang="en"/>
              <a:t>AWS CloudTrail makes it easier to ensure compliance with internal policies and regulatory standards by providing a history of activity in your AWS account</a:t>
            </a:r>
            <a:endParaRPr/>
          </a:p>
          <a:p>
            <a:pPr indent="0" lvl="0" marL="457200" rtl="0" algn="l">
              <a:spcBef>
                <a:spcPts val="360"/>
              </a:spcBef>
              <a:spcAft>
                <a:spcPts val="0"/>
              </a:spcAft>
              <a:buNone/>
            </a:pPr>
            <a:r>
              <a:t/>
            </a:r>
            <a:endParaRPr/>
          </a:p>
          <a:p>
            <a:pPr indent="0" lvl="0" marL="0" rtl="0" algn="l">
              <a:spcBef>
                <a:spcPts val="360"/>
              </a:spcBef>
              <a:spcAft>
                <a:spcPts val="0"/>
              </a:spcAft>
              <a:buNone/>
            </a:pPr>
            <a:r>
              <a:rPr b="1" lang="en"/>
              <a:t>Operational issue troubleshooting</a:t>
            </a:r>
            <a:endParaRPr b="1"/>
          </a:p>
          <a:p>
            <a:pPr indent="0" lvl="0" marL="457200" rtl="0" algn="l">
              <a:spcBef>
                <a:spcPts val="360"/>
              </a:spcBef>
              <a:spcAft>
                <a:spcPts val="0"/>
              </a:spcAft>
              <a:buNone/>
            </a:pPr>
            <a:r>
              <a:rPr lang="en" sz="1800"/>
              <a:t>You can troubleshoot operational issues. For example, you can quickly identify the most recent changes made to resources in your environment, including creation, modification, and deletion of AWS resources (e.g., Amazon EC2 instances, Amazon VPC security groups, and Amazon EBS volumes).</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457200" y="0"/>
            <a:ext cx="8229600" cy="684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2600"/>
              <a:t>CloudTrail</a:t>
            </a:r>
            <a:r>
              <a:rPr lang="en" sz="3700"/>
              <a:t> </a:t>
            </a:r>
            <a:r>
              <a:rPr lang="en" sz="2600"/>
              <a:t>Use Cases (cont…)</a:t>
            </a:r>
            <a:endParaRPr sz="2600"/>
          </a:p>
        </p:txBody>
      </p:sp>
      <p:sp>
        <p:nvSpPr>
          <p:cNvPr id="128" name="Google Shape;128;p19"/>
          <p:cNvSpPr txBox="1"/>
          <p:nvPr>
            <p:ph idx="1" type="body"/>
          </p:nvPr>
        </p:nvSpPr>
        <p:spPr>
          <a:xfrm>
            <a:off x="457200" y="593125"/>
            <a:ext cx="8229600" cy="3827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en" sz="1800"/>
              <a:t>Security analysis</a:t>
            </a:r>
            <a:endParaRPr b="1" sz="1800"/>
          </a:p>
          <a:p>
            <a:pPr indent="0" lvl="0" marL="457200" rtl="0" algn="l">
              <a:spcBef>
                <a:spcPts val="360"/>
              </a:spcBef>
              <a:spcAft>
                <a:spcPts val="0"/>
              </a:spcAft>
              <a:buNone/>
            </a:pPr>
            <a:r>
              <a:rPr lang="en" sz="1800"/>
              <a:t>You can perform security analysis and detect user behavior patterns by ingesting AWS CloudTrail events into your log management and analytics solutions.</a:t>
            </a:r>
            <a:endParaRPr sz="1800"/>
          </a:p>
          <a:p>
            <a:pPr indent="0" lvl="0" marL="0" rtl="0" algn="l">
              <a:spcBef>
                <a:spcPts val="360"/>
              </a:spcBef>
              <a:spcAft>
                <a:spcPts val="0"/>
              </a:spcAft>
              <a:buNone/>
            </a:pPr>
            <a:r>
              <a:rPr b="1" lang="en" sz="1800"/>
              <a:t>Data exfiltration</a:t>
            </a:r>
            <a:endParaRPr b="1" sz="1800"/>
          </a:p>
          <a:p>
            <a:pPr indent="0" lvl="0" marL="457200" rtl="0" algn="l">
              <a:spcBef>
                <a:spcPts val="360"/>
              </a:spcBef>
              <a:spcAft>
                <a:spcPts val="0"/>
              </a:spcAft>
              <a:buNone/>
            </a:pPr>
            <a:r>
              <a:rPr lang="en" sz="1800"/>
              <a:t>Detect data exfiltration by collecting activity data on S3 objects through API events recorded in CloudTrail. After the activity data is collected, other AWS services, such as Amazon CloudWatch Events and AWS Lambda, can trigger response procedures.</a:t>
            </a:r>
            <a:endParaRPr sz="1800"/>
          </a:p>
          <a:p>
            <a:pPr indent="0" lvl="0" marL="0" rtl="0" algn="l">
              <a:spcBef>
                <a:spcPts val="360"/>
              </a:spcBef>
              <a:spcAft>
                <a:spcPts val="0"/>
              </a:spcAft>
              <a:buNone/>
            </a:pPr>
            <a:r>
              <a:rPr b="1" lang="en" sz="1800"/>
              <a:t>Unusual activity detection</a:t>
            </a:r>
            <a:endParaRPr b="1" sz="1800"/>
          </a:p>
          <a:p>
            <a:pPr indent="0" lvl="0" marL="457200" rtl="0" algn="l">
              <a:spcBef>
                <a:spcPts val="360"/>
              </a:spcBef>
              <a:spcAft>
                <a:spcPts val="0"/>
              </a:spcAft>
              <a:buNone/>
            </a:pPr>
            <a:r>
              <a:rPr lang="en" sz="1800"/>
              <a:t>Detect unusual activity in AWS accounts with CloudTrail Insights. For example, can quickly alert and act on operational issues such as erroneous spikes in resource provisioning or services hitting rate limits.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457200" y="0"/>
            <a:ext cx="8229600" cy="1200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100"/>
              <a:t>Configuring CloudTrail</a:t>
            </a:r>
            <a:endParaRPr sz="3100"/>
          </a:p>
        </p:txBody>
      </p:sp>
      <p:sp>
        <p:nvSpPr>
          <p:cNvPr id="134" name="Google Shape;134;p20"/>
          <p:cNvSpPr txBox="1"/>
          <p:nvPr>
            <p:ph idx="1" type="body"/>
          </p:nvPr>
        </p:nvSpPr>
        <p:spPr>
          <a:xfrm>
            <a:off x="457200" y="1200151"/>
            <a:ext cx="8229600" cy="3394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CloudTrail can be configured through the AWS CloudTrail Console</a:t>
            </a:r>
            <a:endParaRPr/>
          </a:p>
          <a:p>
            <a:pPr indent="0" lvl="0" marL="0" rtl="0" algn="l">
              <a:spcBef>
                <a:spcPts val="360"/>
              </a:spcBef>
              <a:spcAft>
                <a:spcPts val="0"/>
              </a:spcAft>
              <a:buNone/>
            </a:pPr>
            <a:r>
              <a:t/>
            </a:r>
            <a:endParaRPr/>
          </a:p>
          <a:p>
            <a:pPr indent="-342900" lvl="0" marL="457200" rtl="0" algn="l">
              <a:spcBef>
                <a:spcPts val="360"/>
              </a:spcBef>
              <a:spcAft>
                <a:spcPts val="0"/>
              </a:spcAft>
              <a:buSzPts val="1800"/>
              <a:buChar char="•"/>
            </a:pPr>
            <a:r>
              <a:rPr lang="en"/>
              <a:t>Also use the S3 console to access buckets containing logs</a:t>
            </a:r>
            <a:endParaRPr/>
          </a:p>
          <a:p>
            <a:pPr indent="0" lvl="0" marL="457200" rtl="0" algn="l">
              <a:spcBef>
                <a:spcPts val="360"/>
              </a:spcBef>
              <a:spcAft>
                <a:spcPts val="0"/>
              </a:spcAft>
              <a:buNone/>
            </a:pPr>
            <a:r>
              <a:t/>
            </a:r>
            <a:endParaRPr/>
          </a:p>
          <a:p>
            <a:pPr indent="-342900" lvl="0" marL="457200" rtl="0" algn="l">
              <a:spcBef>
                <a:spcPts val="360"/>
              </a:spcBef>
              <a:spcAft>
                <a:spcPts val="0"/>
              </a:spcAft>
              <a:buSzPts val="1800"/>
              <a:buChar char="•"/>
            </a:pPr>
            <a:r>
              <a:rPr lang="en"/>
              <a:t>If integrating with CloudWatch, also use the CloudWatch console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hamplain1">
  <a:themeElements>
    <a:clrScheme name="Executive">
      <a:dk1>
        <a:srgbClr val="000000"/>
      </a:dk1>
      <a:lt1>
        <a:srgbClr val="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