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63" r:id="rId5"/>
    <p:sldMasterId id="2147483764" r:id="rId6"/>
    <p:sldMasterId id="214748376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CBF4C6-7B62-4FDD-B631-61854CDDD156}">
  <a:tblStyle styleId="{77CBF4C6-7B62-4FDD-B631-61854CDDD15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7" Type="http://schemas.openxmlformats.org/officeDocument/2006/relationships/slide" Target="slides/slide3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AmazonS3/latest/dev/storage-class-intro.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cs.aws.amazon.com/AmazonS3/latest/dev/object-lifecycle-mgmt.html"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kms/latest/developerguide/service-integration.html"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whitepapers/latest/efs-encrypted-file-systems/encryption-of-data-in-transit.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AWSEC2/latest/UserGuide/ebs-volume-types.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AWSEC2/latest/UserGuide/ebs-volume-types.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1effdd62636_3_646: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209550" lvl="0" marL="203200" rtl="0" algn="l">
              <a:spcBef>
                <a:spcPts val="0"/>
              </a:spcBef>
              <a:spcAft>
                <a:spcPts val="0"/>
              </a:spcAft>
              <a:buClr>
                <a:schemeClr val="dk1"/>
              </a:buClr>
              <a:buSzPts val="1100"/>
              <a:buFont typeface="Calibri"/>
              <a:buAutoNum type="arabicPeriod" startAt="3"/>
            </a:pPr>
            <a:r>
              <a:rPr b="1" lang="en" sz="1200"/>
              <a:t>Snapshots</a:t>
            </a:r>
            <a:r>
              <a:rPr lang="en" sz="1200"/>
              <a:t> – Amazon EBS enables you to back up snapshots of your data to Amazon S3 for durable recovery. If you opt for Amazon EBS snapshots, the added cost is per GB-month of data stored. </a:t>
            </a:r>
            <a:endParaRPr sz="1200"/>
          </a:p>
          <a:p>
            <a:pPr indent="-209550" lvl="0" marL="203200" rtl="0" algn="l">
              <a:spcBef>
                <a:spcPts val="0"/>
              </a:spcBef>
              <a:spcAft>
                <a:spcPts val="0"/>
              </a:spcAft>
              <a:buClr>
                <a:schemeClr val="dk1"/>
              </a:buClr>
              <a:buSzPts val="1100"/>
              <a:buFont typeface="Calibri"/>
              <a:buAutoNum type="arabicPeriod" startAt="3"/>
            </a:pPr>
            <a:r>
              <a:rPr b="1" lang="en" sz="1200"/>
              <a:t>Data transfer </a:t>
            </a:r>
            <a:r>
              <a:rPr lang="en" sz="1200"/>
              <a:t>– When you copy Amazon EBS snapshots, you are charged for the data that is transferred across Regions. After the snapshot is copied, standard Amazon EBS snapshot charges apply for storage in the destination Region.</a:t>
            </a:r>
            <a:endParaRPr sz="1200"/>
          </a:p>
          <a:p>
            <a:pPr indent="0" lvl="0" marL="0" rtl="0" algn="l">
              <a:spcBef>
                <a:spcPts val="0"/>
              </a:spcBef>
              <a:spcAft>
                <a:spcPts val="0"/>
              </a:spcAft>
              <a:buNone/>
            </a:pPr>
            <a:r>
              <a:t/>
            </a:r>
            <a:endParaRPr sz="1200"/>
          </a:p>
        </p:txBody>
      </p:sp>
      <p:sp>
        <p:nvSpPr>
          <p:cNvPr id="1215" name="Google Shape;1215;g1effdd62636_3_646: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1effdd62636_3_725: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Amazon S3 is object-level storage, which means that if you want to change a part of a file, you must make the change and then re-upload the entire modified file. Amazon S3 stores data as objects within resources that are called </a:t>
            </a:r>
            <a:r>
              <a:rPr b="1" lang="en" sz="1200"/>
              <a:t>buckets</a:t>
            </a:r>
            <a:r>
              <a:rPr lang="en" sz="1200"/>
              <a: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You will now learn more about Amazon S3.</a:t>
            </a:r>
            <a:endParaRPr sz="1200"/>
          </a:p>
        </p:txBody>
      </p:sp>
      <p:sp>
        <p:nvSpPr>
          <p:cNvPr id="1222" name="Google Shape;1222;g1effdd62636_3_725: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1effdd62636_3_733:notes"/>
          <p:cNvSpPr txBox="1"/>
          <p:nvPr>
            <p:ph idx="1" type="body"/>
          </p:nvPr>
        </p:nvSpPr>
        <p:spPr>
          <a:xfrm>
            <a:off x="686360" y="4400262"/>
            <a:ext cx="5485279" cy="4137602"/>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Amazon S3 is a managed cloud storage solution that is designed to scale seamlessly and provide 11 9s of durability. You can store virtually as many objects as you want in a bucket, and you can write, read, and delete objects in your bucket. Bucket names are universal and must be unique across all existing bucket names in Amazon S3. Objects can be up to 5 TB in size. By default, data in Amazon S3 is stored redundantly across multiple facilities and multiple devices in each facility.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data that you store in Amazon S3 is not associated with any particular server, and you do not need manage any infrastructure yourself. You can put as many objects into Amazon S3 as you want. Amazon S3 holds trillions of objects and regularly peaks at millions of requests per second.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Objects can be almost any data file, such as images, videos, or server logs. Because Amazon S3 supports objects as large as several terabytes in size, you can even store database snapshots as objects. Amazon S3 also provides low-latency access to the data over the internet by Hypertext Transfer Protocol (HTTP) or Secure HTTP (HTTPS), so you can retrieve data anytime from anywhere. You can also access Amazon S3 privately through a virtual private cloud (VPC) endpoint. You get fine-grained control over who can access your data by using AWS Identity and Access Management (IAM) policies, Amazon S3 bucket policies, and even per-object access control lists.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By default, none of your data is shared publicly. You can also encrypt your data in transit and choose to enable server-side encryption on your objects. </a:t>
            </a:r>
            <a:endParaRPr sz="1200"/>
          </a:p>
          <a:p>
            <a:pPr indent="0" lvl="0" marL="0" rtl="0" algn="l">
              <a:spcBef>
                <a:spcPts val="0"/>
              </a:spcBef>
              <a:spcAft>
                <a:spcPts val="0"/>
              </a:spcAft>
              <a:buNone/>
            </a:pPr>
            <a:r>
              <a:rPr lang="en" sz="1200"/>
              <a:t>You can access Amazon S3 through the web-based AWS Management Console; programmatically through the API and SDKs; or with third-party solutions, which use the API or the SDKs.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Amazon S3 includes event notifications that enable you to set up automatic notifications when certain events occur, such as when an object is uploaded to a bucket or deleted from a specific bucket. Those notifications can be sent to you, or they can be used to trigger other processes, such as AWS Lambda functions.</a:t>
            </a:r>
            <a:endParaRPr sz="1200"/>
          </a:p>
          <a:p>
            <a:pPr indent="0" lvl="0" marL="0" rtl="0" algn="l">
              <a:spcBef>
                <a:spcPts val="0"/>
              </a:spcBef>
              <a:spcAft>
                <a:spcPts val="0"/>
              </a:spcAft>
              <a:buNone/>
            </a:pPr>
            <a:r>
              <a:rPr lang="en" sz="1200"/>
              <a:t>With storage class analysis, you can analyze storage access patterns and transition the right data to the right storage class. The Amazon S3 Analytics feature automatically identifies the optimal lifecycle policy to transition less frequently accessed storage to Amazon S3 Standard – Infrequent Access (Amazon S3 Standard-IA). You can configure a storage class analysis policy to monitor an entire bucket, a prefix, or an object tag. </a:t>
            </a:r>
            <a:endParaRPr sz="1200"/>
          </a:p>
          <a:p>
            <a:pPr indent="0" lvl="0" marL="0" rtl="0" algn="l">
              <a:spcBef>
                <a:spcPts val="0"/>
              </a:spcBef>
              <a:spcAft>
                <a:spcPts val="0"/>
              </a:spcAft>
              <a:buNone/>
            </a:pPr>
            <a:r>
              <a:rPr lang="en" sz="1200"/>
              <a:t>When an infrequent access pattern is observed, you can easily create a new lifecycle age policy that is based on the results. Storage class analysis also provides daily visualizations of your storage usage in the AWS Management Console. You can export them to an Amazon S3 bucket to analyze by using the business intelligence (BI) tools of your choice, such as Amazon QuickSight.</a:t>
            </a:r>
            <a:endParaRPr sz="1200"/>
          </a:p>
          <a:p>
            <a:pPr indent="0" lvl="0" marL="0" rtl="0" algn="l">
              <a:spcBef>
                <a:spcPts val="0"/>
              </a:spcBef>
              <a:spcAft>
                <a:spcPts val="0"/>
              </a:spcAft>
              <a:buNone/>
            </a:pPr>
            <a:r>
              <a:t/>
            </a:r>
            <a:endParaRPr sz="1200"/>
          </a:p>
        </p:txBody>
      </p:sp>
      <p:sp>
        <p:nvSpPr>
          <p:cNvPr id="1231" name="Google Shape;1231;g1effdd62636_3_733: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1effdd62636_3_751:notes"/>
          <p:cNvSpPr txBox="1"/>
          <p:nvPr>
            <p:ph idx="1" type="body"/>
          </p:nvPr>
        </p:nvSpPr>
        <p:spPr>
          <a:xfrm>
            <a:off x="686360" y="4400262"/>
            <a:ext cx="5485279" cy="4354080"/>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Amazon S3 offers a range of object-level storage classes that are designed for different use cases. These classes include:</a:t>
            </a:r>
            <a:endParaRPr sz="1200"/>
          </a:p>
          <a:p>
            <a:pPr indent="-158750" lvl="0" marL="152400" rtl="0" algn="l">
              <a:spcBef>
                <a:spcPts val="0"/>
              </a:spcBef>
              <a:spcAft>
                <a:spcPts val="0"/>
              </a:spcAft>
              <a:buClr>
                <a:schemeClr val="dk1"/>
              </a:buClr>
              <a:buSzPts val="1100"/>
              <a:buFont typeface="Arial"/>
              <a:buChar char="•"/>
            </a:pPr>
            <a:r>
              <a:rPr b="1" lang="en" sz="1200"/>
              <a:t>Amazon S3 Standard </a:t>
            </a:r>
            <a:r>
              <a:rPr lang="en" sz="1200"/>
              <a:t>– Amazon S3 Standard is designed for high durability, availability, and performance object storage for frequently accessed data. Because it delivers low latency and high throughput, Amazon S3 Standard is appropriate for a variety of use cases, including cloud applications, dynamic websites, content distribution, mobile and gaming applications, and big data analytics.</a:t>
            </a:r>
            <a:endParaRPr sz="1200"/>
          </a:p>
          <a:p>
            <a:pPr indent="-158750" lvl="0" marL="152400" rtl="0" algn="l">
              <a:spcBef>
                <a:spcPts val="0"/>
              </a:spcBef>
              <a:spcAft>
                <a:spcPts val="0"/>
              </a:spcAft>
              <a:buClr>
                <a:schemeClr val="dk1"/>
              </a:buClr>
              <a:buSzPts val="1100"/>
              <a:buFont typeface="Arial"/>
              <a:buChar char="•"/>
            </a:pPr>
            <a:r>
              <a:rPr b="1" lang="en" sz="1200"/>
              <a:t>Amazon S3 Intelligent-Tiering</a:t>
            </a:r>
            <a:r>
              <a:rPr lang="en" sz="1200"/>
              <a:t> – The Amazon S3 Intelligent-Tiering storage class is designed to optimize costs by automatically moving data to the most cost-effective access tier, without performance impact or operational overhead. For a small monthly monitoring and automation fee per object, Amazon S3 monitors access patterns of the objects in Amazon S3 Intelligent-Tiering, and moves the objects that have not been accessed for 30 consecutive days to the infrequent access tier. If an object in the infrequent access tier is accessed, it is automatically moved back to the frequent access tier. There are no retrieval fees when you use the Amazon S3 Intelligent-Tiering storage class, and no additional fees when objects are moved between access tiers. It works well for long-lived data with access patterns that are unknown or unpredictable.</a:t>
            </a:r>
            <a:endParaRPr sz="1200"/>
          </a:p>
          <a:p>
            <a:pPr indent="-158750" lvl="0" marL="152400" rtl="0" algn="l">
              <a:spcBef>
                <a:spcPts val="0"/>
              </a:spcBef>
              <a:spcAft>
                <a:spcPts val="0"/>
              </a:spcAft>
              <a:buClr>
                <a:schemeClr val="dk1"/>
              </a:buClr>
              <a:buSzPts val="1100"/>
              <a:buFont typeface="Arial"/>
              <a:buChar char="•"/>
            </a:pPr>
            <a:r>
              <a:rPr b="1" lang="en" sz="1200"/>
              <a:t>Amazon S3 Standard-Infrequent Access (Amazon S3 Standard-IA) </a:t>
            </a:r>
            <a:r>
              <a:rPr lang="en" sz="1200"/>
              <a:t>– The Amazon S3 Standard-IA storage class is used for data that is accessed less frequently, but requires rapid access when needed. Amazon S3 Standard-IA is designed to provide the high durability, high throughput, and low latency of Amazon S3 Standard, with a low per-GB storage price and per-GB retrieval fee. This combination of low cost and high performance makes Amazon S3 Standard-IA good for long-term storage and backups, and as a data store for disaster recovery files. </a:t>
            </a:r>
            <a:endParaRPr sz="1200"/>
          </a:p>
          <a:p>
            <a:pPr indent="-158750" lvl="0" marL="152400" rtl="0" algn="l">
              <a:spcBef>
                <a:spcPts val="0"/>
              </a:spcBef>
              <a:spcAft>
                <a:spcPts val="0"/>
              </a:spcAft>
              <a:buClr>
                <a:schemeClr val="dk1"/>
              </a:buClr>
              <a:buSzPts val="1100"/>
              <a:buFont typeface="Arial"/>
              <a:buChar char="•"/>
            </a:pPr>
            <a:r>
              <a:rPr b="1" lang="en" sz="1200"/>
              <a:t>Amazon S3 One Zone-Infrequent Access (Amazon S3 One Zone-IA) </a:t>
            </a:r>
            <a:r>
              <a:rPr lang="en" sz="1200"/>
              <a:t>– Amazon S3 One Zone-IA is for data that is accessed less frequently, but requires rapid access when needed. Unlike other Amazon S3 storage classes, which store data in a minimum of three Availability Zones, Amazon S3 One Zone-IA stores data in a single Availability Zone and it costs less than Amazon S3 Standard-IA. Amazon S3 One Zone-IA works well for customers who want a lower-cost option for infrequently accessed data, but do not require the availability and resilience of Amazon S3 Standard or Amazon S3 Standard-IA. It is a good choice for storing secondary backup copies of on-premises data or easily re-creatable data. You can also use it as cost-effective storage for data that is replicated from another AWS Region by using Amazon S3 Cross-Region Replication.</a:t>
            </a:r>
            <a:endParaRPr sz="1200"/>
          </a:p>
          <a:p>
            <a:pPr indent="-88900" lvl="0" marL="152400" rtl="0" algn="l">
              <a:spcBef>
                <a:spcPts val="0"/>
              </a:spcBef>
              <a:spcAft>
                <a:spcPts val="0"/>
              </a:spcAft>
              <a:buClr>
                <a:schemeClr val="dk1"/>
              </a:buClr>
              <a:buSzPts val="1100"/>
              <a:buFont typeface="Arial"/>
              <a:buNone/>
            </a:pPr>
            <a:r>
              <a:t/>
            </a:r>
            <a:endParaRPr sz="1200"/>
          </a:p>
          <a:p>
            <a:pPr indent="-158750" lvl="0" marL="152400" rtl="0" algn="l">
              <a:spcBef>
                <a:spcPts val="0"/>
              </a:spcBef>
              <a:spcAft>
                <a:spcPts val="0"/>
              </a:spcAft>
              <a:buClr>
                <a:schemeClr val="dk1"/>
              </a:buClr>
              <a:buSzPts val="1100"/>
              <a:buFont typeface="Arial"/>
              <a:buChar char="•"/>
            </a:pPr>
            <a:r>
              <a:rPr b="1" lang="en" sz="1200"/>
              <a:t>Amazon S3 Glacier </a:t>
            </a:r>
            <a:r>
              <a:rPr lang="en" sz="1200"/>
              <a:t>– Amazon S3 Glacier is a secure, durable, and low-cost storage class for data archiving. You can reliably store any amount of data at costs that are competitive with—or cheaper than—on-premises solutions. To keep costs low yet suitable for varying needs, Amazon S3 Glacier provides three retrieval options that range from a few minutes to hours. You can upload objects directly to Amazon S3 Glacier, or use Amazon S3 lifecycle policies to transfer data between any of the Amazon S3 storage classes for active data (Amazon S3 Standard, Amazon S3 Intelligent-Tiering, Amazon S3 Standard-IA, and Amazon S3 One Zone-IA) and Amazon S3 Glacier.</a:t>
            </a:r>
            <a:endParaRPr sz="1200"/>
          </a:p>
          <a:p>
            <a:pPr indent="-88900" lvl="0" marL="152400" rtl="0" algn="l">
              <a:spcBef>
                <a:spcPts val="0"/>
              </a:spcBef>
              <a:spcAft>
                <a:spcPts val="0"/>
              </a:spcAft>
              <a:buClr>
                <a:schemeClr val="dk1"/>
              </a:buClr>
              <a:buSzPts val="1100"/>
              <a:buFont typeface="Arial"/>
              <a:buNone/>
            </a:pPr>
            <a:r>
              <a:t/>
            </a:r>
            <a:endParaRPr sz="1200"/>
          </a:p>
          <a:p>
            <a:pPr indent="-158750" lvl="0" marL="152400" rtl="0" algn="l">
              <a:spcBef>
                <a:spcPts val="0"/>
              </a:spcBef>
              <a:spcAft>
                <a:spcPts val="0"/>
              </a:spcAft>
              <a:buClr>
                <a:schemeClr val="dk1"/>
              </a:buClr>
              <a:buSzPts val="1100"/>
              <a:buFont typeface="Arial"/>
              <a:buChar char="•"/>
            </a:pPr>
            <a:r>
              <a:rPr b="1" lang="en" sz="1200"/>
              <a:t>Amazon S3 Glacier Deep Archive </a:t>
            </a:r>
            <a:r>
              <a:rPr lang="en" sz="1200"/>
              <a:t>– Amazon S3 Glacier Deep Archive is the lowest-cost storage class for Amazon S3. It supports long-term retention and digital preservation for data that might be accessed once or twice in a year. It is designed for customers — particularly customers in highly regulated industries, such as financial services, healthcare, and public sectors — that retain datasets for 7–10 years (or more) to meet regulatory compliance requirements. Amazon S3 Glacier Deep Archive can also be used for backup and disaster recovery use cases. It is a cost-effective and easy-to-manage alternative to magnetic tape systems, whether these tape systems are on-premises libraries or off-premises services. Amazon S3 Glacier Deep Archive complements Amazon S3 Glacier, and it is also designed to provide 11 9s of durability. All objects that are stored in Amazon S3 Glacier Deep Archive are replicated and stored across at least three geographically dispersed Availability Zones, and these objects can be restored within 12 hours.</a:t>
            </a:r>
            <a:endParaRPr sz="1200"/>
          </a:p>
          <a:p>
            <a:pPr indent="-88900" lvl="0" marL="152400" rtl="0" algn="l">
              <a:spcBef>
                <a:spcPts val="0"/>
              </a:spcBef>
              <a:spcAft>
                <a:spcPts val="0"/>
              </a:spcAft>
              <a:buClr>
                <a:schemeClr val="dk1"/>
              </a:buClr>
              <a:buSzPts val="1100"/>
              <a:buFont typeface="Arial"/>
              <a:buNone/>
            </a:pPr>
            <a:r>
              <a:t/>
            </a:r>
            <a:endParaRPr sz="1200"/>
          </a:p>
          <a:p>
            <a:pPr indent="0" lvl="0" marL="0" rtl="0" algn="l">
              <a:spcBef>
                <a:spcPts val="0"/>
              </a:spcBef>
              <a:spcAft>
                <a:spcPts val="0"/>
              </a:spcAft>
              <a:buNone/>
            </a:pPr>
            <a:r>
              <a:rPr lang="en" sz="1200"/>
              <a:t>For more information about Amazon S3 storage classes, see </a:t>
            </a:r>
            <a:r>
              <a:rPr lang="en" sz="1200" u="sng">
                <a:solidFill>
                  <a:schemeClr val="hlink"/>
                </a:solidFill>
                <a:hlinkClick r:id="rId2"/>
              </a:rPr>
              <a:t>https://docs.aws.amazon.com/AmazonS3/latest/dev/storage-class-intro.html</a:t>
            </a:r>
            <a:r>
              <a:rPr lang="en" sz="1200"/>
              <a:t>.</a:t>
            </a:r>
            <a:endParaRPr sz="1200"/>
          </a:p>
        </p:txBody>
      </p:sp>
      <p:sp>
        <p:nvSpPr>
          <p:cNvPr id="1250" name="Google Shape;1250;g1effdd62636_3_751: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1effdd62636_3_757:notes"/>
          <p:cNvSpPr txBox="1"/>
          <p:nvPr>
            <p:ph idx="1" type="body"/>
          </p:nvPr>
        </p:nvSpPr>
        <p:spPr>
          <a:xfrm>
            <a:off x="686360" y="4400262"/>
            <a:ext cx="5485279" cy="4293465"/>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To use Amazon S3 effectively, you must understand a few simple concepts. First, Amazon S3 stores data inside </a:t>
            </a:r>
            <a:r>
              <a:rPr b="1" lang="en" sz="1200"/>
              <a:t>buckets</a:t>
            </a:r>
            <a:r>
              <a:rPr lang="en" sz="1200"/>
              <a:t>. Buckets are essentially the prefix for a set of files, and must be uniquely named across all of Amazon S3 globally. Buckets are logical containers for objects. You can have one or more buckets in your account. You can control access for each bucket—who can create, delete, and list objects in the bucket. You can also view access logs for the bucket and its objects, and choose the geographical region where Amazon S3 stores the bucket and its contents.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To upload your data (such as photos, videos, or documents), create a bucket in an AWS Region, and then upload almost any number of objects to the bucket.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In the example, Amazon S3 was used to create a bucket in the Tokyo Region, which is identified within AWS formally by its Region code: ap-northeast-1</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The URL for a bucket is structured like the examples. You can use two different URL styles to refer to buckets.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Amazon S3 refers to files as objects. As soon as you have a bucket, you can store almost any number of objects inside it. An object is composed of data and any metadata that describes that file, including a URL. To store an object in Amazon S3, you upload the file that you want to store to a bucket.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When you upload a file, you can set permissions on the data and any metadata.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this example, the object Preview2.mp4 is stored inside the bucket. The URL for the file includes the object name at the end.</a:t>
            </a:r>
            <a:endParaRPr sz="1200"/>
          </a:p>
        </p:txBody>
      </p:sp>
      <p:sp>
        <p:nvSpPr>
          <p:cNvPr id="1257" name="Google Shape;1257;g1effdd62636_3_757: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1effdd62636_3_786: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When you create a bucket in Amazon S3, it is associated with a specific AWS Region. When you store data in the bucket, it is redundantly stored across multiple AWS facilities within your selected Region.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Amazon S3 is designed to durably store your data, even if there is concurrent data loss in two AWS facilities.</a:t>
            </a:r>
            <a:endParaRPr sz="1200"/>
          </a:p>
        </p:txBody>
      </p:sp>
      <p:sp>
        <p:nvSpPr>
          <p:cNvPr id="1287" name="Google Shape;1287;g1effdd62636_3_786: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g1effdd62636_3_806: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Amazon S3 automatically manages the storage behind your bucket while your data grows. You can get started immediately, and your data storage will grow with your application needs.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Amazon S3 also scales to handle a high volume of requests. You do not need to provision the storage or throughput, and you are billed only for what you use. </a:t>
            </a:r>
            <a:endParaRPr sz="1200"/>
          </a:p>
        </p:txBody>
      </p:sp>
      <p:sp>
        <p:nvSpPr>
          <p:cNvPr id="1308" name="Google Shape;1308;g1effdd62636_3_806: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g1effdd62636_3_845: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You can access Amazon S3 through the console, AWS Command Line Interface (AWS CLI), or AWS SDK. You can also access the data in your bucket directly by using REST-based endpoints.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endpoints support HTTP or HTTPS access. To support this type of URL-based access, Amazon S3 bucket names must be globally unique and Domain Name Server (DNS)-compliant.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Also, object keys should use characters that are safe for URLs. </a:t>
            </a:r>
            <a:endParaRPr sz="1200"/>
          </a:p>
        </p:txBody>
      </p:sp>
      <p:sp>
        <p:nvSpPr>
          <p:cNvPr id="1348" name="Google Shape;1348;g1effdd62636_3_845: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8" name="Shape 1358"/>
        <p:cNvGrpSpPr/>
        <p:nvPr/>
      </p:nvGrpSpPr>
      <p:grpSpPr>
        <a:xfrm>
          <a:off x="0" y="0"/>
          <a:ext cx="0" cy="0"/>
          <a:chOff x="0" y="0"/>
          <a:chExt cx="0" cy="0"/>
        </a:xfrm>
      </p:grpSpPr>
      <p:sp>
        <p:nvSpPr>
          <p:cNvPr id="1359" name="Google Shape;1359;g1effdd62636_3_856: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This flexibility to store a virtually unlimited amount of data—and to access that data from anywhere—means that Amazon S3 is suitable for a variety of scenarios. You will now consider some use cases for Amazon S3:</a:t>
            </a:r>
            <a:endParaRPr sz="1200"/>
          </a:p>
          <a:p>
            <a:pPr indent="-158750" lvl="0" marL="152400" rtl="0" algn="l">
              <a:spcBef>
                <a:spcPts val="0"/>
              </a:spcBef>
              <a:spcAft>
                <a:spcPts val="0"/>
              </a:spcAft>
              <a:buClr>
                <a:schemeClr val="dk1"/>
              </a:buClr>
              <a:buSzPts val="1100"/>
              <a:buFont typeface="Arial"/>
              <a:buChar char="•"/>
            </a:pPr>
            <a:r>
              <a:rPr lang="en" sz="1200"/>
              <a:t>As a location for any application data, Amazon S3 buckets provide a shared location for storing objects that any instances of your application can access—including applications on Amazon EC2 or even traditional servers. This feature can be useful for user-generated media files, server logs, or other files that your application must store in a common location. Also, because the content can be fetched directly over the internet, you can offload serving that content from your application and enable clients to directly fetch the data from Amazon S3 themselves. </a:t>
            </a:r>
            <a:endParaRPr sz="1200"/>
          </a:p>
          <a:p>
            <a:pPr indent="-158750" lvl="0" marL="152400" rtl="0" algn="l">
              <a:spcBef>
                <a:spcPts val="0"/>
              </a:spcBef>
              <a:spcAft>
                <a:spcPts val="0"/>
              </a:spcAft>
              <a:buClr>
                <a:schemeClr val="dk1"/>
              </a:buClr>
              <a:buSzPts val="1100"/>
              <a:buFont typeface="Arial"/>
              <a:buChar char="•"/>
            </a:pPr>
            <a:r>
              <a:rPr lang="en" sz="1200"/>
              <a:t>For static web hosting, Amazon S3 buckets can serve the static contents of your website, including HTML, CSS, JavaScript, and other files. </a:t>
            </a:r>
            <a:endParaRPr sz="1200"/>
          </a:p>
          <a:p>
            <a:pPr indent="-158750" lvl="0" marL="152400" rtl="0" algn="l">
              <a:spcBef>
                <a:spcPts val="0"/>
              </a:spcBef>
              <a:spcAft>
                <a:spcPts val="0"/>
              </a:spcAft>
              <a:buClr>
                <a:schemeClr val="dk1"/>
              </a:buClr>
              <a:buSzPts val="1100"/>
              <a:buFont typeface="Arial"/>
              <a:buChar char="•"/>
            </a:pPr>
            <a:r>
              <a:rPr lang="en" sz="1200"/>
              <a:t>The high durability of Amazon S3 makes it a good candidate for storing backups of your data. For greater availability and disaster recovery capability, Amazon S3 can even be configured to support cross-Region replication so that data in an Amazon S3 bucket in one Region can be automatically replicated to another Amazon S3 Region.</a:t>
            </a:r>
            <a:endParaRPr sz="1200"/>
          </a:p>
        </p:txBody>
      </p:sp>
      <p:sp>
        <p:nvSpPr>
          <p:cNvPr id="1360" name="Google Shape;1360;g1effdd62636_3_856: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1effdd62636_3_863: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b="1" lang="en" sz="1200"/>
              <a:t>Backup and storage </a:t>
            </a:r>
            <a:r>
              <a:rPr lang="en" sz="1200"/>
              <a:t>– Provide data backup and storage services for others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Application hosting </a:t>
            </a:r>
            <a:r>
              <a:rPr lang="en" sz="1200"/>
              <a:t>– Provide services that deploy, install, and manage web applications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Media hosting </a:t>
            </a:r>
            <a:r>
              <a:rPr lang="en" sz="1200"/>
              <a:t>– Build a redundant, scalable, and highly available infrastructure that hosts video, photo, or music uploads and downloads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Software delivery </a:t>
            </a:r>
            <a:r>
              <a:rPr lang="en" sz="1200"/>
              <a:t>– Host your software applications that customers can download</a:t>
            </a:r>
            <a:endParaRPr sz="1200"/>
          </a:p>
        </p:txBody>
      </p:sp>
      <p:sp>
        <p:nvSpPr>
          <p:cNvPr id="1368" name="Google Shape;1368;g1effdd62636_3_863: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1effdd62636_3_553: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Storage is another AWS core service category. Some broad categories of storage include: instance store (ephemeral storage), Amazon EBS, Amazon EFS, Amazon S3, and Amazon S3 Glacier.</a:t>
            </a:r>
            <a:endParaRPr sz="1200"/>
          </a:p>
          <a:p>
            <a:pPr indent="-158750" lvl="0" marL="152400" rtl="0" algn="l">
              <a:spcBef>
                <a:spcPts val="0"/>
              </a:spcBef>
              <a:spcAft>
                <a:spcPts val="0"/>
              </a:spcAft>
              <a:buClr>
                <a:schemeClr val="dk1"/>
              </a:buClr>
              <a:buSzPts val="1100"/>
              <a:buFont typeface="Arial"/>
              <a:buChar char="•"/>
            </a:pPr>
            <a:r>
              <a:rPr lang="en" sz="1200"/>
              <a:t>Instance store, or ephemeral storage, is </a:t>
            </a:r>
            <a:r>
              <a:rPr b="1" lang="en" sz="1200"/>
              <a:t>temporary storage </a:t>
            </a:r>
            <a:r>
              <a:rPr lang="en" sz="1200"/>
              <a:t>that is added to your Amazon EC2 instance. </a:t>
            </a:r>
            <a:endParaRPr sz="1200"/>
          </a:p>
          <a:p>
            <a:pPr indent="-158750" lvl="0" marL="152400" rtl="0" algn="l">
              <a:spcBef>
                <a:spcPts val="0"/>
              </a:spcBef>
              <a:spcAft>
                <a:spcPts val="0"/>
              </a:spcAft>
              <a:buClr>
                <a:schemeClr val="dk1"/>
              </a:buClr>
              <a:buSzPts val="1100"/>
              <a:buFont typeface="Arial"/>
              <a:buChar char="•"/>
            </a:pPr>
            <a:r>
              <a:rPr lang="en" sz="1200"/>
              <a:t>Amazon EBS is </a:t>
            </a:r>
            <a:r>
              <a:rPr b="1" lang="en" sz="1200"/>
              <a:t>persistent, mountable storage </a:t>
            </a:r>
            <a:r>
              <a:rPr lang="en" sz="1200"/>
              <a:t>that can be mounted as a device to an Amazon EC2 instance. Amazon EBS can be mounted to an Amazon EC2 instance only within the same Availability Zone. Only one Amazon EC2 instance at a time can mount an Amazon EBS volume.</a:t>
            </a:r>
            <a:endParaRPr sz="1200"/>
          </a:p>
          <a:p>
            <a:pPr indent="-158750" lvl="0" marL="152400" rtl="0" algn="l">
              <a:spcBef>
                <a:spcPts val="0"/>
              </a:spcBef>
              <a:spcAft>
                <a:spcPts val="0"/>
              </a:spcAft>
              <a:buClr>
                <a:schemeClr val="dk1"/>
              </a:buClr>
              <a:buSzPts val="1100"/>
              <a:buFont typeface="Arial"/>
              <a:buChar char="•"/>
            </a:pPr>
            <a:r>
              <a:rPr lang="en" sz="1200"/>
              <a:t>Amazon EFS is a shared file system that multiple Amazon EC2 instances can mount at the same time. </a:t>
            </a:r>
            <a:endParaRPr sz="1200"/>
          </a:p>
          <a:p>
            <a:pPr indent="-158750" lvl="0" marL="152400" rtl="0" algn="l">
              <a:spcBef>
                <a:spcPts val="0"/>
              </a:spcBef>
              <a:spcAft>
                <a:spcPts val="0"/>
              </a:spcAft>
              <a:buClr>
                <a:schemeClr val="dk1"/>
              </a:buClr>
              <a:buSzPts val="1100"/>
              <a:buFont typeface="Arial"/>
              <a:buChar char="•"/>
            </a:pPr>
            <a:r>
              <a:rPr lang="en" sz="1200"/>
              <a:t>Amazon S3 is persistent storage where each file becomes an object and is available through a Uniform Resource Locator (URL); it can be accessed from anywhere.</a:t>
            </a:r>
            <a:endParaRPr sz="1200"/>
          </a:p>
          <a:p>
            <a:pPr indent="-158750" lvl="0" marL="152400" rtl="0" algn="l">
              <a:spcBef>
                <a:spcPts val="0"/>
              </a:spcBef>
              <a:spcAft>
                <a:spcPts val="0"/>
              </a:spcAft>
              <a:buClr>
                <a:schemeClr val="dk1"/>
              </a:buClr>
              <a:buSzPts val="1100"/>
              <a:buFont typeface="Arial"/>
              <a:buChar char="•"/>
            </a:pPr>
            <a:r>
              <a:rPr lang="en" sz="1200"/>
              <a:t>Amazon S3 Glacier is for cold storage for data that is not accessed frequently (for example, when you need long-term data storage for archival or compliance reasons).</a:t>
            </a:r>
            <a:endParaRPr sz="1200"/>
          </a:p>
        </p:txBody>
      </p:sp>
      <p:sp>
        <p:nvSpPr>
          <p:cNvPr id="1119" name="Google Shape;1119;g1effdd62636_3_553: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1effdd62636_3_894: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With Amazon S3, specific costs vary depending on the Region and the specific requests that were made. You pay only for what you use, including gigabytes per month; transfer out of other Regions; and PUT, COPY, POST, LIST, and GET requests. </a:t>
            </a:r>
            <a:br>
              <a:rPr lang="en" sz="1200"/>
            </a:br>
            <a:br>
              <a:rPr lang="en" sz="1200"/>
            </a:br>
            <a:r>
              <a:rPr lang="en" sz="1200"/>
              <a:t>As a general rule, you pay only for transfers that cross the boundary of your Region, which means you do not pay for transfers in to Amazon S3 or transfers out from Amazon S3 to Amazon CloudFront edge locations within that same Region.</a:t>
            </a:r>
            <a:endParaRPr sz="1200"/>
          </a:p>
        </p:txBody>
      </p:sp>
      <p:sp>
        <p:nvSpPr>
          <p:cNvPr id="1400" name="Google Shape;1400;g1effdd62636_3_894: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1effdd62636_3_900: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When you begin to estimate the costs of Amazon S3, you must consider the following:</a:t>
            </a:r>
            <a:endParaRPr sz="1200"/>
          </a:p>
          <a:p>
            <a:pPr indent="-209550" lvl="0" marL="203200" rtl="0" algn="l">
              <a:spcBef>
                <a:spcPts val="0"/>
              </a:spcBef>
              <a:spcAft>
                <a:spcPts val="0"/>
              </a:spcAft>
              <a:buClr>
                <a:schemeClr val="dk1"/>
              </a:buClr>
              <a:buSzPts val="1100"/>
              <a:buFont typeface="Calibri"/>
              <a:buAutoNum type="arabicPeriod"/>
            </a:pPr>
            <a:r>
              <a:rPr b="1" lang="en" sz="1200"/>
              <a:t>Storage class type </a:t>
            </a:r>
            <a:r>
              <a:rPr lang="en" sz="1200"/>
              <a:t>– </a:t>
            </a:r>
            <a:endParaRPr sz="1200"/>
          </a:p>
          <a:p>
            <a:pPr indent="-209550" lvl="1" marL="609600" rtl="0" algn="l">
              <a:spcBef>
                <a:spcPts val="0"/>
              </a:spcBef>
              <a:spcAft>
                <a:spcPts val="0"/>
              </a:spcAft>
              <a:buClr>
                <a:schemeClr val="dk1"/>
              </a:buClr>
              <a:buSzPts val="1100"/>
              <a:buFont typeface="Arial"/>
              <a:buChar char="•"/>
            </a:pPr>
            <a:r>
              <a:rPr b="1" lang="en" sz="1200"/>
              <a:t>Standard storage </a:t>
            </a:r>
            <a:r>
              <a:rPr lang="en" sz="1200"/>
              <a:t>is designed to provide 11 9s of durability and four 9s of availability. </a:t>
            </a:r>
            <a:endParaRPr sz="1200"/>
          </a:p>
          <a:p>
            <a:pPr indent="-209550" lvl="1" marL="609600" rtl="0" algn="l">
              <a:spcBef>
                <a:spcPts val="0"/>
              </a:spcBef>
              <a:spcAft>
                <a:spcPts val="0"/>
              </a:spcAft>
              <a:buClr>
                <a:schemeClr val="dk1"/>
              </a:buClr>
              <a:buSzPts val="1100"/>
              <a:buFont typeface="Arial"/>
              <a:buChar char="•"/>
            </a:pPr>
            <a:r>
              <a:rPr b="1" lang="en" sz="1200"/>
              <a:t>S3 Standard – Infrequent Access (S-IA)</a:t>
            </a:r>
            <a:r>
              <a:rPr lang="en" sz="1200"/>
              <a:t> is a storage option within Amazon S3 that you can use to reduce your costs by storing less frequently accessed data at slightly lower levels of redundancy than Amazon S3 standard storage. Standard – Infrequent Access is designed to provide the same 11 9s of durability as Amazon S3, with three 9s of availability in a given year. Each class has different rates.</a:t>
            </a:r>
            <a:endParaRPr sz="1200"/>
          </a:p>
          <a:p>
            <a:pPr indent="-209550" lvl="0" marL="203200" rtl="0" algn="l">
              <a:spcBef>
                <a:spcPts val="0"/>
              </a:spcBef>
              <a:spcAft>
                <a:spcPts val="0"/>
              </a:spcAft>
              <a:buClr>
                <a:schemeClr val="dk1"/>
              </a:buClr>
              <a:buSzPts val="1100"/>
              <a:buFont typeface="Calibri"/>
              <a:buAutoNum type="arabicPeriod"/>
            </a:pPr>
            <a:r>
              <a:rPr b="1" lang="en" sz="1200"/>
              <a:t>Amount of storage </a:t>
            </a:r>
            <a:r>
              <a:rPr lang="en" sz="1200"/>
              <a:t>– The number and size of objects stored in your Amazon S3 buckets.</a:t>
            </a:r>
            <a:endParaRPr sz="1200"/>
          </a:p>
          <a:p>
            <a:pPr indent="0" lvl="0" marL="0" rtl="0" algn="l">
              <a:spcBef>
                <a:spcPts val="0"/>
              </a:spcBef>
              <a:spcAft>
                <a:spcPts val="0"/>
              </a:spcAft>
              <a:buNone/>
            </a:pPr>
            <a:r>
              <a:t/>
            </a:r>
            <a:endParaRPr sz="1200"/>
          </a:p>
        </p:txBody>
      </p:sp>
      <p:sp>
        <p:nvSpPr>
          <p:cNvPr id="1407" name="Google Shape;1407;g1effdd62636_3_900: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g1effdd62636_3_906: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209550" lvl="0" marL="203200" rtl="0" algn="l">
              <a:spcBef>
                <a:spcPts val="0"/>
              </a:spcBef>
              <a:spcAft>
                <a:spcPts val="0"/>
              </a:spcAft>
              <a:buClr>
                <a:schemeClr val="dk1"/>
              </a:buClr>
              <a:buSzPts val="1100"/>
              <a:buFont typeface="Calibri"/>
              <a:buAutoNum type="arabicPeriod" startAt="3"/>
            </a:pPr>
            <a:r>
              <a:rPr b="1" lang="en" sz="1200"/>
              <a:t>Requests</a:t>
            </a:r>
            <a:r>
              <a:rPr lang="en" sz="1200"/>
              <a:t> – Consider the number and type of requests. GET requests incur charges at different rates than other requests, such as PUT and COPY requests.</a:t>
            </a:r>
            <a:endParaRPr sz="1200"/>
          </a:p>
          <a:p>
            <a:pPr indent="-209550" lvl="1" marL="609600" rtl="0" algn="l">
              <a:spcBef>
                <a:spcPts val="0"/>
              </a:spcBef>
              <a:spcAft>
                <a:spcPts val="0"/>
              </a:spcAft>
              <a:buClr>
                <a:schemeClr val="dk1"/>
              </a:buClr>
              <a:buSzPts val="1100"/>
              <a:buFont typeface="Arial"/>
              <a:buChar char="•"/>
            </a:pPr>
            <a:r>
              <a:rPr b="1" lang="en" sz="1200"/>
              <a:t>GET</a:t>
            </a:r>
            <a:r>
              <a:rPr lang="en" sz="1200"/>
              <a:t> – Retrieves an object from Amazon S3. You must have READ access to use this operation.</a:t>
            </a:r>
            <a:endParaRPr sz="1200"/>
          </a:p>
          <a:p>
            <a:pPr indent="-209550" lvl="1" marL="609600" rtl="0" algn="l">
              <a:spcBef>
                <a:spcPts val="0"/>
              </a:spcBef>
              <a:spcAft>
                <a:spcPts val="0"/>
              </a:spcAft>
              <a:buClr>
                <a:schemeClr val="dk1"/>
              </a:buClr>
              <a:buSzPts val="1100"/>
              <a:buFont typeface="Arial"/>
              <a:buChar char="•"/>
            </a:pPr>
            <a:r>
              <a:rPr b="1" lang="en" sz="1200"/>
              <a:t>PUT</a:t>
            </a:r>
            <a:r>
              <a:rPr lang="en" sz="1200"/>
              <a:t> – Adds an object to a bucket. You must have WRITE permissions on a bucket to add an object to it.</a:t>
            </a:r>
            <a:endParaRPr sz="1200"/>
          </a:p>
          <a:p>
            <a:pPr indent="-209550" lvl="1" marL="609600" rtl="0" algn="l">
              <a:spcBef>
                <a:spcPts val="0"/>
              </a:spcBef>
              <a:spcAft>
                <a:spcPts val="0"/>
              </a:spcAft>
              <a:buClr>
                <a:schemeClr val="dk1"/>
              </a:buClr>
              <a:buSzPts val="1100"/>
              <a:buFont typeface="Arial"/>
              <a:buChar char="•"/>
            </a:pPr>
            <a:r>
              <a:rPr b="1" lang="en" sz="1200"/>
              <a:t>COPY</a:t>
            </a:r>
            <a:r>
              <a:rPr lang="en" sz="1200"/>
              <a:t> – Creates a copy of an object that is already stored in Amazon S3. A COPY operation is the same as performing a GET and then a PUT.</a:t>
            </a:r>
            <a:endParaRPr sz="1200"/>
          </a:p>
          <a:p>
            <a:pPr indent="-209550" lvl="0" marL="203200" rtl="0" algn="l">
              <a:spcBef>
                <a:spcPts val="0"/>
              </a:spcBef>
              <a:spcAft>
                <a:spcPts val="0"/>
              </a:spcAft>
              <a:buClr>
                <a:schemeClr val="dk1"/>
              </a:buClr>
              <a:buSzPts val="1100"/>
              <a:buFont typeface="Calibri"/>
              <a:buAutoNum type="arabicPeriod" startAt="3"/>
            </a:pPr>
            <a:r>
              <a:rPr b="1" lang="en" sz="1200"/>
              <a:t>Data transfer </a:t>
            </a:r>
            <a:r>
              <a:rPr lang="en" sz="1200"/>
              <a:t>– Consider the amount of data that is transferred out of the Amazon S3 Region. Remember that data transfer in is free, but there is a charge for data transfer out.</a:t>
            </a:r>
            <a:endParaRPr sz="1200"/>
          </a:p>
          <a:p>
            <a:pPr indent="0" lvl="0" marL="0" rtl="0" algn="l">
              <a:spcBef>
                <a:spcPts val="0"/>
              </a:spcBef>
              <a:spcAft>
                <a:spcPts val="0"/>
              </a:spcAft>
              <a:buNone/>
            </a:pPr>
            <a:r>
              <a:t/>
            </a:r>
            <a:endParaRPr sz="1200"/>
          </a:p>
        </p:txBody>
      </p:sp>
      <p:sp>
        <p:nvSpPr>
          <p:cNvPr id="1414" name="Google Shape;1414;g1effdd62636_3_906: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g1effdd62636_3_930: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b="1" lang="en" sz="1200"/>
              <a:t>Amazon Elastic File System (Amazon EFS)</a:t>
            </a:r>
            <a:r>
              <a:rPr lang="en" sz="1200"/>
              <a:t> provides simple, scalable, elastic file storage for use with AWS services and on-premises resources. It offers a simple interface that enables you to create and configure file systems quickly and easily. </a:t>
            </a:r>
            <a:endParaRPr sz="1200"/>
          </a:p>
          <a:p>
            <a:pPr indent="0" lvl="1" marL="406400" rtl="0" algn="l">
              <a:spcBef>
                <a:spcPts val="0"/>
              </a:spcBef>
              <a:spcAft>
                <a:spcPts val="0"/>
              </a:spcAft>
              <a:buNone/>
            </a:pPr>
            <a:r>
              <a:t/>
            </a:r>
            <a:endParaRPr sz="1200"/>
          </a:p>
          <a:p>
            <a:pPr indent="0" lvl="0" marL="0" rtl="0" algn="l">
              <a:spcBef>
                <a:spcPts val="0"/>
              </a:spcBef>
              <a:spcAft>
                <a:spcPts val="0"/>
              </a:spcAft>
              <a:buNone/>
            </a:pPr>
            <a:r>
              <a:rPr lang="en" sz="1200"/>
              <a:t>Amazon EFS is built to dynamically scale on demand without disrupting applications—it will grow and shrink automatically as you add and remove files. It is designed so that your applications have the storage they need, when they need it.</a:t>
            </a:r>
            <a:endParaRPr sz="1200"/>
          </a:p>
        </p:txBody>
      </p:sp>
      <p:sp>
        <p:nvSpPr>
          <p:cNvPr id="1421" name="Google Shape;1421;g1effdd62636_3_930: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g1effdd62636_3_938: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Amazon EFS is a fully managed service that makes it easy to set up and scale file storage in the AWS Cloud. You can use Amazon EFS to build a file system for big data and analytics, media processing workflows, content management, web serving, and home directories.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You can create file systems that are accessible to Amazon EC2 instances through a file system interface (using standard operating system file I/O APIs). These file systems support full file system access semantics, such as strong consistency and file locking.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Amazon EFS file systems can automatically scale from gigabytes to petabytes of data without the need to provision storage. Thousands of Amazon EC2 instances can access an Amazon EFS file system at the same time, and Amazon EFS is designed to provide consistent performance to each Amazon EC2 instance. Amazon EFS is also designed to be highly durable and highly available. Amazon EFS requires no minimum fee or setup costs, and you pay only for the storage that you use.</a:t>
            </a:r>
            <a:endParaRPr sz="1200"/>
          </a:p>
        </p:txBody>
      </p:sp>
      <p:sp>
        <p:nvSpPr>
          <p:cNvPr id="1430" name="Google Shape;1430;g1effdd62636_3_938: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1effdd62636_3_944: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Amazon EFS provides file storage in the cloud. With Amazon EFS, you can create a file system, mount the file system on an Amazon EC2 instance, and then read and write data from to and from your file system. You can mount an Amazon EFS file system in your VPC, through NFS versions 4.0 and 4.1 (NFSv4).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You can access your Amazon EFS file system concurrently from Amazon EC2 instances in your VPC, so applications that scale beyond a single connection can access a file system. Amazon EC2 instances that run in multiple Availability Zones within the same AWS Region can access the file system, so many users can access and share a common data source.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the diagram, the VPC has three Availability Zones, and each Availability Zone has one mount target that was created in it. We recommend that you access the file system from a mount target within the same Availability Zone. One of the Availability Zones has two subnets. However, a mount target is created in only one of the subnets.</a:t>
            </a:r>
            <a:endParaRPr sz="1200"/>
          </a:p>
        </p:txBody>
      </p:sp>
      <p:sp>
        <p:nvSpPr>
          <p:cNvPr id="1437" name="Google Shape;1437;g1effdd62636_3_944: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g1effdd62636_3_986: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You must complete five steps to create and use your first Amazon EFS file system, mount it on an Amazon EC2 instance in your VPC, and test the end-to-end setup: </a:t>
            </a:r>
            <a:endParaRPr sz="1200"/>
          </a:p>
          <a:p>
            <a:pPr indent="-209550" lvl="0" marL="203200" rtl="0" algn="l">
              <a:spcBef>
                <a:spcPts val="0"/>
              </a:spcBef>
              <a:spcAft>
                <a:spcPts val="0"/>
              </a:spcAft>
              <a:buClr>
                <a:schemeClr val="dk1"/>
              </a:buClr>
              <a:buSzPts val="1100"/>
              <a:buFont typeface="Calibri"/>
              <a:buAutoNum type="arabicPeriod"/>
            </a:pPr>
            <a:r>
              <a:rPr lang="en" sz="1200"/>
              <a:t>Create your Amazon EC2 resources and launch your instance. (Before you can launch and connect to an Amazon EC2 instance, you must create a key pair, unless you already have one.)</a:t>
            </a:r>
            <a:endParaRPr sz="1200"/>
          </a:p>
          <a:p>
            <a:pPr indent="-209550" lvl="0" marL="203200" rtl="0" algn="l">
              <a:spcBef>
                <a:spcPts val="0"/>
              </a:spcBef>
              <a:spcAft>
                <a:spcPts val="0"/>
              </a:spcAft>
              <a:buClr>
                <a:schemeClr val="dk1"/>
              </a:buClr>
              <a:buSzPts val="1100"/>
              <a:buFont typeface="Calibri"/>
              <a:buAutoNum type="arabicPeriod"/>
            </a:pPr>
            <a:r>
              <a:rPr lang="en" sz="1200"/>
              <a:t>Create your Amazon EFS file system.</a:t>
            </a:r>
            <a:endParaRPr sz="1200"/>
          </a:p>
          <a:p>
            <a:pPr indent="-209550" lvl="0" marL="203200" rtl="0" algn="l">
              <a:spcBef>
                <a:spcPts val="0"/>
              </a:spcBef>
              <a:spcAft>
                <a:spcPts val="0"/>
              </a:spcAft>
              <a:buClr>
                <a:schemeClr val="dk1"/>
              </a:buClr>
              <a:buSzPts val="1100"/>
              <a:buFont typeface="Calibri"/>
              <a:buAutoNum type="arabicPeriod"/>
            </a:pPr>
            <a:r>
              <a:rPr lang="en" sz="1200"/>
              <a:t>In the appropriate subnets, create your mount targets.</a:t>
            </a:r>
            <a:endParaRPr sz="1200"/>
          </a:p>
          <a:p>
            <a:pPr indent="-209550" lvl="0" marL="203200" rtl="0" algn="l">
              <a:spcBef>
                <a:spcPts val="0"/>
              </a:spcBef>
              <a:spcAft>
                <a:spcPts val="0"/>
              </a:spcAft>
              <a:buClr>
                <a:schemeClr val="dk1"/>
              </a:buClr>
              <a:buSzPts val="1100"/>
              <a:buFont typeface="Calibri"/>
              <a:buAutoNum type="arabicPeriod"/>
            </a:pPr>
            <a:r>
              <a:rPr lang="en" sz="1200"/>
              <a:t>Next, connect to your Amazon EC2 instance and mount the Amazon EFS file system.</a:t>
            </a:r>
            <a:endParaRPr sz="1200"/>
          </a:p>
          <a:p>
            <a:pPr indent="-209550" lvl="0" marL="203200" rtl="0" algn="l">
              <a:spcBef>
                <a:spcPts val="0"/>
              </a:spcBef>
              <a:spcAft>
                <a:spcPts val="0"/>
              </a:spcAft>
              <a:buClr>
                <a:schemeClr val="dk1"/>
              </a:buClr>
              <a:buSzPts val="1100"/>
              <a:buFont typeface="Calibri"/>
              <a:buAutoNum type="arabicPeriod"/>
            </a:pPr>
            <a:r>
              <a:rPr lang="en" sz="1200"/>
              <a:t>Finally, clean up your resources and protect your AWS account.</a:t>
            </a:r>
            <a:endParaRPr sz="1200"/>
          </a:p>
          <a:p>
            <a:pPr indent="0" lvl="0" marL="0" rtl="0" algn="l">
              <a:spcBef>
                <a:spcPts val="0"/>
              </a:spcBef>
              <a:spcAft>
                <a:spcPts val="0"/>
              </a:spcAft>
              <a:buNone/>
            </a:pPr>
            <a:r>
              <a:t/>
            </a:r>
            <a:endParaRPr sz="1200"/>
          </a:p>
        </p:txBody>
      </p:sp>
      <p:sp>
        <p:nvSpPr>
          <p:cNvPr id="1480" name="Google Shape;1480;g1effdd62636_3_986: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1effdd62636_3_997:notes"/>
          <p:cNvSpPr txBox="1"/>
          <p:nvPr>
            <p:ph idx="1" type="body"/>
          </p:nvPr>
        </p:nvSpPr>
        <p:spPr>
          <a:xfrm>
            <a:off x="686360" y="4400262"/>
            <a:ext cx="5485279" cy="4449329"/>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In Amazon EFS, a file system is the primary resource. Each file system has properties such as:</a:t>
            </a:r>
            <a:endParaRPr sz="1200"/>
          </a:p>
          <a:p>
            <a:pPr indent="-158750" lvl="0" marL="152400" rtl="0" algn="l">
              <a:spcBef>
                <a:spcPts val="0"/>
              </a:spcBef>
              <a:spcAft>
                <a:spcPts val="0"/>
              </a:spcAft>
              <a:buClr>
                <a:schemeClr val="dk1"/>
              </a:buClr>
              <a:buSzPts val="1100"/>
              <a:buFont typeface="Arial"/>
              <a:buChar char="•"/>
            </a:pPr>
            <a:r>
              <a:rPr lang="en" sz="1200"/>
              <a:t>ID</a:t>
            </a:r>
            <a:endParaRPr sz="1200"/>
          </a:p>
          <a:p>
            <a:pPr indent="-158750" lvl="0" marL="152400" rtl="0" algn="l">
              <a:spcBef>
                <a:spcPts val="0"/>
              </a:spcBef>
              <a:spcAft>
                <a:spcPts val="0"/>
              </a:spcAft>
              <a:buClr>
                <a:schemeClr val="dk1"/>
              </a:buClr>
              <a:buSzPts val="1100"/>
              <a:buFont typeface="Arial"/>
              <a:buChar char="•"/>
            </a:pPr>
            <a:r>
              <a:rPr lang="en" sz="1200"/>
              <a:t>Creation token</a:t>
            </a:r>
            <a:endParaRPr sz="1200"/>
          </a:p>
          <a:p>
            <a:pPr indent="-158750" lvl="0" marL="152400" rtl="0" algn="l">
              <a:spcBef>
                <a:spcPts val="0"/>
              </a:spcBef>
              <a:spcAft>
                <a:spcPts val="0"/>
              </a:spcAft>
              <a:buClr>
                <a:schemeClr val="dk1"/>
              </a:buClr>
              <a:buSzPts val="1100"/>
              <a:buFont typeface="Arial"/>
              <a:buChar char="•"/>
            </a:pPr>
            <a:r>
              <a:rPr lang="en" sz="1200"/>
              <a:t>Creation time</a:t>
            </a:r>
            <a:endParaRPr sz="1200"/>
          </a:p>
          <a:p>
            <a:pPr indent="-158750" lvl="0" marL="152400" rtl="0" algn="l">
              <a:spcBef>
                <a:spcPts val="0"/>
              </a:spcBef>
              <a:spcAft>
                <a:spcPts val="0"/>
              </a:spcAft>
              <a:buClr>
                <a:schemeClr val="dk1"/>
              </a:buClr>
              <a:buSzPts val="1100"/>
              <a:buFont typeface="Arial"/>
              <a:buChar char="•"/>
            </a:pPr>
            <a:r>
              <a:rPr lang="en" sz="1200"/>
              <a:t>File system size in bytes</a:t>
            </a:r>
            <a:endParaRPr sz="1200"/>
          </a:p>
          <a:p>
            <a:pPr indent="-158750" lvl="0" marL="152400" rtl="0" algn="l">
              <a:spcBef>
                <a:spcPts val="0"/>
              </a:spcBef>
              <a:spcAft>
                <a:spcPts val="0"/>
              </a:spcAft>
              <a:buClr>
                <a:schemeClr val="dk1"/>
              </a:buClr>
              <a:buSzPts val="1100"/>
              <a:buFont typeface="Arial"/>
              <a:buChar char="•"/>
            </a:pPr>
            <a:r>
              <a:rPr lang="en" sz="1200"/>
              <a:t>Number of mount targets that are created for the file system</a:t>
            </a:r>
            <a:endParaRPr sz="1200"/>
          </a:p>
          <a:p>
            <a:pPr indent="-158750" lvl="0" marL="152400" rtl="0" algn="l">
              <a:spcBef>
                <a:spcPts val="0"/>
              </a:spcBef>
              <a:spcAft>
                <a:spcPts val="0"/>
              </a:spcAft>
              <a:buClr>
                <a:schemeClr val="dk1"/>
              </a:buClr>
              <a:buSzPts val="1100"/>
              <a:buFont typeface="Arial"/>
              <a:buChar char="•"/>
            </a:pPr>
            <a:r>
              <a:rPr lang="en" sz="1200"/>
              <a:t>File system state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Amazon EFS also supports other resources to configure the primary resource. These resources include mount targets and tags.</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b="1" lang="en" sz="1200"/>
              <a:t>Mount target: </a:t>
            </a:r>
            <a:r>
              <a:rPr lang="en" sz="1200"/>
              <a:t>To access your file system, you must create mount targets in your VPC. </a:t>
            </a:r>
            <a:endParaRPr sz="1200"/>
          </a:p>
          <a:p>
            <a:pPr indent="0" lvl="0" marL="0" rtl="0" algn="l">
              <a:spcBef>
                <a:spcPts val="0"/>
              </a:spcBef>
              <a:spcAft>
                <a:spcPts val="0"/>
              </a:spcAft>
              <a:buNone/>
            </a:pPr>
            <a:r>
              <a:rPr lang="en" sz="1200"/>
              <a:t>Each mount target has the following properties: </a:t>
            </a:r>
            <a:endParaRPr sz="1200"/>
          </a:p>
          <a:p>
            <a:pPr indent="-158750" lvl="0" marL="152400" rtl="0" algn="l">
              <a:spcBef>
                <a:spcPts val="0"/>
              </a:spcBef>
              <a:spcAft>
                <a:spcPts val="0"/>
              </a:spcAft>
              <a:buClr>
                <a:schemeClr val="dk1"/>
              </a:buClr>
              <a:buSzPts val="1100"/>
              <a:buFont typeface="Arial"/>
              <a:buChar char="•"/>
            </a:pPr>
            <a:r>
              <a:rPr lang="en" sz="1200"/>
              <a:t>The mount target ID</a:t>
            </a:r>
            <a:endParaRPr sz="1200"/>
          </a:p>
          <a:p>
            <a:pPr indent="-158750" lvl="0" marL="152400" rtl="0" algn="l">
              <a:spcBef>
                <a:spcPts val="0"/>
              </a:spcBef>
              <a:spcAft>
                <a:spcPts val="0"/>
              </a:spcAft>
              <a:buClr>
                <a:schemeClr val="dk1"/>
              </a:buClr>
              <a:buSzPts val="1100"/>
              <a:buFont typeface="Arial"/>
              <a:buChar char="•"/>
            </a:pPr>
            <a:r>
              <a:rPr lang="en" sz="1200"/>
              <a:t>The subnet ID for the subnet where it was created</a:t>
            </a:r>
            <a:endParaRPr sz="1200"/>
          </a:p>
          <a:p>
            <a:pPr indent="-158750" lvl="0" marL="152400" rtl="0" algn="l">
              <a:spcBef>
                <a:spcPts val="0"/>
              </a:spcBef>
              <a:spcAft>
                <a:spcPts val="0"/>
              </a:spcAft>
              <a:buClr>
                <a:schemeClr val="dk1"/>
              </a:buClr>
              <a:buSzPts val="1100"/>
              <a:buFont typeface="Arial"/>
              <a:buChar char="•"/>
            </a:pPr>
            <a:r>
              <a:rPr lang="en" sz="1200"/>
              <a:t>The file system ID for the file system where it was created</a:t>
            </a:r>
            <a:endParaRPr sz="1200"/>
          </a:p>
          <a:p>
            <a:pPr indent="-158750" lvl="0" marL="152400" rtl="0" algn="l">
              <a:spcBef>
                <a:spcPts val="0"/>
              </a:spcBef>
              <a:spcAft>
                <a:spcPts val="0"/>
              </a:spcAft>
              <a:buClr>
                <a:schemeClr val="dk1"/>
              </a:buClr>
              <a:buSzPts val="1100"/>
              <a:buFont typeface="Arial"/>
              <a:buChar char="•"/>
            </a:pPr>
            <a:r>
              <a:rPr lang="en" sz="1200"/>
              <a:t>An IP address where the file system can be mounted</a:t>
            </a:r>
            <a:endParaRPr sz="1200"/>
          </a:p>
          <a:p>
            <a:pPr indent="-158750" lvl="0" marL="152400" rtl="0" algn="l">
              <a:spcBef>
                <a:spcPts val="0"/>
              </a:spcBef>
              <a:spcAft>
                <a:spcPts val="0"/>
              </a:spcAft>
              <a:buClr>
                <a:schemeClr val="dk1"/>
              </a:buClr>
              <a:buSzPts val="1100"/>
              <a:buFont typeface="Arial"/>
              <a:buChar char="•"/>
            </a:pPr>
            <a:r>
              <a:rPr lang="en" sz="1200"/>
              <a:t>The mount target state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You can use the IP address or the Domain Name System (DNS) name in your mount command.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Tags:</a:t>
            </a:r>
            <a:r>
              <a:rPr lang="en" sz="1200"/>
              <a:t> To help organize your file systems, you can assign your own metadata to each of the file systems that you create. Each tag is a key-value pair.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Think of mount targets and tags as subresources that do not exist unless they are associated with a file system.</a:t>
            </a:r>
            <a:endParaRPr sz="1200"/>
          </a:p>
        </p:txBody>
      </p:sp>
      <p:sp>
        <p:nvSpPr>
          <p:cNvPr id="1492" name="Google Shape;1492;g1effdd62636_3_997: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g1effdd62636_3_1022: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This section covers Amazon S3 Glacier.</a:t>
            </a:r>
            <a:endParaRPr sz="1200"/>
          </a:p>
          <a:p>
            <a:pPr indent="0" lvl="0" marL="0" rtl="0" algn="l">
              <a:spcBef>
                <a:spcPts val="0"/>
              </a:spcBef>
              <a:spcAft>
                <a:spcPts val="0"/>
              </a:spcAft>
              <a:buNone/>
            </a:pPr>
            <a:r>
              <a:t/>
            </a:r>
            <a:endParaRPr sz="1200"/>
          </a:p>
        </p:txBody>
      </p:sp>
      <p:sp>
        <p:nvSpPr>
          <p:cNvPr id="1500" name="Google Shape;1500;g1effdd62636_3_1022: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1effdd62636_3_1030:notes"/>
          <p:cNvSpPr txBox="1"/>
          <p:nvPr>
            <p:ph idx="1" type="body"/>
          </p:nvPr>
        </p:nvSpPr>
        <p:spPr>
          <a:xfrm>
            <a:off x="686360" y="4400261"/>
            <a:ext cx="5485279" cy="4631170"/>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When you use Amazon S3 Glacier to archive data, you can store your data at an extremely low cost (even in comparison to Amazon S3), but you cannot retrieve your data immediately when you want it.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Data that is stored in Amazon S3 Glacier can take several hours to retrieve, which is why it works well for archiving.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There are three key Amazon S3 Glacier terms you should be familiar with:</a:t>
            </a:r>
            <a:endParaRPr sz="1200"/>
          </a:p>
          <a:p>
            <a:pPr indent="-158750" lvl="0" marL="152400" rtl="0" algn="l">
              <a:spcBef>
                <a:spcPts val="0"/>
              </a:spcBef>
              <a:spcAft>
                <a:spcPts val="0"/>
              </a:spcAft>
              <a:buClr>
                <a:schemeClr val="dk1"/>
              </a:buClr>
              <a:buSzPts val="1100"/>
              <a:buFont typeface="Arial"/>
              <a:buChar char="•"/>
            </a:pPr>
            <a:r>
              <a:rPr b="1" lang="en" sz="1200"/>
              <a:t>Archive</a:t>
            </a:r>
            <a:r>
              <a:rPr lang="en" sz="1200"/>
              <a:t> – Any object (such as a photo, video, file, or document) that you store in Amazon S3 Glacier. It is the base unit of storage in Amazon S3 Glacier. Each archive has its own unique ID and it can also have a description.</a:t>
            </a:r>
            <a:endParaRPr sz="1200"/>
          </a:p>
          <a:p>
            <a:pPr indent="-158750" lvl="0" marL="152400" rtl="0" algn="l">
              <a:spcBef>
                <a:spcPts val="0"/>
              </a:spcBef>
              <a:spcAft>
                <a:spcPts val="0"/>
              </a:spcAft>
              <a:buClr>
                <a:schemeClr val="dk1"/>
              </a:buClr>
              <a:buSzPts val="1100"/>
              <a:buFont typeface="Arial"/>
              <a:buChar char="•"/>
            </a:pPr>
            <a:r>
              <a:rPr b="1" lang="en" sz="1200"/>
              <a:t>Vault</a:t>
            </a:r>
            <a:r>
              <a:rPr lang="en" sz="1200"/>
              <a:t> – A container for storing archives. When you create a vault, you specify the vault name and the Region where you want to locate the vault.</a:t>
            </a:r>
            <a:endParaRPr sz="1200"/>
          </a:p>
          <a:p>
            <a:pPr indent="-158750" lvl="0" marL="152400" rtl="0" algn="l">
              <a:spcBef>
                <a:spcPts val="0"/>
              </a:spcBef>
              <a:spcAft>
                <a:spcPts val="0"/>
              </a:spcAft>
              <a:buClr>
                <a:schemeClr val="dk1"/>
              </a:buClr>
              <a:buSzPts val="1100"/>
              <a:buFont typeface="Arial"/>
              <a:buChar char="•"/>
            </a:pPr>
            <a:r>
              <a:rPr b="1" lang="en" sz="1200"/>
              <a:t>Vault access policy </a:t>
            </a:r>
            <a:r>
              <a:rPr lang="en" sz="1200"/>
              <a:t>– Determine who can and cannot access the data that is stored in the vault, and what operations users can and cannot perform. One vault access permissions policy can be created for each vault to manage access permissions for that vault. You can also use a vault lock policy to make sure that a vault cannot be altered. Each vault can have one vault access policy and one vault lock policy that are attached to it.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You have three options for retrieving data, each with varying access times and cost:</a:t>
            </a:r>
            <a:endParaRPr sz="1200"/>
          </a:p>
          <a:p>
            <a:pPr indent="-158750" lvl="0" marL="152400" rtl="0" algn="l">
              <a:spcBef>
                <a:spcPts val="0"/>
              </a:spcBef>
              <a:spcAft>
                <a:spcPts val="0"/>
              </a:spcAft>
              <a:buClr>
                <a:schemeClr val="dk1"/>
              </a:buClr>
              <a:buSzPts val="1100"/>
              <a:buFont typeface="Arial"/>
              <a:buChar char="•"/>
            </a:pPr>
            <a:r>
              <a:rPr b="1" lang="en" sz="1200"/>
              <a:t>Expedited</a:t>
            </a:r>
            <a:r>
              <a:rPr lang="en" sz="1200"/>
              <a:t> retrievals are typically made available within 1–5 minutes (highest cost).</a:t>
            </a:r>
            <a:endParaRPr sz="1200"/>
          </a:p>
          <a:p>
            <a:pPr indent="-158750" lvl="0" marL="152400" rtl="0" algn="l">
              <a:spcBef>
                <a:spcPts val="0"/>
              </a:spcBef>
              <a:spcAft>
                <a:spcPts val="0"/>
              </a:spcAft>
              <a:buClr>
                <a:schemeClr val="dk1"/>
              </a:buClr>
              <a:buSzPts val="1100"/>
              <a:buFont typeface="Arial"/>
              <a:buChar char="•"/>
            </a:pPr>
            <a:r>
              <a:rPr b="1" lang="en" sz="1200"/>
              <a:t>Standard</a:t>
            </a:r>
            <a:r>
              <a:rPr lang="en" sz="1200"/>
              <a:t> retrievals typically complete within 3–5 hours (less time than expedited, more time than bulk).</a:t>
            </a:r>
            <a:endParaRPr sz="1200"/>
          </a:p>
          <a:p>
            <a:pPr indent="-158750" lvl="0" marL="152400" rtl="0" algn="l">
              <a:spcBef>
                <a:spcPts val="0"/>
              </a:spcBef>
              <a:spcAft>
                <a:spcPts val="0"/>
              </a:spcAft>
              <a:buClr>
                <a:schemeClr val="dk1"/>
              </a:buClr>
              <a:buSzPts val="1100"/>
              <a:buFont typeface="Arial"/>
              <a:buChar char="•"/>
            </a:pPr>
            <a:r>
              <a:rPr b="1" lang="en" sz="1200"/>
              <a:t>Bulk</a:t>
            </a:r>
            <a:r>
              <a:rPr lang="en" sz="1200"/>
              <a:t> retrievals typically complete within 5–12 hours (lowest cost).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You might compare these options to choosing the cost for shipping a package by using the most economical method for your needs.</a:t>
            </a:r>
            <a:endParaRPr sz="1200"/>
          </a:p>
        </p:txBody>
      </p:sp>
      <p:sp>
        <p:nvSpPr>
          <p:cNvPr id="1509" name="Google Shape;1509;g1effdd62636_3_1030: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1effdd62636_3_586: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Amazon EBS provides persistent block storage volumes for use with Amazon EC2 instances. Persistent storage is any data storage device that retains data after power to that device is shut off. It is also sometimes called non-volatile storage.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Each Amazon EBS volume is automatically replicated within its Availability Zone to protect you from component failure. It is designed for high availability and durability. Amazon EBS volumes provide the consistent and low-latency performance that is needed to run your workloads.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With Amazon EBS, you can scale your usage up or down within minutes, while paying a low price for only what you provision.</a:t>
            </a:r>
            <a:endParaRPr sz="1200"/>
          </a:p>
          <a:p>
            <a:pPr indent="0" lvl="1" marL="40640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1148" name="Google Shape;1148;g1effdd62636_3_586: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g1effdd62636_3_1036:notes"/>
          <p:cNvSpPr txBox="1"/>
          <p:nvPr>
            <p:ph idx="1" type="body"/>
          </p:nvPr>
        </p:nvSpPr>
        <p:spPr>
          <a:xfrm>
            <a:off x="686360" y="4400262"/>
            <a:ext cx="5485279" cy="4587875"/>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Amazon S3 Glacier's data archiving means that although you can store your data at an extremely low cost (even in comparison to Amazon S3), you cannot retrieve your data immediately when you want it.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Data stored in Amazon S3 Glacier can take several hours to retrieve.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You should be familiar with three key Amazon S3 Glacier terms:</a:t>
            </a:r>
            <a:endParaRPr sz="1200"/>
          </a:p>
          <a:p>
            <a:pPr indent="-158750" lvl="0" marL="152400" rtl="0" algn="l">
              <a:spcBef>
                <a:spcPts val="0"/>
              </a:spcBef>
              <a:spcAft>
                <a:spcPts val="0"/>
              </a:spcAft>
              <a:buClr>
                <a:schemeClr val="dk1"/>
              </a:buClr>
              <a:buSzPts val="1100"/>
              <a:buFont typeface="Arial"/>
              <a:buChar char="•"/>
            </a:pPr>
            <a:r>
              <a:rPr b="1" lang="en" sz="1200"/>
              <a:t>Archive:</a:t>
            </a:r>
            <a:r>
              <a:rPr lang="en" sz="1200"/>
              <a:t> Any object such as a photo, video, file, or document that you store in Amazon S3 Glacier. It is the base unit of storage in Amazon S3 Glacier. Each archive has its own unique ID and can also have a description.</a:t>
            </a:r>
            <a:endParaRPr sz="1200"/>
          </a:p>
          <a:p>
            <a:pPr indent="-158750" lvl="0" marL="152400" rtl="0" algn="l">
              <a:spcBef>
                <a:spcPts val="0"/>
              </a:spcBef>
              <a:spcAft>
                <a:spcPts val="0"/>
              </a:spcAft>
              <a:buClr>
                <a:schemeClr val="dk1"/>
              </a:buClr>
              <a:buSzPts val="1100"/>
              <a:buFont typeface="Arial"/>
              <a:buChar char="•"/>
            </a:pPr>
            <a:r>
              <a:rPr b="1" lang="en" sz="1200"/>
              <a:t>Vault:</a:t>
            </a:r>
            <a:r>
              <a:rPr lang="en" sz="1200"/>
              <a:t> A container for storing archives. When you create a vault, you specify the vault name and the region in which you would like to locate the vault.</a:t>
            </a:r>
            <a:endParaRPr sz="1200"/>
          </a:p>
          <a:p>
            <a:pPr indent="-158750" lvl="0" marL="152400" rtl="0" algn="l">
              <a:spcBef>
                <a:spcPts val="0"/>
              </a:spcBef>
              <a:spcAft>
                <a:spcPts val="0"/>
              </a:spcAft>
              <a:buClr>
                <a:schemeClr val="dk1"/>
              </a:buClr>
              <a:buSzPts val="1100"/>
              <a:buFont typeface="Arial"/>
              <a:buChar char="•"/>
            </a:pPr>
            <a:r>
              <a:rPr b="1" lang="en" sz="1200"/>
              <a:t>Vault Access Policy: </a:t>
            </a:r>
            <a:r>
              <a:rPr lang="en" sz="1200"/>
              <a:t>Determine who can and cannot access the data stored in the vault and what operations users can and cannot perform. One vault access policy can be created for each vault to manage access permissions for that vault. You can also use a vault lock policy to make sure a vault cannot be altered. Each vault can have one vault access policy and one vault lock policy that is attached to it.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Three options are available for retrieving data with varying access times and cost: expedited, standard, and bulk retrievals. They are listed as follows:</a:t>
            </a:r>
            <a:endParaRPr sz="1200"/>
          </a:p>
          <a:p>
            <a:pPr indent="-158750" lvl="0" marL="152400" rtl="0" algn="l">
              <a:spcBef>
                <a:spcPts val="0"/>
              </a:spcBef>
              <a:spcAft>
                <a:spcPts val="0"/>
              </a:spcAft>
              <a:buClr>
                <a:schemeClr val="dk1"/>
              </a:buClr>
              <a:buSzPts val="1100"/>
              <a:buFont typeface="Arial"/>
              <a:buChar char="•"/>
            </a:pPr>
            <a:r>
              <a:rPr b="1" lang="en" sz="1200"/>
              <a:t>Expedited</a:t>
            </a:r>
            <a:r>
              <a:rPr lang="en" sz="1200"/>
              <a:t> retrievals are typically made available within 1 – 5 minutes (highest cost).</a:t>
            </a:r>
            <a:endParaRPr sz="1200"/>
          </a:p>
          <a:p>
            <a:pPr indent="-158750" lvl="0" marL="152400" rtl="0" algn="l">
              <a:spcBef>
                <a:spcPts val="0"/>
              </a:spcBef>
              <a:spcAft>
                <a:spcPts val="0"/>
              </a:spcAft>
              <a:buClr>
                <a:schemeClr val="dk1"/>
              </a:buClr>
              <a:buSzPts val="1100"/>
              <a:buFont typeface="Arial"/>
              <a:buChar char="•"/>
            </a:pPr>
            <a:r>
              <a:rPr b="1" lang="en" sz="1200"/>
              <a:t>Standard</a:t>
            </a:r>
            <a:r>
              <a:rPr lang="en" sz="1200"/>
              <a:t> retrievals typically complete within 3 – 5 hours (less than expedited, more than bulk).</a:t>
            </a:r>
            <a:endParaRPr sz="1200"/>
          </a:p>
          <a:p>
            <a:pPr indent="-158750" lvl="0" marL="152400" rtl="0" algn="l">
              <a:spcBef>
                <a:spcPts val="0"/>
              </a:spcBef>
              <a:spcAft>
                <a:spcPts val="0"/>
              </a:spcAft>
              <a:buClr>
                <a:schemeClr val="dk1"/>
              </a:buClr>
              <a:buSzPts val="1100"/>
              <a:buFont typeface="Arial"/>
              <a:buChar char="•"/>
            </a:pPr>
            <a:r>
              <a:rPr b="1" lang="en" sz="1200"/>
              <a:t>Bulk</a:t>
            </a:r>
            <a:r>
              <a:rPr lang="en" sz="1200"/>
              <a:t> retrievals typically complete within 5 – 12 hours (lowest cost).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Compare it to choosing the cost to most economically ship a package.</a:t>
            </a:r>
            <a:endParaRPr sz="1200"/>
          </a:p>
        </p:txBody>
      </p:sp>
      <p:sp>
        <p:nvSpPr>
          <p:cNvPr id="1516" name="Google Shape;1516;g1effdd62636_3_1036: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g1effdd62636_3_1055:notes"/>
          <p:cNvSpPr txBox="1"/>
          <p:nvPr>
            <p:ph idx="1" type="body"/>
          </p:nvPr>
        </p:nvSpPr>
        <p:spPr>
          <a:xfrm>
            <a:off x="686360" y="4400262"/>
            <a:ext cx="5485279" cy="5488420"/>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b="1" lang="en" sz="1200"/>
              <a:t>Media asset archiving</a:t>
            </a:r>
            <a:endParaRPr sz="1200"/>
          </a:p>
          <a:p>
            <a:pPr indent="0" lvl="0" marL="0" rtl="0" algn="l">
              <a:spcBef>
                <a:spcPts val="0"/>
              </a:spcBef>
              <a:spcAft>
                <a:spcPts val="0"/>
              </a:spcAft>
              <a:buNone/>
            </a:pPr>
            <a:r>
              <a:rPr lang="en" sz="1200"/>
              <a:t>Media assets—such as video and news footage—require durable storage and can grow to many petabytes over time. Amazon S3 Glacier enables you to archive older media content affordably and then move it to Amazon S3 for distribution when it is needed.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Healthcare information archiving</a:t>
            </a:r>
            <a:endParaRPr sz="1200"/>
          </a:p>
          <a:p>
            <a:pPr indent="0" lvl="0" marL="0" rtl="0" algn="l">
              <a:spcBef>
                <a:spcPts val="0"/>
              </a:spcBef>
              <a:spcAft>
                <a:spcPts val="0"/>
              </a:spcAft>
              <a:buNone/>
            </a:pPr>
            <a:r>
              <a:rPr lang="en" sz="1200"/>
              <a:t>To meet regulatory requirements, hospital systems must retain petabytes of patient records—such as Low-Income Subsidy (LIS) information, picture archiving and communication system (PACS) data, or Electronic Health Records (EHR)—for decades. Amazon S3 Glacier can help you reliably archive patient record data securely at a very low cost.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Regulatory and compliance archiving</a:t>
            </a:r>
            <a:endParaRPr sz="1200"/>
          </a:p>
          <a:p>
            <a:pPr indent="0" lvl="0" marL="0" rtl="0" algn="l">
              <a:spcBef>
                <a:spcPts val="0"/>
              </a:spcBef>
              <a:spcAft>
                <a:spcPts val="0"/>
              </a:spcAft>
              <a:buNone/>
            </a:pPr>
            <a:r>
              <a:rPr lang="en" sz="1200"/>
              <a:t>Many enterprises, like those in financial services and healthcare, must retain regulatory and compliance archives for extended durations. Amazon S3 Glacier Vault Lock can help you set compliance controls so you can work towards meeting your compliance objectives, such as the U.S. Securities and Exchange Commission (SEC) Rule 17a-4(f).</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Scientific data archiving</a:t>
            </a:r>
            <a:endParaRPr sz="1200"/>
          </a:p>
          <a:p>
            <a:pPr indent="0" lvl="0" marL="0" rtl="0" algn="l">
              <a:spcBef>
                <a:spcPts val="0"/>
              </a:spcBef>
              <a:spcAft>
                <a:spcPts val="0"/>
              </a:spcAft>
              <a:buNone/>
            </a:pPr>
            <a:r>
              <a:rPr lang="en" sz="1200"/>
              <a:t>Research organizations generate, analyze, and archive large amounts of data. By using Amazon S3 Glacier, you can reduce the complexities of hardware and facility management and capacity planning.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Digital preservation</a:t>
            </a:r>
            <a:endParaRPr sz="1200"/>
          </a:p>
          <a:p>
            <a:pPr indent="0" lvl="0" marL="0" rtl="0" algn="l">
              <a:spcBef>
                <a:spcPts val="0"/>
              </a:spcBef>
              <a:spcAft>
                <a:spcPts val="0"/>
              </a:spcAft>
              <a:buNone/>
            </a:pPr>
            <a:r>
              <a:rPr lang="en" sz="1200"/>
              <a:t>Libraries and government agencies must handle data integrity challenges in their digital preservation efforts. Unlike traditional systems—which can require laborious data verification and manual repair—Amazon S3 Glacier performs regular, systematic data integrity checks, and it is designed to be automatically self-healing.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Magnetic tape replacement</a:t>
            </a:r>
            <a:endParaRPr sz="1200"/>
          </a:p>
          <a:p>
            <a:pPr indent="0" lvl="0" marL="0" rtl="0" algn="l">
              <a:spcBef>
                <a:spcPts val="0"/>
              </a:spcBef>
              <a:spcAft>
                <a:spcPts val="0"/>
              </a:spcAft>
              <a:buNone/>
            </a:pPr>
            <a:r>
              <a:rPr lang="en" sz="1200"/>
              <a:t>On-premises or offsite tape libraries can lower storage costs, but they can require large upfront investments and specialized maintenance. Amazon S3 Glacier has no upfront cost and reduces the cost and burden of maintenance.</a:t>
            </a:r>
            <a:endParaRPr sz="1200"/>
          </a:p>
        </p:txBody>
      </p:sp>
      <p:sp>
        <p:nvSpPr>
          <p:cNvPr id="1536" name="Google Shape;1536;g1effdd62636_3_1055: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1effdd62636_3_1068: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To store and access data in Amazon S3 Glacier, you can use the AWS Management Console. However, only a few operations—such as creating and deleting vaults, and creating and managing archive policies—are available in the console.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For almost all other operations and interactions with Amazon S3 Glacier, you must use either the Amazon S3 Glacier REST APIs, the AWS Java or .NET SDKs, or the AWS CLI.</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You can also use lifecycle policies to archive data into Amazon S3 Glacier. Next, you will learn about lifecycle policies.</a:t>
            </a:r>
            <a:endParaRPr sz="1200"/>
          </a:p>
          <a:p>
            <a:pPr indent="0" lvl="0" marL="0" rtl="0" algn="l">
              <a:spcBef>
                <a:spcPts val="0"/>
              </a:spcBef>
              <a:spcAft>
                <a:spcPts val="0"/>
              </a:spcAft>
              <a:buNone/>
            </a:pPr>
            <a:r>
              <a:t/>
            </a:r>
            <a:endParaRPr sz="1200"/>
          </a:p>
        </p:txBody>
      </p:sp>
      <p:sp>
        <p:nvSpPr>
          <p:cNvPr id="1550" name="Google Shape;1550;g1effdd62636_3_1068: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g1effdd62636_3_1084: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You should automate the lifecycle of the data that you store in Amazon S3. By using lifecycle policies, you can cycle data at regular intervals between different Amazon S3 storage types. This automation reduces your overall cost, because you pay less for data as it becomes less important with 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addition to setting lifecycle rules per object, you can also set lifecycle rules per bucket.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Consider an example of a lifecycle policy that moves data as it ages from </a:t>
            </a:r>
            <a:r>
              <a:rPr b="1" lang="en" sz="1200"/>
              <a:t>Amazon S3 Standard </a:t>
            </a:r>
            <a:r>
              <a:rPr lang="en" sz="1200"/>
              <a:t>to </a:t>
            </a:r>
            <a:r>
              <a:rPr b="1" lang="en" sz="1200"/>
              <a:t>Amazon S3 Standard – Infrequent Access</a:t>
            </a:r>
            <a:r>
              <a:rPr lang="en" sz="1200"/>
              <a:t>, and finally, into </a:t>
            </a:r>
            <a:r>
              <a:rPr b="1" lang="en" sz="1200"/>
              <a:t>Amazon S3 Glacier </a:t>
            </a:r>
            <a:r>
              <a:rPr lang="en" sz="1200"/>
              <a:t>before it is deleted. Suppose that a user uploads a video to your application and your application generates a thumbnail preview of the video. This video preview is stored to Amazon S3 Standard, because it is likely that the user wants to access it right away.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Your usage data indicates that most thumbnail previews are not accessed after 30 days. Your lifecycle policy takes these previews and moves them to Amazon S3 – Infrequent Access after 30 days. After another 30 days elapse, the preview is unlikely to be accessed again. The preview is then moved to Amazon S3 Glacier, where it remains for 1 year. After 1 year, the preview is deleted. The important thing is that the lifecycle policy manages all this movement automatically.</a:t>
            </a:r>
            <a:br>
              <a:rPr lang="en" sz="1200"/>
            </a:br>
            <a:endParaRPr sz="1200"/>
          </a:p>
          <a:p>
            <a:pPr indent="0" lvl="0" marL="0" rtl="0" algn="l">
              <a:spcBef>
                <a:spcPts val="0"/>
              </a:spcBef>
              <a:spcAft>
                <a:spcPts val="0"/>
              </a:spcAft>
              <a:buNone/>
            </a:pPr>
            <a:r>
              <a:rPr lang="en" sz="1200"/>
              <a:t>To learn more about object lifecycle management, see </a:t>
            </a:r>
            <a:r>
              <a:rPr lang="en" sz="1200" u="sng">
                <a:solidFill>
                  <a:schemeClr val="hlink"/>
                </a:solidFill>
                <a:hlinkClick r:id="rId2"/>
              </a:rPr>
              <a:t>http://docs.aws.amazon.com/AmazonS3/latest/dev/object-lifecycle-mgmt.html</a:t>
            </a:r>
            <a:endParaRPr sz="1200"/>
          </a:p>
          <a:p>
            <a:pPr indent="0" lvl="0" marL="0" rtl="0" algn="l">
              <a:spcBef>
                <a:spcPts val="0"/>
              </a:spcBef>
              <a:spcAft>
                <a:spcPts val="0"/>
              </a:spcAft>
              <a:buNone/>
            </a:pPr>
            <a:r>
              <a:t/>
            </a:r>
            <a:endParaRPr sz="1200"/>
          </a:p>
        </p:txBody>
      </p:sp>
      <p:sp>
        <p:nvSpPr>
          <p:cNvPr id="1567" name="Google Shape;1567;g1effdd62636_3_1084: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g1effdd62636_3_1111: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While </a:t>
            </a:r>
            <a:r>
              <a:rPr b="1" lang="en" sz="1200"/>
              <a:t>Amazon S3</a:t>
            </a:r>
            <a:r>
              <a:rPr lang="en" sz="1200"/>
              <a:t> and </a:t>
            </a:r>
            <a:r>
              <a:rPr b="1" lang="en" sz="1200"/>
              <a:t>Amazon S3 Glacier</a:t>
            </a:r>
            <a:r>
              <a:rPr lang="en" sz="1200"/>
              <a:t> are both object storage solutions that enable you to store a virtually unlimited amount of data, they have some critical differences between them. The chart outlines some of these differences. </a:t>
            </a:r>
            <a:endParaRPr sz="1200"/>
          </a:p>
          <a:p>
            <a:pPr indent="0" lvl="0" marL="0" rtl="0" algn="l">
              <a:spcBef>
                <a:spcPts val="0"/>
              </a:spcBef>
              <a:spcAft>
                <a:spcPts val="0"/>
              </a:spcAft>
              <a:buNone/>
            </a:pPr>
            <a:r>
              <a:t/>
            </a:r>
            <a:endParaRPr sz="1200"/>
          </a:p>
          <a:p>
            <a:pPr indent="-209550" lvl="0" marL="203200" rtl="0" algn="l">
              <a:spcBef>
                <a:spcPts val="0"/>
              </a:spcBef>
              <a:spcAft>
                <a:spcPts val="0"/>
              </a:spcAft>
              <a:buClr>
                <a:schemeClr val="dk1"/>
              </a:buClr>
              <a:buSzPts val="1100"/>
              <a:buFont typeface="Calibri"/>
              <a:buAutoNum type="arabicPeriod"/>
            </a:pPr>
            <a:r>
              <a:rPr lang="en" sz="1200"/>
              <a:t>Be careful when you decide which storage solution is correct for your needs. These two services serve very different storage needs. Amazon S3 is designed for frequent, low-latency access to your data, but Amazon S3 Glacier is designed for low-cost, long-term storage of infrequently accessed data.</a:t>
            </a:r>
            <a:endParaRPr sz="1200"/>
          </a:p>
          <a:p>
            <a:pPr indent="-209550" lvl="0" marL="203200" rtl="0" algn="l">
              <a:spcBef>
                <a:spcPts val="0"/>
              </a:spcBef>
              <a:spcAft>
                <a:spcPts val="0"/>
              </a:spcAft>
              <a:buClr>
                <a:schemeClr val="dk1"/>
              </a:buClr>
              <a:buSzPts val="1100"/>
              <a:buFont typeface="Calibri"/>
              <a:buAutoNum type="arabicPeriod"/>
            </a:pPr>
            <a:r>
              <a:rPr lang="en" sz="1200"/>
              <a:t>The maximum item size in Amazon S3 is 5 TB, but Amazon S3 Glacier can store items that are up to 40 TB.</a:t>
            </a:r>
            <a:endParaRPr sz="1200"/>
          </a:p>
          <a:p>
            <a:pPr indent="-209550" lvl="0" marL="203200" rtl="0" algn="l">
              <a:spcBef>
                <a:spcPts val="0"/>
              </a:spcBef>
              <a:spcAft>
                <a:spcPts val="0"/>
              </a:spcAft>
              <a:buClr>
                <a:schemeClr val="dk1"/>
              </a:buClr>
              <a:buSzPts val="1100"/>
              <a:buFont typeface="Calibri"/>
              <a:buAutoNum type="arabicPeriod"/>
            </a:pPr>
            <a:r>
              <a:rPr lang="en" sz="1200"/>
              <a:t>Because Amazon S3 gives you faster access to your data, the storage cost per gigabyte is higher than it is with Amazon S3 Glacier. </a:t>
            </a:r>
            <a:endParaRPr sz="1200"/>
          </a:p>
          <a:p>
            <a:pPr indent="-209550" lvl="0" marL="203200" rtl="0" algn="l">
              <a:spcBef>
                <a:spcPts val="0"/>
              </a:spcBef>
              <a:spcAft>
                <a:spcPts val="0"/>
              </a:spcAft>
              <a:buClr>
                <a:schemeClr val="dk1"/>
              </a:buClr>
              <a:buSzPts val="1100"/>
              <a:buFont typeface="Calibri"/>
              <a:buAutoNum type="arabicPeriod"/>
            </a:pPr>
            <a:r>
              <a:rPr lang="en" sz="1200"/>
              <a:t>While both services have per-request charges, Amazon S3 charges for </a:t>
            </a:r>
            <a:r>
              <a:rPr b="1" lang="en" sz="1200"/>
              <a:t>PUT, COPY, POST, LIST, GET </a:t>
            </a:r>
            <a:r>
              <a:rPr lang="en" sz="1200"/>
              <a:t>operations. In contrast, Amazon S3 Glacier charges for </a:t>
            </a:r>
            <a:r>
              <a:rPr b="1" lang="en" sz="1200"/>
              <a:t>UPLOAD</a:t>
            </a:r>
            <a:r>
              <a:rPr lang="en" sz="1200"/>
              <a:t> and </a:t>
            </a:r>
            <a:r>
              <a:rPr b="1" lang="en" sz="1200"/>
              <a:t>retrieval</a:t>
            </a:r>
            <a:r>
              <a:rPr lang="en" sz="1200"/>
              <a:t> operations.</a:t>
            </a:r>
            <a:endParaRPr sz="1200"/>
          </a:p>
          <a:p>
            <a:pPr indent="-209550" lvl="0" marL="203200" rtl="0" algn="l">
              <a:spcBef>
                <a:spcPts val="0"/>
              </a:spcBef>
              <a:spcAft>
                <a:spcPts val="0"/>
              </a:spcAft>
              <a:buClr>
                <a:schemeClr val="dk1"/>
              </a:buClr>
              <a:buSzPts val="1100"/>
              <a:buFont typeface="Calibri"/>
              <a:buAutoNum type="arabicPeriod"/>
            </a:pPr>
            <a:r>
              <a:rPr lang="en" sz="1200"/>
              <a:t>Because Amazon S3 Glacier was designed for less-frequent access to data, it costs more for each retrieval request than Amazon S3. </a:t>
            </a:r>
            <a:endParaRPr sz="1200"/>
          </a:p>
        </p:txBody>
      </p:sp>
      <p:sp>
        <p:nvSpPr>
          <p:cNvPr id="1595" name="Google Shape;1595;g1effdd62636_3_1111: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g1effdd62636_3_1117:notes"/>
          <p:cNvSpPr txBox="1"/>
          <p:nvPr>
            <p:ph idx="1" type="body"/>
          </p:nvPr>
        </p:nvSpPr>
        <p:spPr>
          <a:xfrm>
            <a:off x="686360" y="4400261"/>
            <a:ext cx="5485279" cy="4358890"/>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Another important difference between Amazon S3 and Amazon S3 Glacier is how data is encrypted. Server-side encryption is focused on protecting data at rest. With both solutions, you can securely transfer your data over HTTPS. Any data that is archived in Amazon S3 Glacier is encrypted by default. With Amazon S3, your application must initiate server-side encryption. You can accomplish server-side encryption in Amazon S3 in several ways:</a:t>
            </a:r>
            <a:endParaRPr sz="1200"/>
          </a:p>
          <a:p>
            <a:pPr indent="-158750" lvl="0" marL="152400" rtl="0" algn="l">
              <a:spcBef>
                <a:spcPts val="0"/>
              </a:spcBef>
              <a:spcAft>
                <a:spcPts val="0"/>
              </a:spcAft>
              <a:buClr>
                <a:schemeClr val="dk1"/>
              </a:buClr>
              <a:buSzPts val="1100"/>
              <a:buFont typeface="Arial"/>
              <a:buChar char="•"/>
            </a:pPr>
            <a:r>
              <a:rPr lang="en" sz="1200"/>
              <a:t>Server-side encryption with </a:t>
            </a:r>
            <a:r>
              <a:rPr b="1" lang="en" sz="1200"/>
              <a:t>Amazon S3-managed encryption keys (SSE-S3) </a:t>
            </a:r>
            <a:r>
              <a:rPr lang="en" sz="1200"/>
              <a:t>employs strong multi-factor encryption. Amazon S3 encrypts each object with a unique key. As an additional safeguard, it encrypts the key with a main key that it regularly rotates. Amazon S3 server-side encryption uses one of the strongest block ciphers available, 256-bit Advanced Encryption Standard (AES-256), to encrypt your data.</a:t>
            </a:r>
            <a:endParaRPr sz="1200"/>
          </a:p>
          <a:p>
            <a:pPr indent="-158750" lvl="0" marL="152400" rtl="0" algn="l">
              <a:spcBef>
                <a:spcPts val="0"/>
              </a:spcBef>
              <a:spcAft>
                <a:spcPts val="0"/>
              </a:spcAft>
              <a:buClr>
                <a:schemeClr val="dk1"/>
              </a:buClr>
              <a:buSzPts val="1100"/>
              <a:buFont typeface="Arial"/>
              <a:buChar char="•"/>
            </a:pPr>
            <a:r>
              <a:rPr lang="en" sz="1200"/>
              <a:t>Using server-side encryption </a:t>
            </a:r>
            <a:r>
              <a:rPr b="1" lang="en" sz="1200"/>
              <a:t>with Customer-provided Encryption Keys (SSE-C) </a:t>
            </a:r>
            <a:r>
              <a:rPr lang="en" sz="1200"/>
              <a:t>enables you to set your own encryption keys. You include the encryption key as part of your request, and Amazon S3 manages both encryption (as it writes to disks), and decryption (when you access your objects).</a:t>
            </a:r>
            <a:endParaRPr sz="1200"/>
          </a:p>
          <a:p>
            <a:pPr indent="-158750" lvl="0" marL="152400" rtl="0" algn="l">
              <a:spcBef>
                <a:spcPts val="0"/>
              </a:spcBef>
              <a:spcAft>
                <a:spcPts val="0"/>
              </a:spcAft>
              <a:buClr>
                <a:schemeClr val="dk1"/>
              </a:buClr>
              <a:buSzPts val="1100"/>
              <a:buFont typeface="Arial"/>
              <a:buChar char="•"/>
            </a:pPr>
            <a:r>
              <a:rPr lang="en" sz="1200"/>
              <a:t>Using server-side encryption with </a:t>
            </a:r>
            <a:r>
              <a:rPr b="1" lang="en" sz="1200"/>
              <a:t>AWS Key Management Service (AWS KMS) </a:t>
            </a:r>
            <a:r>
              <a:rPr lang="en" sz="1200"/>
              <a:t>is a service that combines secure, highly available hardware and software to provide a key management system that is scaled for the cloud. AWS KMS uses </a:t>
            </a:r>
            <a:r>
              <a:rPr b="1" lang="en" sz="1200"/>
              <a:t>Customer Master Keys (CMKs) </a:t>
            </a:r>
            <a:r>
              <a:rPr lang="en" sz="1200"/>
              <a:t>to encrypt your Amazon S3 objects. You use AWS KMS through the </a:t>
            </a:r>
            <a:r>
              <a:rPr b="1" lang="en" sz="1200"/>
              <a:t>Encryption Keys </a:t>
            </a:r>
            <a:r>
              <a:rPr lang="en" sz="1200"/>
              <a:t>section in the IAM console. You can also access AWS KMS through the API to centrally create encryption keys, define the policies that control how keys can be used, and audit key usage to prove that they are being used correctly. You can use these keys to protect your data in Amazon S3 buckets.</a:t>
            </a:r>
            <a:endParaRPr sz="1200"/>
          </a:p>
        </p:txBody>
      </p:sp>
      <p:sp>
        <p:nvSpPr>
          <p:cNvPr id="1602" name="Google Shape;1602;g1effdd62636_3_1117: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0" name="Shape 1640"/>
        <p:cNvGrpSpPr/>
        <p:nvPr/>
      </p:nvGrpSpPr>
      <p:grpSpPr>
        <a:xfrm>
          <a:off x="0" y="0"/>
          <a:ext cx="0" cy="0"/>
          <a:chOff x="0" y="0"/>
          <a:chExt cx="0" cy="0"/>
        </a:xfrm>
      </p:grpSpPr>
      <p:sp>
        <p:nvSpPr>
          <p:cNvPr id="1641" name="Google Shape;1641;g1effdd62636_3_1156: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By default, only you can access your data. You can enable and control access to your data in Amazon S3 Glacier by using IAM. You set up an IAM policy that specifies user access.</a:t>
            </a:r>
            <a:endParaRPr sz="1200"/>
          </a:p>
        </p:txBody>
      </p:sp>
      <p:sp>
        <p:nvSpPr>
          <p:cNvPr id="1642" name="Google Shape;1642;g1effdd62636_3_1156: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g1effdd62636_1_530: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4" name="Google Shape;1654;g1effdd62636_1_530: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b="1" i="0" lang="en" sz="1200">
                <a:solidFill>
                  <a:schemeClr val="dk1"/>
                </a:solidFill>
              </a:rPr>
              <a:t>Data encryption </a:t>
            </a:r>
            <a:r>
              <a:rPr b="0" i="0" lang="en" sz="1200">
                <a:solidFill>
                  <a:schemeClr val="dk1"/>
                </a:solidFill>
              </a:rPr>
              <a:t>is an essential tool to use when your objective is to protect digital data. Data encryption takes data that is legible and encodes it so that it is unreadable to anyone who does not have access to the secret key that can be used to decode it. Thus, even if an attacker gains access to your data, they cannot make sense of it.  </a:t>
            </a:r>
            <a:endParaRPr sz="1200"/>
          </a:p>
          <a:p>
            <a:pPr indent="0" lvl="0" marL="0" rtl="0" algn="l">
              <a:spcBef>
                <a:spcPts val="0"/>
              </a:spcBef>
              <a:spcAft>
                <a:spcPts val="0"/>
              </a:spcAft>
              <a:buNone/>
            </a:pPr>
            <a:r>
              <a:t/>
            </a:r>
            <a:endParaRPr b="0" i="0" sz="1200">
              <a:solidFill>
                <a:schemeClr val="dk1"/>
              </a:solidFill>
            </a:endParaRPr>
          </a:p>
          <a:p>
            <a:pPr indent="0" lvl="0" marL="0" rtl="0" algn="l">
              <a:spcBef>
                <a:spcPts val="0"/>
              </a:spcBef>
              <a:spcAft>
                <a:spcPts val="0"/>
              </a:spcAft>
              <a:buNone/>
            </a:pPr>
            <a:r>
              <a:rPr b="1" i="0" lang="en" sz="1200">
                <a:solidFill>
                  <a:schemeClr val="dk1"/>
                </a:solidFill>
              </a:rPr>
              <a:t>Data at rest </a:t>
            </a:r>
            <a:r>
              <a:rPr b="0" i="0" lang="en" sz="1200">
                <a:solidFill>
                  <a:schemeClr val="dk1"/>
                </a:solidFill>
              </a:rPr>
              <a:t>refers to data that is physically stored on disk or on tape. </a:t>
            </a:r>
            <a:endParaRPr sz="1200"/>
          </a:p>
          <a:p>
            <a:pPr indent="0" lvl="0" marL="0" rtl="0" algn="l">
              <a:spcBef>
                <a:spcPts val="0"/>
              </a:spcBef>
              <a:spcAft>
                <a:spcPts val="0"/>
              </a:spcAft>
              <a:buNone/>
            </a:pPr>
            <a:r>
              <a:t/>
            </a:r>
            <a:endParaRPr b="0" i="0" sz="1200">
              <a:solidFill>
                <a:schemeClr val="dk1"/>
              </a:solidFill>
            </a:endParaRPr>
          </a:p>
          <a:p>
            <a:pPr indent="0" lvl="0" marL="0" rtl="0" algn="l">
              <a:spcBef>
                <a:spcPts val="0"/>
              </a:spcBef>
              <a:spcAft>
                <a:spcPts val="0"/>
              </a:spcAft>
              <a:buNone/>
            </a:pPr>
            <a:r>
              <a:rPr b="0" i="0" lang="en" sz="1200">
                <a:solidFill>
                  <a:schemeClr val="dk1"/>
                </a:solidFill>
              </a:rPr>
              <a:t>You can create encrypted file systems on AWS so that all your data and metadata is encrypted at rest by using the open standard Advanced Encryption Standard (AES)-256 encryption algorithm. When you use AWS KMS, encryption and decryption are handled automatically and transparently, so that you do not need to modify your applications. If your organization is subject to corporate or regulatory policies that require encryption of data and metadata at rest, AWS recommends  enabling encryption on all services that store your data. You can e</a:t>
            </a:r>
            <a:r>
              <a:rPr lang="en" sz="1200"/>
              <a:t>ncrypt data stored in any service that is supported by AWS KMS. See How AWS Services use AWS KMS for a list of supported services at </a:t>
            </a:r>
            <a:r>
              <a:rPr lang="en" sz="1200" u="sng">
                <a:solidFill>
                  <a:schemeClr val="hlink"/>
                </a:solidFill>
                <a:hlinkClick r:id="rId2"/>
              </a:rPr>
              <a:t>https://docs.aws.amazon.com/kms/latest/developerguide/service-integration.html</a:t>
            </a:r>
            <a:r>
              <a:rPr lang="en" sz="1200"/>
              <a:t>.</a:t>
            </a:r>
            <a:endParaRPr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g1effdd62636_1_541: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5" name="Google Shape;1665;g1effdd62636_1_541: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b="1" i="0" lang="en" sz="1200">
                <a:solidFill>
                  <a:schemeClr val="dk1"/>
                </a:solidFill>
              </a:rPr>
              <a:t>Data in transit </a:t>
            </a:r>
            <a:r>
              <a:rPr b="0" i="0" lang="en" sz="1200">
                <a:solidFill>
                  <a:schemeClr val="dk1"/>
                </a:solidFill>
              </a:rPr>
              <a:t>refers to data that is moving across the network. Encryption of data in transit is accomplished by using Transport Layer Security (TLS) 1.2 with an open standard AES-256 cipher. TLS was formerly called Secure Sockets Layer (SSL).</a:t>
            </a:r>
            <a:endParaRPr sz="1200"/>
          </a:p>
          <a:p>
            <a:pPr indent="0" lvl="0" marL="0" rtl="0" algn="l">
              <a:spcBef>
                <a:spcPts val="0"/>
              </a:spcBef>
              <a:spcAft>
                <a:spcPts val="0"/>
              </a:spcAft>
              <a:buNone/>
            </a:pPr>
            <a:r>
              <a:t/>
            </a:r>
            <a:endParaRPr b="0" i="0" sz="1200">
              <a:solidFill>
                <a:schemeClr val="dk1"/>
              </a:solidFill>
            </a:endParaRPr>
          </a:p>
          <a:p>
            <a:pPr indent="0" lvl="0" marL="0" rtl="0" algn="l">
              <a:spcBef>
                <a:spcPts val="0"/>
              </a:spcBef>
              <a:spcAft>
                <a:spcPts val="0"/>
              </a:spcAft>
              <a:buNone/>
            </a:pPr>
            <a:r>
              <a:rPr b="1" i="0" lang="en" sz="1200">
                <a:solidFill>
                  <a:schemeClr val="dk1"/>
                </a:solidFill>
              </a:rPr>
              <a:t>AWS Certificate Manager</a:t>
            </a:r>
            <a:r>
              <a:rPr b="0" i="0" lang="en" sz="1200">
                <a:solidFill>
                  <a:schemeClr val="dk1"/>
                </a:solidFill>
              </a:rPr>
              <a:t> is a service that enables you to provision, manage, and deploy SSL or TLS certificates for use with AWS services and your internal connected resources. SSL or TLS certificates are used to secure network communications and establish the identity of websites over the internet, and also resources on private networks. With AWS Certificate Manager, you can request a certificate and then deploy it on AWS resources (such as load balancers or CloudFront distributions).  AWS Certificate Manager also handles certificate renewals.</a:t>
            </a:r>
            <a:endParaRPr sz="1200"/>
          </a:p>
          <a:p>
            <a:pPr indent="0" lvl="0" marL="0" rtl="0" algn="l">
              <a:spcBef>
                <a:spcPts val="0"/>
              </a:spcBef>
              <a:spcAft>
                <a:spcPts val="0"/>
              </a:spcAft>
              <a:buNone/>
            </a:pPr>
            <a:r>
              <a:t/>
            </a:r>
            <a:endParaRPr b="0" i="0" sz="1200">
              <a:solidFill>
                <a:schemeClr val="dk1"/>
              </a:solidFill>
            </a:endParaRPr>
          </a:p>
          <a:p>
            <a:pPr indent="0" lvl="0" marL="0" rtl="0" algn="l">
              <a:spcBef>
                <a:spcPts val="0"/>
              </a:spcBef>
              <a:spcAft>
                <a:spcPts val="0"/>
              </a:spcAft>
              <a:buNone/>
            </a:pPr>
            <a:r>
              <a:rPr b="0" i="0" lang="en" sz="1200">
                <a:solidFill>
                  <a:schemeClr val="dk1"/>
                </a:solidFill>
              </a:rPr>
              <a:t>Web traffic that runs over HTTP is not secure. However, traffic that runs over </a:t>
            </a:r>
            <a:r>
              <a:rPr b="1" i="0" lang="en" sz="1200">
                <a:solidFill>
                  <a:schemeClr val="dk1"/>
                </a:solidFill>
              </a:rPr>
              <a:t>Secure HTTP (HTTPS) </a:t>
            </a:r>
            <a:r>
              <a:rPr b="0" i="0" lang="en" sz="1200">
                <a:solidFill>
                  <a:schemeClr val="dk1"/>
                </a:solidFill>
              </a:rPr>
              <a:t>is encrypted by using TLS or SSL. HTTPS traffic is protected against eavesdropping and man-in-the-middle attacks because of the bidirectional encryption of the communication.</a:t>
            </a:r>
            <a:endParaRPr sz="1200"/>
          </a:p>
          <a:p>
            <a:pPr indent="0" lvl="0" marL="0" rtl="0" algn="l">
              <a:spcBef>
                <a:spcPts val="0"/>
              </a:spcBef>
              <a:spcAft>
                <a:spcPts val="0"/>
              </a:spcAft>
              <a:buNone/>
            </a:pPr>
            <a:r>
              <a:t/>
            </a:r>
            <a:endParaRPr b="0" i="0" sz="1200">
              <a:solidFill>
                <a:schemeClr val="dk1"/>
              </a:solidFill>
            </a:endParaRPr>
          </a:p>
          <a:p>
            <a:pPr indent="0" lvl="0" marL="0" rtl="0" algn="l">
              <a:spcBef>
                <a:spcPts val="0"/>
              </a:spcBef>
              <a:spcAft>
                <a:spcPts val="0"/>
              </a:spcAft>
              <a:buNone/>
            </a:pPr>
            <a:r>
              <a:rPr i="0" lang="en" sz="1200"/>
              <a:t>AWS services support encryption for data in transit. Two examples of encryption for data in transit are shown. The first example shows </a:t>
            </a:r>
            <a:r>
              <a:rPr lang="en" sz="1200"/>
              <a:t>an EC2 instance that has mounted an Amazon EFS shared file system. All data traffic between the instance and Amazon EFS is encrypted by using TLS or SSL. For further details about this configuration, see Encryption of EFS Data in Transit at </a:t>
            </a:r>
            <a:r>
              <a:rPr lang="en" sz="1200" u="sng">
                <a:solidFill>
                  <a:schemeClr val="hlink"/>
                </a:solidFill>
                <a:hlinkClick r:id="rId2"/>
              </a:rPr>
              <a:t>https://docs.aws.amazon.com/whitepapers/latest/efs-encrypted-file-systems/encryption-of-data-in-transit.html</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second example shows the use of </a:t>
            </a:r>
            <a:r>
              <a:rPr b="1" lang="en" sz="1200"/>
              <a:t>AWS </a:t>
            </a:r>
            <a:r>
              <a:rPr b="1" i="0" lang="en" sz="1200">
                <a:solidFill>
                  <a:schemeClr val="dk1"/>
                </a:solidFill>
              </a:rPr>
              <a:t>Storage Gateway, </a:t>
            </a:r>
            <a:r>
              <a:rPr b="0" i="0" lang="en" sz="1200">
                <a:solidFill>
                  <a:schemeClr val="dk1"/>
                </a:solidFill>
              </a:rPr>
              <a:t>a hybrid cloud storage service that provides on-premises access to AWS Cloud storage. In this example, the storage gateway is connected across the internet to Amazon S3, and the connection encrypts the data in transit. </a:t>
            </a:r>
            <a:endParaRPr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g1effdd62636_1_569: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4" name="Google Shape;1694;g1effdd62636_1_569: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By default, all Amazon S3 buckets are private and can be accessed </a:t>
            </a:r>
            <a:r>
              <a:rPr i="1" lang="en" sz="1200"/>
              <a:t>only</a:t>
            </a:r>
            <a:r>
              <a:rPr lang="en" sz="1200"/>
              <a:t> by users who are explicitly granted access.  It is essential to manage and control access to Amazon S3 data. AWS provides many tools and options for controlling access to your S3 buckets or objects, including:</a:t>
            </a:r>
            <a:endParaRPr sz="1200"/>
          </a:p>
          <a:p>
            <a:pPr indent="-158750" lvl="0" marL="152400" marR="0" rtl="0" algn="l">
              <a:lnSpc>
                <a:spcPct val="100000"/>
              </a:lnSpc>
              <a:spcBef>
                <a:spcPts val="0"/>
              </a:spcBef>
              <a:spcAft>
                <a:spcPts val="0"/>
              </a:spcAft>
              <a:buClr>
                <a:schemeClr val="dk1"/>
              </a:buClr>
              <a:buSzPts val="1100"/>
              <a:buFont typeface="Arial"/>
              <a:buChar char="•"/>
            </a:pPr>
            <a:r>
              <a:rPr lang="en" sz="1200"/>
              <a:t>Using </a:t>
            </a:r>
            <a:r>
              <a:rPr b="1" lang="en" sz="1200"/>
              <a:t>Amazon S3 Block Public Access</a:t>
            </a:r>
            <a:r>
              <a:rPr lang="en" sz="1200"/>
              <a:t>. These settings override any other policies or object permissions. Enable </a:t>
            </a:r>
            <a:r>
              <a:rPr b="1" lang="en" sz="1200"/>
              <a:t>Block Public Access </a:t>
            </a:r>
            <a:r>
              <a:rPr lang="en" sz="1200"/>
              <a:t>for all buckets that you don't want to be publicly accessible. This feature provides a straightforward method for avoiding unintended exposure of Amazon S3 data.</a:t>
            </a:r>
            <a:endParaRPr sz="1200"/>
          </a:p>
          <a:p>
            <a:pPr indent="-158750" lvl="0" marL="152400" marR="0" rtl="0" algn="l">
              <a:lnSpc>
                <a:spcPct val="100000"/>
              </a:lnSpc>
              <a:spcBef>
                <a:spcPts val="0"/>
              </a:spcBef>
              <a:spcAft>
                <a:spcPts val="0"/>
              </a:spcAft>
              <a:buClr>
                <a:schemeClr val="dk1"/>
              </a:buClr>
              <a:buSzPts val="1100"/>
              <a:buFont typeface="Arial"/>
              <a:buChar char="•"/>
            </a:pPr>
            <a:r>
              <a:rPr lang="en" sz="1200"/>
              <a:t>Writing </a:t>
            </a:r>
            <a:r>
              <a:rPr b="1" lang="en" sz="1200"/>
              <a:t>IAM policies</a:t>
            </a:r>
            <a:r>
              <a:rPr lang="en" sz="1200"/>
              <a:t> that specify the users or roles that can access specific buckets and objects. This method was discussed in detail earlier in this module.</a:t>
            </a:r>
            <a:endParaRPr sz="1200"/>
          </a:p>
          <a:p>
            <a:pPr indent="-158750" lvl="0" marL="152400" rtl="0" algn="l">
              <a:spcBef>
                <a:spcPts val="0"/>
              </a:spcBef>
              <a:spcAft>
                <a:spcPts val="0"/>
              </a:spcAft>
              <a:buClr>
                <a:schemeClr val="dk1"/>
              </a:buClr>
              <a:buSzPts val="1100"/>
              <a:buFont typeface="Arial"/>
              <a:buChar char="•"/>
            </a:pPr>
            <a:r>
              <a:rPr lang="en" sz="1200"/>
              <a:t>Writing </a:t>
            </a:r>
            <a:r>
              <a:rPr b="1" lang="en" sz="1200"/>
              <a:t>bucket policies</a:t>
            </a:r>
            <a:r>
              <a:rPr lang="en" sz="1200"/>
              <a:t> that define access to specific buckets or objects.  This option is typically used when the user or system cannot authenticate by using IAM. Bucket policies can be configured to grant access across AWS accounts or to grant public or anonymous access to Amazon S3 data. If bucket policies are used, they should be written carefully and tested fully. You can specify a deny statement in a bucket policy to restrict access. Access will be restricted even if the users have permissions that are granted in an identity-based policy that is attached to the users. </a:t>
            </a:r>
            <a:endParaRPr sz="1200"/>
          </a:p>
          <a:p>
            <a:pPr indent="-158750" lvl="0" marL="152400" rtl="0" algn="l">
              <a:spcBef>
                <a:spcPts val="0"/>
              </a:spcBef>
              <a:spcAft>
                <a:spcPts val="0"/>
              </a:spcAft>
              <a:buClr>
                <a:schemeClr val="dk1"/>
              </a:buClr>
              <a:buSzPts val="1100"/>
              <a:buFont typeface="Arial"/>
              <a:buChar char="•"/>
            </a:pPr>
            <a:r>
              <a:rPr lang="en" sz="1200"/>
              <a:t>Setting </a:t>
            </a:r>
            <a:r>
              <a:rPr b="1" lang="en" sz="1200"/>
              <a:t>access control lists (ACLs) </a:t>
            </a:r>
            <a:r>
              <a:rPr lang="en" sz="1200"/>
              <a:t>on your buckets and objects. ACLs are less commonly used (ACLs predate IAM). If you do use ACLs, do not set access that is too open or permissive.</a:t>
            </a:r>
            <a:endParaRPr sz="1200"/>
          </a:p>
          <a:p>
            <a:pPr indent="-158750" lvl="0" marL="152400" rtl="0" algn="l">
              <a:spcBef>
                <a:spcPts val="0"/>
              </a:spcBef>
              <a:spcAft>
                <a:spcPts val="0"/>
              </a:spcAft>
              <a:buClr>
                <a:schemeClr val="dk1"/>
              </a:buClr>
              <a:buSzPts val="1100"/>
              <a:buFont typeface="Arial"/>
              <a:buChar char="•"/>
            </a:pPr>
            <a:r>
              <a:rPr b="1" lang="en" sz="1200"/>
              <a:t>AWS Trusted Advisor </a:t>
            </a:r>
            <a:r>
              <a:rPr lang="en" sz="1200"/>
              <a:t>provides a bucket permission check feature that is a useful tool for discovering if any of the buckets in your account have permissions that grant global access.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1effdd62636_3_593: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What happens if you want to change one character in a 1-GB file? With block storage, you change only the block that contains the character. With object storage, the entire file must be updated.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One critical difference between some storage types is whether they offer block-level storage or object-level storage.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This difference has a major effect on the throughput, latency, and cost of your storage solution. Block storage solutions are typically faster and use less bandwidth, but they can cost more than object-level storage.</a:t>
            </a:r>
            <a:endParaRPr sz="1200"/>
          </a:p>
        </p:txBody>
      </p:sp>
      <p:sp>
        <p:nvSpPr>
          <p:cNvPr id="1156" name="Google Shape;1156;g1effdd62636_3_593: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g1effdd62636_3_613:notes"/>
          <p:cNvSpPr txBox="1"/>
          <p:nvPr>
            <p:ph idx="1" type="body"/>
          </p:nvPr>
        </p:nvSpPr>
        <p:spPr>
          <a:xfrm>
            <a:off x="686360" y="4400261"/>
            <a:ext cx="5485279" cy="4492625"/>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Amazon EBS enables you to create individual storage volumes and attach them to an Amazon EC2 instance. Amazon EBS offers block-level storage, where its volumes are automatically replicated within its Availability Zone. Amazon EBS is designed to provide durable, detachable, block-level storage (which is like an external hard drive) for your Amazon EC2 instances. Because they are directly attached to the instances, they can provide low latency between where the data is stored and where it might be used on the instance.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For this reason, they can be used to run a database with an Amazon EC2 instance. Amazon EBS volumes are included as part of the backup of your instances into Amazon Machine Images (or AMIs). AMIs are stored in Amazon S3 and can be reused to create new Amazon EC2 instances later.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 backup of an Amazon EBS volume is called a snapshot. The first snapshot is called the baseline snapshot. Any other snapshot after the baseline captures only what is different from the previous snapshot.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Amazon EBS volumes uses include: </a:t>
            </a:r>
            <a:endParaRPr sz="1200"/>
          </a:p>
          <a:p>
            <a:pPr indent="-158750" lvl="0" marL="152400" rtl="0" algn="l">
              <a:spcBef>
                <a:spcPts val="0"/>
              </a:spcBef>
              <a:spcAft>
                <a:spcPts val="0"/>
              </a:spcAft>
              <a:buClr>
                <a:schemeClr val="dk1"/>
              </a:buClr>
              <a:buSzPts val="1100"/>
              <a:buFont typeface="Arial"/>
              <a:buChar char="•"/>
            </a:pPr>
            <a:r>
              <a:rPr lang="en" sz="1200"/>
              <a:t>Boot volumes and storage for Amazon EC2 instances</a:t>
            </a:r>
            <a:endParaRPr sz="1200"/>
          </a:p>
          <a:p>
            <a:pPr indent="-158750" lvl="0" marL="152400" rtl="0" algn="l">
              <a:spcBef>
                <a:spcPts val="0"/>
              </a:spcBef>
              <a:spcAft>
                <a:spcPts val="0"/>
              </a:spcAft>
              <a:buClr>
                <a:schemeClr val="dk1"/>
              </a:buClr>
              <a:buSzPts val="1100"/>
              <a:buFont typeface="Arial"/>
              <a:buChar char="•"/>
            </a:pPr>
            <a:r>
              <a:rPr lang="en" sz="1200"/>
              <a:t>Data storage with a file system</a:t>
            </a:r>
            <a:endParaRPr sz="1200"/>
          </a:p>
          <a:p>
            <a:pPr indent="-158750" lvl="0" marL="152400" rtl="0" algn="l">
              <a:spcBef>
                <a:spcPts val="0"/>
              </a:spcBef>
              <a:spcAft>
                <a:spcPts val="0"/>
              </a:spcAft>
              <a:buClr>
                <a:schemeClr val="dk1"/>
              </a:buClr>
              <a:buSzPts val="1100"/>
              <a:buFont typeface="Arial"/>
              <a:buChar char="•"/>
            </a:pPr>
            <a:r>
              <a:rPr lang="en" sz="1200"/>
              <a:t>Database hosts</a:t>
            </a:r>
            <a:endParaRPr sz="1200"/>
          </a:p>
          <a:p>
            <a:pPr indent="-158750" lvl="0" marL="152400" rtl="0" algn="l">
              <a:spcBef>
                <a:spcPts val="0"/>
              </a:spcBef>
              <a:spcAft>
                <a:spcPts val="0"/>
              </a:spcAft>
              <a:buClr>
                <a:schemeClr val="dk1"/>
              </a:buClr>
              <a:buSzPts val="1100"/>
              <a:buFont typeface="Arial"/>
              <a:buChar char="•"/>
            </a:pPr>
            <a:r>
              <a:rPr lang="en" sz="1200"/>
              <a:t>Enterprise applications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1177" name="Google Shape;1177;g1effdd62636_3_613: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1effdd62636_3_619: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Matching the correct technology to your workload is a best practice for reducing storage costs. Provisioned IOPS SSD-backed Amazon EBS volumes can give you the highest performance. However, if your application doesn't require or won't use performance that high, General Purpose SSD is usually sufficient. Only SSDs can be used as boot volumes for EC2 instances. The lower-cost options might be a solution for additional storage or use cases other than boot volumes.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To learn more about Amazon EBS volume types, see </a:t>
            </a:r>
            <a:r>
              <a:rPr lang="en" sz="1200" u="sng">
                <a:solidFill>
                  <a:schemeClr val="hlink"/>
                </a:solidFill>
                <a:hlinkClick r:id="rId2"/>
              </a:rPr>
              <a:t>https://docs.aws.amazon.com/AWSEC2/latest/UserGuide/ebs-volume-types.html</a:t>
            </a:r>
            <a:r>
              <a:rPr lang="en" sz="1200"/>
              <a:t>.</a:t>
            </a:r>
            <a:endParaRPr sz="1200"/>
          </a:p>
          <a:p>
            <a:pPr indent="0" lvl="0" marL="0" rtl="0" algn="l">
              <a:spcBef>
                <a:spcPts val="0"/>
              </a:spcBef>
              <a:spcAft>
                <a:spcPts val="0"/>
              </a:spcAft>
              <a:buNone/>
            </a:pPr>
            <a:r>
              <a:t/>
            </a:r>
            <a:endParaRPr sz="1200"/>
          </a:p>
        </p:txBody>
      </p:sp>
      <p:sp>
        <p:nvSpPr>
          <p:cNvPr id="1184" name="Google Shape;1184;g1effdd62636_3_619: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1effdd62636_3_625: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As mentioned previously an </a:t>
            </a:r>
            <a:r>
              <a:rPr b="1" lang="en" sz="1200"/>
              <a:t>Amazon EBS volume </a:t>
            </a:r>
            <a:r>
              <a:rPr lang="en" sz="1200"/>
              <a:t>is a durable, block-level storage device that you can attach to a single EC2 instance. You can use Amazon EBS volumes as primary storage for data that requires frequent updates, such as the system drive for an instance or storage for a database application. You can also use them for throughput-intensive applications that perform continuous disk scans. Amazon EBS volumes persist independently from the running life of an EC2 instance.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Use cases for EBS vary by the storage type used and whether you are using General Purpose of Provisioned IOPS.</a:t>
            </a:r>
            <a:endParaRPr sz="1200"/>
          </a:p>
          <a:p>
            <a:pPr indent="0" lvl="0" marL="0" rtl="0" algn="l">
              <a:spcBef>
                <a:spcPts val="0"/>
              </a:spcBef>
              <a:spcAft>
                <a:spcPts val="0"/>
              </a:spcAft>
              <a:buNone/>
            </a:pPr>
            <a:r>
              <a:t/>
            </a:r>
            <a:endParaRPr sz="1200"/>
          </a:p>
        </p:txBody>
      </p:sp>
      <p:sp>
        <p:nvSpPr>
          <p:cNvPr id="1191" name="Google Shape;1191;g1effdd62636_3_625: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1effdd62636_3_631: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To provide an even higher level of data durability, Amazon EBS enables you to create </a:t>
            </a:r>
            <a:r>
              <a:rPr b="1" lang="en" sz="1200"/>
              <a:t>point-in-time</a:t>
            </a:r>
            <a:r>
              <a:rPr lang="en" sz="1200"/>
              <a:t> snapshots of your volumes, and you can re-create a new volume from a snapshot at any time. You can also share snapshots or even copy snapshots to different AWS Regions for even greater </a:t>
            </a:r>
            <a:r>
              <a:rPr b="1" lang="en" sz="1200"/>
              <a:t>disaster recovery (DR) protection</a:t>
            </a:r>
            <a:r>
              <a:rPr lang="en" sz="1200"/>
              <a:t>. For example, you can encrypt and share your snapshots from Virginia in the US to Tokyo, Japan.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You can also have encrypted Amazon EBS volumes at no additional cost, so the data that moves between the EC2 instance and the EBS volume inside AWS data centers is encrypted in transit. </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As your company grows, the amount of data that is stored on your Amazon EBS volumes is also likely to grow. Amazon EBS volumes can increase capacity and change to different types, so you can change from hard disk drives (HDDs) to solid state drives (SSDs) or increase from a 50-GB volume to a 16-TB volume. For example, you can do this resize operation dynamically without needing to stop the instances. </a:t>
            </a:r>
            <a:endParaRPr sz="1200"/>
          </a:p>
        </p:txBody>
      </p:sp>
      <p:sp>
        <p:nvSpPr>
          <p:cNvPr id="1198" name="Google Shape;1198;g1effdd62636_3_631: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1effdd62636_3_640:notes"/>
          <p:cNvSpPr txBox="1"/>
          <p:nvPr>
            <p:ph idx="1" type="body"/>
          </p:nvPr>
        </p:nvSpPr>
        <p:spPr>
          <a:xfrm>
            <a:off x="686360" y="4400262"/>
            <a:ext cx="5485279" cy="3600738"/>
          </a:xfrm>
          <a:prstGeom prst="rect">
            <a:avLst/>
          </a:prstGeom>
          <a:noFill/>
          <a:ln>
            <a:noFill/>
          </a:ln>
        </p:spPr>
        <p:txBody>
          <a:bodyPr anchorCtr="0" anchor="t" bIns="40725" lIns="81475" spcFirstLastPara="1" rIns="81475" wrap="square" tIns="40725">
            <a:noAutofit/>
          </a:bodyPr>
          <a:lstStyle/>
          <a:p>
            <a:pPr indent="0" lvl="0" marL="0" rtl="0" algn="l">
              <a:spcBef>
                <a:spcPts val="0"/>
              </a:spcBef>
              <a:spcAft>
                <a:spcPts val="0"/>
              </a:spcAft>
              <a:buNone/>
            </a:pPr>
            <a:r>
              <a:rPr lang="en" sz="1200"/>
              <a:t>When you begin to estimate the cost for Amazon EBS, you must consider the following:</a:t>
            </a:r>
            <a:endParaRPr sz="1200"/>
          </a:p>
          <a:p>
            <a:pPr indent="-209550" lvl="0" marL="203200" rtl="0" algn="l">
              <a:spcBef>
                <a:spcPts val="0"/>
              </a:spcBef>
              <a:spcAft>
                <a:spcPts val="0"/>
              </a:spcAft>
              <a:buClr>
                <a:schemeClr val="dk1"/>
              </a:buClr>
              <a:buSzPts val="1100"/>
              <a:buFont typeface="Calibri"/>
              <a:buAutoNum type="arabicPeriod"/>
            </a:pPr>
            <a:r>
              <a:rPr b="1" lang="en" sz="1200"/>
              <a:t>Volumes</a:t>
            </a:r>
            <a:r>
              <a:rPr lang="en" sz="1200"/>
              <a:t> – Volume storage for all Amazon EBS volume types is charged by the amount you provision in GB per month, until you release the storage. </a:t>
            </a:r>
            <a:endParaRPr sz="1200"/>
          </a:p>
          <a:p>
            <a:pPr indent="-209550" lvl="0" marL="203200" rtl="0" algn="l">
              <a:spcBef>
                <a:spcPts val="0"/>
              </a:spcBef>
              <a:spcAft>
                <a:spcPts val="0"/>
              </a:spcAft>
              <a:buClr>
                <a:schemeClr val="dk1"/>
              </a:buClr>
              <a:buSzPts val="1100"/>
              <a:buFont typeface="Calibri"/>
              <a:buAutoNum type="arabicPeriod"/>
            </a:pPr>
            <a:r>
              <a:rPr b="1" lang="en" sz="1200"/>
              <a:t>IOPS</a:t>
            </a:r>
            <a:r>
              <a:rPr lang="en" sz="1200"/>
              <a:t> – I/O is included in the price of General Purpose SSD volumes. However, for Amazon EBS magnetic volumes, I/O is charged by the number of requests that you make to your volume. With Provisioned IOPS SSD volumes, you are also charged by the amount you provision in IOPS (multiplied by the percentage of days that you provision for the month).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pricing and provisioning of Amazon EBS are complex. In general, you pay for the size of the volume and its usage. To learn more about the full, highly complex pricing and provisioning concepts of Amazon EBS, see </a:t>
            </a:r>
            <a:r>
              <a:rPr lang="en" sz="1200" u="sng">
                <a:solidFill>
                  <a:schemeClr val="hlink"/>
                </a:solidFill>
                <a:hlinkClick r:id="rId2"/>
              </a:rPr>
              <a:t>https://docs.aws.amazon.com/AWSEC2/latest/UserGuide/ebs-volume-types.html</a:t>
            </a:r>
            <a:r>
              <a:rPr lang="en" sz="1200"/>
              <a:t>. </a:t>
            </a:r>
            <a:endParaRPr sz="1200"/>
          </a:p>
        </p:txBody>
      </p:sp>
      <p:sp>
        <p:nvSpPr>
          <p:cNvPr id="1208" name="Google Shape;1208;g1effdd62636_3_640:notes"/>
          <p:cNvSpPr/>
          <p:nvPr>
            <p:ph idx="2" type="sldImg"/>
          </p:nvPr>
        </p:nvSpPr>
        <p:spPr>
          <a:xfrm>
            <a:off x="767603" y="1143000"/>
            <a:ext cx="5322794" cy="308552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 Id="rId3" Type="http://schemas.openxmlformats.org/officeDocument/2006/relationships/image" Target="../media/image13.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jpg"/><Relationship Id="rId3" Type="http://schemas.openxmlformats.org/officeDocument/2006/relationships/image" Target="../media/image13.png"/></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7.png"/><Relationship Id="rId3" Type="http://schemas.openxmlformats.org/officeDocument/2006/relationships/image" Target="../media/image17.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1.jpg"/><Relationship Id="rId3" Type="http://schemas.openxmlformats.org/officeDocument/2006/relationships/image" Target="../media/image1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 Id="rId3" Type="http://schemas.openxmlformats.org/officeDocument/2006/relationships/image" Target="../media/image13.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jpg"/><Relationship Id="rId3"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7.png"/><Relationship Id="rId3" Type="http://schemas.openxmlformats.org/officeDocument/2006/relationships/image" Target="../media/image17.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jpg"/><Relationship Id="rId3" Type="http://schemas.openxmlformats.org/officeDocument/2006/relationships/image" Target="../media/image1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 Id="rId3" Type="http://schemas.openxmlformats.org/officeDocument/2006/relationships/image" Target="../media/image23.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2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8 Small Pictures, 8 Headers, and 8 Text Columns">
  <p:cSld name="Title, 8 Small Pictures, 8 Headers, and 8 Text Columns">
    <p:bg>
      <p:bgPr>
        <a:solidFill>
          <a:schemeClr val="lt1"/>
        </a:solidFill>
      </p:bgPr>
    </p:bg>
    <p:spTree>
      <p:nvGrpSpPr>
        <p:cNvPr id="938" name="Shape 938"/>
        <p:cNvGrpSpPr/>
        <p:nvPr/>
      </p:nvGrpSpPr>
      <p:grpSpPr>
        <a:xfrm>
          <a:off x="0" y="0"/>
          <a:ext cx="0" cy="0"/>
          <a:chOff x="0" y="0"/>
          <a:chExt cx="0" cy="0"/>
        </a:xfrm>
      </p:grpSpPr>
      <p:sp>
        <p:nvSpPr>
          <p:cNvPr id="939" name="Google Shape;939;p103"/>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940" name="Google Shape;940;p103"/>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41" name="Google Shape;941;p103"/>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2" name="Google Shape;942;p103"/>
          <p:cNvSpPr txBox="1"/>
          <p:nvPr>
            <p:ph idx="1" type="body"/>
          </p:nvPr>
        </p:nvSpPr>
        <p:spPr>
          <a:xfrm>
            <a:off x="274320" y="788670"/>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43" name="Google Shape;943;p103"/>
          <p:cNvSpPr txBox="1"/>
          <p:nvPr>
            <p:ph idx="2" type="subTitle"/>
          </p:nvPr>
        </p:nvSpPr>
        <p:spPr>
          <a:xfrm>
            <a:off x="274320" y="206637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944" name="Google Shape;944;p103"/>
          <p:cNvSpPr txBox="1"/>
          <p:nvPr>
            <p:ph idx="3" type="body"/>
          </p:nvPr>
        </p:nvSpPr>
        <p:spPr>
          <a:xfrm>
            <a:off x="274320" y="2340690"/>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45" name="Google Shape;945;p103"/>
          <p:cNvSpPr txBox="1"/>
          <p:nvPr>
            <p:ph idx="4" type="body"/>
          </p:nvPr>
        </p:nvSpPr>
        <p:spPr>
          <a:xfrm>
            <a:off x="2448306" y="788670"/>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46" name="Google Shape;946;p103"/>
          <p:cNvSpPr txBox="1"/>
          <p:nvPr>
            <p:ph idx="5" type="subTitle"/>
          </p:nvPr>
        </p:nvSpPr>
        <p:spPr>
          <a:xfrm>
            <a:off x="2448306" y="206637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947" name="Google Shape;947;p103"/>
          <p:cNvSpPr txBox="1"/>
          <p:nvPr>
            <p:ph idx="6" type="body"/>
          </p:nvPr>
        </p:nvSpPr>
        <p:spPr>
          <a:xfrm>
            <a:off x="2448306" y="2340690"/>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48" name="Google Shape;948;p103"/>
          <p:cNvSpPr txBox="1"/>
          <p:nvPr>
            <p:ph idx="7" type="body"/>
          </p:nvPr>
        </p:nvSpPr>
        <p:spPr>
          <a:xfrm>
            <a:off x="4622292" y="788670"/>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49" name="Google Shape;949;p103"/>
          <p:cNvSpPr txBox="1"/>
          <p:nvPr>
            <p:ph idx="8" type="subTitle"/>
          </p:nvPr>
        </p:nvSpPr>
        <p:spPr>
          <a:xfrm>
            <a:off x="4622292" y="206637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950" name="Google Shape;950;p103"/>
          <p:cNvSpPr txBox="1"/>
          <p:nvPr>
            <p:ph idx="9" type="body"/>
          </p:nvPr>
        </p:nvSpPr>
        <p:spPr>
          <a:xfrm>
            <a:off x="4622292" y="2340690"/>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51" name="Google Shape;951;p103"/>
          <p:cNvSpPr txBox="1"/>
          <p:nvPr>
            <p:ph idx="13" type="body"/>
          </p:nvPr>
        </p:nvSpPr>
        <p:spPr>
          <a:xfrm>
            <a:off x="6796278" y="788670"/>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52" name="Google Shape;952;p103"/>
          <p:cNvSpPr txBox="1"/>
          <p:nvPr>
            <p:ph idx="14" type="subTitle"/>
          </p:nvPr>
        </p:nvSpPr>
        <p:spPr>
          <a:xfrm>
            <a:off x="6796278" y="206637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953" name="Google Shape;953;p103"/>
          <p:cNvSpPr txBox="1"/>
          <p:nvPr>
            <p:ph idx="15" type="body"/>
          </p:nvPr>
        </p:nvSpPr>
        <p:spPr>
          <a:xfrm>
            <a:off x="6796278" y="2340690"/>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54" name="Google Shape;954;p103"/>
          <p:cNvSpPr txBox="1"/>
          <p:nvPr>
            <p:ph idx="16" type="body"/>
          </p:nvPr>
        </p:nvSpPr>
        <p:spPr>
          <a:xfrm>
            <a:off x="274320" y="2860931"/>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55" name="Google Shape;955;p103"/>
          <p:cNvSpPr txBox="1"/>
          <p:nvPr>
            <p:ph idx="17" type="subTitle"/>
          </p:nvPr>
        </p:nvSpPr>
        <p:spPr>
          <a:xfrm>
            <a:off x="274320" y="4138631"/>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956" name="Google Shape;956;p103"/>
          <p:cNvSpPr txBox="1"/>
          <p:nvPr>
            <p:ph idx="18" type="body"/>
          </p:nvPr>
        </p:nvSpPr>
        <p:spPr>
          <a:xfrm>
            <a:off x="274320" y="4398681"/>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57" name="Google Shape;957;p103"/>
          <p:cNvSpPr txBox="1"/>
          <p:nvPr>
            <p:ph idx="19" type="body"/>
          </p:nvPr>
        </p:nvSpPr>
        <p:spPr>
          <a:xfrm>
            <a:off x="2448306" y="2860931"/>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58" name="Google Shape;958;p103"/>
          <p:cNvSpPr txBox="1"/>
          <p:nvPr>
            <p:ph idx="20" type="subTitle"/>
          </p:nvPr>
        </p:nvSpPr>
        <p:spPr>
          <a:xfrm>
            <a:off x="2448306" y="4138631"/>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959" name="Google Shape;959;p103"/>
          <p:cNvSpPr txBox="1"/>
          <p:nvPr>
            <p:ph idx="21" type="body"/>
          </p:nvPr>
        </p:nvSpPr>
        <p:spPr>
          <a:xfrm>
            <a:off x="2448306" y="4398681"/>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60" name="Google Shape;960;p103"/>
          <p:cNvSpPr txBox="1"/>
          <p:nvPr>
            <p:ph idx="22" type="body"/>
          </p:nvPr>
        </p:nvSpPr>
        <p:spPr>
          <a:xfrm>
            <a:off x="4622292" y="2860931"/>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61" name="Google Shape;961;p103"/>
          <p:cNvSpPr txBox="1"/>
          <p:nvPr>
            <p:ph idx="23" type="subTitle"/>
          </p:nvPr>
        </p:nvSpPr>
        <p:spPr>
          <a:xfrm>
            <a:off x="4622292" y="4138631"/>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962" name="Google Shape;962;p103"/>
          <p:cNvSpPr txBox="1"/>
          <p:nvPr>
            <p:ph idx="24" type="body"/>
          </p:nvPr>
        </p:nvSpPr>
        <p:spPr>
          <a:xfrm>
            <a:off x="4622292" y="4398681"/>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63" name="Google Shape;963;p103"/>
          <p:cNvSpPr txBox="1"/>
          <p:nvPr>
            <p:ph idx="25" type="body"/>
          </p:nvPr>
        </p:nvSpPr>
        <p:spPr>
          <a:xfrm>
            <a:off x="6796278" y="2860931"/>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64" name="Google Shape;964;p103"/>
          <p:cNvSpPr txBox="1"/>
          <p:nvPr>
            <p:ph idx="26" type="subTitle"/>
          </p:nvPr>
        </p:nvSpPr>
        <p:spPr>
          <a:xfrm>
            <a:off x="6796278" y="4138631"/>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965" name="Google Shape;965;p103"/>
          <p:cNvSpPr txBox="1"/>
          <p:nvPr>
            <p:ph idx="27" type="body"/>
          </p:nvPr>
        </p:nvSpPr>
        <p:spPr>
          <a:xfrm>
            <a:off x="6796278" y="4398681"/>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66" name="Google Shape;966;p103"/>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810">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Gallary">
  <p:cSld name="Title and Gallary">
    <p:bg>
      <p:bgPr>
        <a:solidFill>
          <a:schemeClr val="lt1"/>
        </a:solidFill>
      </p:bgPr>
    </p:bg>
    <p:spTree>
      <p:nvGrpSpPr>
        <p:cNvPr id="967" name="Shape 967"/>
        <p:cNvGrpSpPr/>
        <p:nvPr/>
      </p:nvGrpSpPr>
      <p:grpSpPr>
        <a:xfrm>
          <a:off x="0" y="0"/>
          <a:ext cx="0" cy="0"/>
          <a:chOff x="0" y="0"/>
          <a:chExt cx="0" cy="0"/>
        </a:xfrm>
      </p:grpSpPr>
      <p:sp>
        <p:nvSpPr>
          <p:cNvPr id="968" name="Google Shape;968;p104"/>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969" name="Google Shape;969;p104"/>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70" name="Google Shape;970;p104"/>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1" name="Google Shape;971;p104"/>
          <p:cNvSpPr txBox="1"/>
          <p:nvPr>
            <p:ph idx="1" type="body"/>
          </p:nvPr>
        </p:nvSpPr>
        <p:spPr>
          <a:xfrm>
            <a:off x="338415" y="782247"/>
            <a:ext cx="1988820" cy="198882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72" name="Google Shape;972;p104"/>
          <p:cNvSpPr txBox="1"/>
          <p:nvPr>
            <p:ph idx="2" type="body"/>
          </p:nvPr>
        </p:nvSpPr>
        <p:spPr>
          <a:xfrm>
            <a:off x="2511610" y="782247"/>
            <a:ext cx="1988820" cy="198882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73" name="Google Shape;973;p104"/>
          <p:cNvSpPr txBox="1"/>
          <p:nvPr>
            <p:ph idx="3" type="body"/>
          </p:nvPr>
        </p:nvSpPr>
        <p:spPr>
          <a:xfrm>
            <a:off x="4684805" y="782247"/>
            <a:ext cx="1988820" cy="198882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74" name="Google Shape;974;p104"/>
          <p:cNvSpPr txBox="1"/>
          <p:nvPr>
            <p:ph idx="4" type="body"/>
          </p:nvPr>
        </p:nvSpPr>
        <p:spPr>
          <a:xfrm>
            <a:off x="6858000" y="782247"/>
            <a:ext cx="1988820" cy="198882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75" name="Google Shape;975;p104"/>
          <p:cNvSpPr txBox="1"/>
          <p:nvPr>
            <p:ph idx="5" type="body"/>
          </p:nvPr>
        </p:nvSpPr>
        <p:spPr>
          <a:xfrm>
            <a:off x="338415" y="2815504"/>
            <a:ext cx="1988820" cy="2010551"/>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76" name="Google Shape;976;p104"/>
          <p:cNvSpPr txBox="1"/>
          <p:nvPr>
            <p:ph idx="6" type="body"/>
          </p:nvPr>
        </p:nvSpPr>
        <p:spPr>
          <a:xfrm>
            <a:off x="2511610" y="2815504"/>
            <a:ext cx="1988820" cy="2010551"/>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77" name="Google Shape;977;p104"/>
          <p:cNvSpPr txBox="1"/>
          <p:nvPr>
            <p:ph idx="7" type="body"/>
          </p:nvPr>
        </p:nvSpPr>
        <p:spPr>
          <a:xfrm>
            <a:off x="4684805" y="2815504"/>
            <a:ext cx="1988820" cy="2010551"/>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78" name="Google Shape;978;p104"/>
          <p:cNvSpPr txBox="1"/>
          <p:nvPr>
            <p:ph idx="8" type="body"/>
          </p:nvPr>
        </p:nvSpPr>
        <p:spPr>
          <a:xfrm>
            <a:off x="6858000" y="2815504"/>
            <a:ext cx="1988820" cy="2010551"/>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79" name="Google Shape;979;p104"/>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and Architecture">
  <p:cSld name="Small Title and Architecture">
    <p:bg>
      <p:bgPr>
        <a:solidFill>
          <a:schemeClr val="lt1"/>
        </a:solidFill>
      </p:bgPr>
    </p:bg>
    <p:spTree>
      <p:nvGrpSpPr>
        <p:cNvPr id="980" name="Shape 980"/>
        <p:cNvGrpSpPr/>
        <p:nvPr/>
      </p:nvGrpSpPr>
      <p:grpSpPr>
        <a:xfrm>
          <a:off x="0" y="0"/>
          <a:ext cx="0" cy="0"/>
          <a:chOff x="0" y="0"/>
          <a:chExt cx="0" cy="0"/>
        </a:xfrm>
      </p:grpSpPr>
      <p:sp>
        <p:nvSpPr>
          <p:cNvPr id="981" name="Google Shape;981;p105"/>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982" name="Google Shape;982;p105"/>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83" name="Google Shape;983;p105"/>
          <p:cNvSpPr txBox="1"/>
          <p:nvPr>
            <p:ph type="title"/>
          </p:nvPr>
        </p:nvSpPr>
        <p:spPr>
          <a:xfrm>
            <a:off x="274320" y="224644"/>
            <a:ext cx="8676907" cy="217193"/>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1200"/>
              <a:buFont typeface="Arial"/>
              <a:buNone/>
              <a:defRPr sz="1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ull Bleed Image">
  <p:cSld name="Title and Full Bleed Image">
    <p:bg>
      <p:bgPr>
        <a:solidFill>
          <a:schemeClr val="lt1"/>
        </a:solidFill>
      </p:bgPr>
    </p:bg>
    <p:spTree>
      <p:nvGrpSpPr>
        <p:cNvPr id="984" name="Shape 984"/>
        <p:cNvGrpSpPr/>
        <p:nvPr/>
      </p:nvGrpSpPr>
      <p:grpSpPr>
        <a:xfrm>
          <a:off x="0" y="0"/>
          <a:ext cx="0" cy="0"/>
          <a:chOff x="0" y="0"/>
          <a:chExt cx="0" cy="0"/>
        </a:xfrm>
      </p:grpSpPr>
      <p:sp>
        <p:nvSpPr>
          <p:cNvPr id="985" name="Google Shape;985;p106"/>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986" name="Google Shape;986;p106"/>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87" name="Google Shape;987;p106"/>
          <p:cNvSpPr txBox="1"/>
          <p:nvPr>
            <p:ph type="title"/>
          </p:nvPr>
        </p:nvSpPr>
        <p:spPr>
          <a:xfrm>
            <a:off x="0" y="115683"/>
            <a:ext cx="9144000" cy="217193"/>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1200"/>
              <a:buFont typeface="Arial"/>
              <a:buNone/>
              <a:defRPr sz="1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88" name="Google Shape;988;p106"/>
          <p:cNvSpPr txBox="1"/>
          <p:nvPr>
            <p:ph idx="1" type="body"/>
          </p:nvPr>
        </p:nvSpPr>
        <p:spPr>
          <a:xfrm>
            <a:off x="0" y="333374"/>
            <a:ext cx="9144000" cy="4484449"/>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700"/>
              <a:buNone/>
              <a:defRPr sz="2700"/>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C-Vertical-Question">
  <p:cSld name="KC-Vertical-Question">
    <p:bg>
      <p:bgPr>
        <a:solidFill>
          <a:schemeClr val="lt1"/>
        </a:solidFill>
      </p:bgPr>
    </p:bg>
    <p:spTree>
      <p:nvGrpSpPr>
        <p:cNvPr id="989" name="Shape 989"/>
        <p:cNvGrpSpPr/>
        <p:nvPr/>
      </p:nvGrpSpPr>
      <p:grpSpPr>
        <a:xfrm>
          <a:off x="0" y="0"/>
          <a:ext cx="0" cy="0"/>
          <a:chOff x="0" y="0"/>
          <a:chExt cx="0" cy="0"/>
        </a:xfrm>
      </p:grpSpPr>
      <p:grpSp>
        <p:nvGrpSpPr>
          <p:cNvPr id="990" name="Google Shape;990;p107"/>
          <p:cNvGrpSpPr/>
          <p:nvPr/>
        </p:nvGrpSpPr>
        <p:grpSpPr>
          <a:xfrm>
            <a:off x="0" y="1"/>
            <a:ext cx="9144000" cy="5143500"/>
            <a:chOff x="0" y="1"/>
            <a:chExt cx="12192000" cy="6858000"/>
          </a:xfrm>
        </p:grpSpPr>
        <p:sp>
          <p:nvSpPr>
            <p:cNvPr id="991" name="Google Shape;991;p107"/>
            <p:cNvSpPr/>
            <p:nvPr/>
          </p:nvSpPr>
          <p:spPr>
            <a:xfrm>
              <a:off x="0" y="1"/>
              <a:ext cx="12192000"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92" name="Google Shape;992;p107"/>
            <p:cNvSpPr/>
            <p:nvPr/>
          </p:nvSpPr>
          <p:spPr>
            <a:xfrm>
              <a:off x="4584699" y="1005354"/>
              <a:ext cx="7607301" cy="5429387"/>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pic>
          <p:nvPicPr>
            <p:cNvPr id="993" name="Google Shape;993;p107"/>
            <p:cNvPicPr preferRelativeResize="0"/>
            <p:nvPr/>
          </p:nvPicPr>
          <p:blipFill rotWithShape="1">
            <a:blip r:embed="rId2">
              <a:alphaModFix/>
            </a:blip>
            <a:srcRect b="0" l="0" r="0" t="0"/>
            <a:stretch/>
          </p:blipFill>
          <p:spPr>
            <a:xfrm>
              <a:off x="243599" y="6461879"/>
              <a:ext cx="366979" cy="219456"/>
            </a:xfrm>
            <a:prstGeom prst="rect">
              <a:avLst/>
            </a:prstGeom>
            <a:noFill/>
            <a:ln>
              <a:noFill/>
            </a:ln>
          </p:spPr>
        </p:pic>
        <p:sp>
          <p:nvSpPr>
            <p:cNvPr id="994" name="Google Shape;994;p107"/>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995" name="Google Shape;995;p107"/>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lt2"/>
                </a:solidFill>
                <a:latin typeface="Arial"/>
                <a:ea typeface="Arial"/>
                <a:cs typeface="Arial"/>
                <a:sym typeface="Arial"/>
              </a:defRPr>
            </a:lvl1pPr>
            <a:lvl2pPr indent="0" lvl="1" marL="0" algn="r">
              <a:spcBef>
                <a:spcPts val="0"/>
              </a:spcBef>
              <a:buNone/>
              <a:defRPr sz="800">
                <a:solidFill>
                  <a:schemeClr val="lt2"/>
                </a:solidFill>
                <a:latin typeface="Arial"/>
                <a:ea typeface="Arial"/>
                <a:cs typeface="Arial"/>
                <a:sym typeface="Arial"/>
              </a:defRPr>
            </a:lvl2pPr>
            <a:lvl3pPr indent="0" lvl="2" marL="0" algn="r">
              <a:spcBef>
                <a:spcPts val="0"/>
              </a:spcBef>
              <a:buNone/>
              <a:defRPr sz="800">
                <a:solidFill>
                  <a:schemeClr val="lt2"/>
                </a:solidFill>
                <a:latin typeface="Arial"/>
                <a:ea typeface="Arial"/>
                <a:cs typeface="Arial"/>
                <a:sym typeface="Arial"/>
              </a:defRPr>
            </a:lvl3pPr>
            <a:lvl4pPr indent="0" lvl="3" marL="0" algn="r">
              <a:spcBef>
                <a:spcPts val="0"/>
              </a:spcBef>
              <a:buNone/>
              <a:defRPr sz="800">
                <a:solidFill>
                  <a:schemeClr val="lt2"/>
                </a:solidFill>
                <a:latin typeface="Arial"/>
                <a:ea typeface="Arial"/>
                <a:cs typeface="Arial"/>
                <a:sym typeface="Arial"/>
              </a:defRPr>
            </a:lvl4pPr>
            <a:lvl5pPr indent="0" lvl="4" marL="0" algn="r">
              <a:spcBef>
                <a:spcPts val="0"/>
              </a:spcBef>
              <a:buNone/>
              <a:defRPr sz="800">
                <a:solidFill>
                  <a:schemeClr val="lt2"/>
                </a:solidFill>
                <a:latin typeface="Arial"/>
                <a:ea typeface="Arial"/>
                <a:cs typeface="Arial"/>
                <a:sym typeface="Arial"/>
              </a:defRPr>
            </a:lvl5pPr>
            <a:lvl6pPr indent="0" lvl="5" marL="0" algn="r">
              <a:spcBef>
                <a:spcPts val="0"/>
              </a:spcBef>
              <a:buNone/>
              <a:defRPr sz="800">
                <a:solidFill>
                  <a:schemeClr val="lt2"/>
                </a:solidFill>
                <a:latin typeface="Arial"/>
                <a:ea typeface="Arial"/>
                <a:cs typeface="Arial"/>
                <a:sym typeface="Arial"/>
              </a:defRPr>
            </a:lvl6pPr>
            <a:lvl7pPr indent="0" lvl="6" marL="0" algn="r">
              <a:spcBef>
                <a:spcPts val="0"/>
              </a:spcBef>
              <a:buNone/>
              <a:defRPr sz="800">
                <a:solidFill>
                  <a:schemeClr val="lt2"/>
                </a:solidFill>
                <a:latin typeface="Arial"/>
                <a:ea typeface="Arial"/>
                <a:cs typeface="Arial"/>
                <a:sym typeface="Arial"/>
              </a:defRPr>
            </a:lvl7pPr>
            <a:lvl8pPr indent="0" lvl="7" marL="0" algn="r">
              <a:spcBef>
                <a:spcPts val="0"/>
              </a:spcBef>
              <a:buNone/>
              <a:defRPr sz="800">
                <a:solidFill>
                  <a:schemeClr val="lt2"/>
                </a:solidFill>
                <a:latin typeface="Arial"/>
                <a:ea typeface="Arial"/>
                <a:cs typeface="Arial"/>
                <a:sym typeface="Arial"/>
              </a:defRPr>
            </a:lvl8pPr>
            <a:lvl9pPr indent="0" lvl="8" marL="0" algn="r">
              <a:spcBef>
                <a:spcPts val="0"/>
              </a:spcBef>
              <a:buNone/>
              <a:defRPr sz="800">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96" name="Google Shape;996;p107"/>
          <p:cNvSpPr txBox="1"/>
          <p:nvPr>
            <p:ph type="title"/>
          </p:nvPr>
        </p:nvSpPr>
        <p:spPr>
          <a:xfrm>
            <a:off x="134430" y="134911"/>
            <a:ext cx="3243296" cy="619105"/>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2"/>
              </a:buClr>
              <a:buSzPts val="2400"/>
              <a:buFont typeface="Arial"/>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97" name="Google Shape;997;p107"/>
          <p:cNvSpPr txBox="1"/>
          <p:nvPr>
            <p:ph idx="1" type="body"/>
          </p:nvPr>
        </p:nvSpPr>
        <p:spPr>
          <a:xfrm>
            <a:off x="134429" y="754018"/>
            <a:ext cx="3301238" cy="4072040"/>
          </a:xfrm>
          <a:prstGeom prst="rect">
            <a:avLst/>
          </a:prstGeom>
          <a:solidFill>
            <a:schemeClr val="accent1"/>
          </a:solidFill>
          <a:ln>
            <a:noFill/>
          </a:ln>
        </p:spPr>
        <p:txBody>
          <a:bodyPr anchorCtr="0" anchor="t" bIns="34275" lIns="68575" spcFirstLastPara="1" rIns="68575" wrap="square" tIns="34275">
            <a:normAutofit/>
          </a:bodyPr>
          <a:lstStyle>
            <a:lvl1pPr indent="-228600" lvl="0" marL="457200" marR="0" algn="l">
              <a:lnSpc>
                <a:spcPct val="100000"/>
              </a:lnSpc>
              <a:spcBef>
                <a:spcPts val="800"/>
              </a:spcBef>
              <a:spcAft>
                <a:spcPts val="0"/>
              </a:spcAft>
              <a:buClr>
                <a:schemeClr val="lt2"/>
              </a:buClr>
              <a:buSzPts val="1800"/>
              <a:buFont typeface="Arial"/>
              <a:buNone/>
              <a:defRPr sz="1800">
                <a:solidFill>
                  <a:schemeClr val="lt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98" name="Google Shape;998;p107"/>
          <p:cNvSpPr txBox="1"/>
          <p:nvPr>
            <p:ph idx="2" type="subTitle"/>
          </p:nvPr>
        </p:nvSpPr>
        <p:spPr>
          <a:xfrm>
            <a:off x="3436144" y="756047"/>
            <a:ext cx="635794" cy="242888"/>
          </a:xfrm>
          <a:prstGeom prst="rect">
            <a:avLst/>
          </a:prstGeom>
          <a:noFill/>
          <a:ln>
            <a:noFill/>
          </a:ln>
        </p:spPr>
        <p:txBody>
          <a:bodyPr anchorCtr="0" anchor="t" bIns="34275" lIns="0" spcFirstLastPara="1" rIns="0" wrap="square" tIns="34275">
            <a:noAutofit/>
          </a:bodyPr>
          <a:lstStyle>
            <a:lvl1pPr lvl="0" algn="ctr">
              <a:lnSpc>
                <a:spcPct val="100000"/>
              </a:lnSpc>
              <a:spcBef>
                <a:spcPts val="400"/>
              </a:spcBef>
              <a:spcAft>
                <a:spcPts val="0"/>
              </a:spcAft>
              <a:buClr>
                <a:schemeClr val="dk2"/>
              </a:buClr>
              <a:buSzPts val="1400"/>
              <a:buNone/>
              <a:defRPr sz="1400">
                <a:solidFill>
                  <a:schemeClr val="dk2"/>
                </a:solidFil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999" name="Google Shape;999;p107"/>
          <p:cNvSpPr txBox="1"/>
          <p:nvPr>
            <p:ph idx="3" type="subTitle"/>
          </p:nvPr>
        </p:nvSpPr>
        <p:spPr>
          <a:xfrm>
            <a:off x="4071938" y="756047"/>
            <a:ext cx="1843088" cy="242888"/>
          </a:xfrm>
          <a:prstGeom prst="rect">
            <a:avLst/>
          </a:prstGeom>
          <a:noFill/>
          <a:ln>
            <a:noFill/>
          </a:ln>
        </p:spPr>
        <p:txBody>
          <a:bodyPr anchorCtr="0" anchor="t" bIns="34275" lIns="68575" spcFirstLastPara="1" rIns="0" wrap="square" tIns="34275">
            <a:noAutofit/>
          </a:bodyPr>
          <a:lstStyle>
            <a:lvl1pPr lvl="0" algn="l">
              <a:lnSpc>
                <a:spcPct val="100000"/>
              </a:lnSpc>
              <a:spcBef>
                <a:spcPts val="400"/>
              </a:spcBef>
              <a:spcAft>
                <a:spcPts val="0"/>
              </a:spcAft>
              <a:buClr>
                <a:schemeClr val="dk2"/>
              </a:buClr>
              <a:buSzPts val="1400"/>
              <a:buNone/>
              <a:defRPr sz="1400">
                <a:solidFill>
                  <a:schemeClr val="dk2"/>
                </a:solidFil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1000" name="Google Shape;1000;p107"/>
          <p:cNvSpPr txBox="1"/>
          <p:nvPr>
            <p:ph idx="4" type="body"/>
          </p:nvPr>
        </p:nvSpPr>
        <p:spPr>
          <a:xfrm>
            <a:off x="3438524" y="1008215"/>
            <a:ext cx="617220" cy="603504"/>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01" name="Google Shape;1001;p107"/>
          <p:cNvSpPr txBox="1"/>
          <p:nvPr>
            <p:ph idx="5" type="body"/>
          </p:nvPr>
        </p:nvSpPr>
        <p:spPr>
          <a:xfrm>
            <a:off x="4071938" y="1008215"/>
            <a:ext cx="5043517" cy="603504"/>
          </a:xfrm>
          <a:prstGeom prst="rect">
            <a:avLst/>
          </a:prstGeom>
          <a:solidFill>
            <a:schemeClr val="lt1"/>
          </a:solidFill>
          <a:ln>
            <a:noFill/>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02" name="Google Shape;1002;p107"/>
          <p:cNvSpPr txBox="1"/>
          <p:nvPr>
            <p:ph idx="6" type="body"/>
          </p:nvPr>
        </p:nvSpPr>
        <p:spPr>
          <a:xfrm>
            <a:off x="3438524" y="1642267"/>
            <a:ext cx="617220" cy="603504"/>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03" name="Google Shape;1003;p107"/>
          <p:cNvSpPr txBox="1"/>
          <p:nvPr>
            <p:ph idx="7" type="body"/>
          </p:nvPr>
        </p:nvSpPr>
        <p:spPr>
          <a:xfrm>
            <a:off x="4071938" y="1642267"/>
            <a:ext cx="5043517" cy="603504"/>
          </a:xfrm>
          <a:prstGeom prst="rect">
            <a:avLst/>
          </a:prstGeom>
          <a:solidFill>
            <a:schemeClr val="lt1"/>
          </a:solidFill>
          <a:ln>
            <a:noFill/>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04" name="Google Shape;1004;p107"/>
          <p:cNvSpPr txBox="1"/>
          <p:nvPr>
            <p:ph idx="8" type="body"/>
          </p:nvPr>
        </p:nvSpPr>
        <p:spPr>
          <a:xfrm>
            <a:off x="3438524" y="2276319"/>
            <a:ext cx="617220" cy="603504"/>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05" name="Google Shape;1005;p107"/>
          <p:cNvSpPr txBox="1"/>
          <p:nvPr>
            <p:ph idx="9" type="body"/>
          </p:nvPr>
        </p:nvSpPr>
        <p:spPr>
          <a:xfrm>
            <a:off x="4071938" y="2276319"/>
            <a:ext cx="5043517" cy="603504"/>
          </a:xfrm>
          <a:prstGeom prst="rect">
            <a:avLst/>
          </a:prstGeom>
          <a:solidFill>
            <a:schemeClr val="lt1"/>
          </a:solidFill>
          <a:ln>
            <a:noFill/>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06" name="Google Shape;1006;p107"/>
          <p:cNvSpPr txBox="1"/>
          <p:nvPr>
            <p:ph idx="13" type="body"/>
          </p:nvPr>
        </p:nvSpPr>
        <p:spPr>
          <a:xfrm>
            <a:off x="3438524" y="2910371"/>
            <a:ext cx="617220" cy="603504"/>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07" name="Google Shape;1007;p107"/>
          <p:cNvSpPr txBox="1"/>
          <p:nvPr>
            <p:ph idx="14" type="body"/>
          </p:nvPr>
        </p:nvSpPr>
        <p:spPr>
          <a:xfrm>
            <a:off x="4071938" y="2910371"/>
            <a:ext cx="5043517" cy="603504"/>
          </a:xfrm>
          <a:prstGeom prst="rect">
            <a:avLst/>
          </a:prstGeom>
          <a:solidFill>
            <a:schemeClr val="lt1"/>
          </a:solidFill>
          <a:ln>
            <a:noFill/>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08" name="Google Shape;1008;p107"/>
          <p:cNvSpPr txBox="1"/>
          <p:nvPr>
            <p:ph idx="15" type="body"/>
          </p:nvPr>
        </p:nvSpPr>
        <p:spPr>
          <a:xfrm>
            <a:off x="3438524" y="3544424"/>
            <a:ext cx="617220" cy="603504"/>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09" name="Google Shape;1009;p107"/>
          <p:cNvSpPr txBox="1"/>
          <p:nvPr>
            <p:ph idx="16" type="body"/>
          </p:nvPr>
        </p:nvSpPr>
        <p:spPr>
          <a:xfrm>
            <a:off x="4071938" y="3544424"/>
            <a:ext cx="5043517" cy="603504"/>
          </a:xfrm>
          <a:prstGeom prst="rect">
            <a:avLst/>
          </a:prstGeom>
          <a:solidFill>
            <a:schemeClr val="lt1"/>
          </a:solidFill>
          <a:ln>
            <a:noFill/>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10" name="Google Shape;1010;p107"/>
          <p:cNvSpPr txBox="1"/>
          <p:nvPr>
            <p:ph idx="17" type="body"/>
          </p:nvPr>
        </p:nvSpPr>
        <p:spPr>
          <a:xfrm>
            <a:off x="3438524" y="4178477"/>
            <a:ext cx="617220" cy="603504"/>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11" name="Google Shape;1011;p107"/>
          <p:cNvSpPr txBox="1"/>
          <p:nvPr>
            <p:ph idx="18" type="body"/>
          </p:nvPr>
        </p:nvSpPr>
        <p:spPr>
          <a:xfrm>
            <a:off x="4071938" y="4178477"/>
            <a:ext cx="5043517" cy="603504"/>
          </a:xfrm>
          <a:prstGeom prst="rect">
            <a:avLst/>
          </a:prstGeom>
          <a:solidFill>
            <a:schemeClr val="lt1"/>
          </a:solidFill>
          <a:ln>
            <a:noFill/>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C-Vertical-Answer">
  <p:cSld name="KC-Vertical-Answer">
    <p:bg>
      <p:bgPr>
        <a:solidFill>
          <a:schemeClr val="lt1"/>
        </a:solidFill>
      </p:bgPr>
    </p:bg>
    <p:spTree>
      <p:nvGrpSpPr>
        <p:cNvPr id="1012" name="Shape 1012"/>
        <p:cNvGrpSpPr/>
        <p:nvPr/>
      </p:nvGrpSpPr>
      <p:grpSpPr>
        <a:xfrm>
          <a:off x="0" y="0"/>
          <a:ext cx="0" cy="0"/>
          <a:chOff x="0" y="0"/>
          <a:chExt cx="0" cy="0"/>
        </a:xfrm>
      </p:grpSpPr>
      <p:grpSp>
        <p:nvGrpSpPr>
          <p:cNvPr id="1013" name="Google Shape;1013;p108"/>
          <p:cNvGrpSpPr/>
          <p:nvPr/>
        </p:nvGrpSpPr>
        <p:grpSpPr>
          <a:xfrm>
            <a:off x="0" y="1"/>
            <a:ext cx="9144000" cy="5143500"/>
            <a:chOff x="0" y="1"/>
            <a:chExt cx="12192000" cy="6858000"/>
          </a:xfrm>
        </p:grpSpPr>
        <p:sp>
          <p:nvSpPr>
            <p:cNvPr id="1014" name="Google Shape;1014;p108"/>
            <p:cNvSpPr/>
            <p:nvPr/>
          </p:nvSpPr>
          <p:spPr>
            <a:xfrm>
              <a:off x="0" y="1"/>
              <a:ext cx="12192000"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15" name="Google Shape;1015;p108"/>
            <p:cNvSpPr/>
            <p:nvPr/>
          </p:nvSpPr>
          <p:spPr>
            <a:xfrm>
              <a:off x="4584699" y="1005354"/>
              <a:ext cx="7607301" cy="5429387"/>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pic>
          <p:nvPicPr>
            <p:cNvPr id="1016" name="Google Shape;1016;p108"/>
            <p:cNvPicPr preferRelativeResize="0"/>
            <p:nvPr/>
          </p:nvPicPr>
          <p:blipFill rotWithShape="1">
            <a:blip r:embed="rId2">
              <a:alphaModFix/>
            </a:blip>
            <a:srcRect b="0" l="0" r="0" t="0"/>
            <a:stretch/>
          </p:blipFill>
          <p:spPr>
            <a:xfrm>
              <a:off x="243599" y="6461879"/>
              <a:ext cx="366979" cy="219456"/>
            </a:xfrm>
            <a:prstGeom prst="rect">
              <a:avLst/>
            </a:prstGeom>
            <a:noFill/>
            <a:ln>
              <a:noFill/>
            </a:ln>
          </p:spPr>
        </p:pic>
        <p:sp>
          <p:nvSpPr>
            <p:cNvPr id="1017" name="Google Shape;1017;p108"/>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1018" name="Google Shape;1018;p108"/>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lt2"/>
                </a:solidFill>
                <a:latin typeface="Arial"/>
                <a:ea typeface="Arial"/>
                <a:cs typeface="Arial"/>
                <a:sym typeface="Arial"/>
              </a:defRPr>
            </a:lvl1pPr>
            <a:lvl2pPr indent="0" lvl="1" marL="0" algn="r">
              <a:spcBef>
                <a:spcPts val="0"/>
              </a:spcBef>
              <a:buNone/>
              <a:defRPr sz="800">
                <a:solidFill>
                  <a:schemeClr val="lt2"/>
                </a:solidFill>
                <a:latin typeface="Arial"/>
                <a:ea typeface="Arial"/>
                <a:cs typeface="Arial"/>
                <a:sym typeface="Arial"/>
              </a:defRPr>
            </a:lvl2pPr>
            <a:lvl3pPr indent="0" lvl="2" marL="0" algn="r">
              <a:spcBef>
                <a:spcPts val="0"/>
              </a:spcBef>
              <a:buNone/>
              <a:defRPr sz="800">
                <a:solidFill>
                  <a:schemeClr val="lt2"/>
                </a:solidFill>
                <a:latin typeface="Arial"/>
                <a:ea typeface="Arial"/>
                <a:cs typeface="Arial"/>
                <a:sym typeface="Arial"/>
              </a:defRPr>
            </a:lvl3pPr>
            <a:lvl4pPr indent="0" lvl="3" marL="0" algn="r">
              <a:spcBef>
                <a:spcPts val="0"/>
              </a:spcBef>
              <a:buNone/>
              <a:defRPr sz="800">
                <a:solidFill>
                  <a:schemeClr val="lt2"/>
                </a:solidFill>
                <a:latin typeface="Arial"/>
                <a:ea typeface="Arial"/>
                <a:cs typeface="Arial"/>
                <a:sym typeface="Arial"/>
              </a:defRPr>
            </a:lvl4pPr>
            <a:lvl5pPr indent="0" lvl="4" marL="0" algn="r">
              <a:spcBef>
                <a:spcPts val="0"/>
              </a:spcBef>
              <a:buNone/>
              <a:defRPr sz="800">
                <a:solidFill>
                  <a:schemeClr val="lt2"/>
                </a:solidFill>
                <a:latin typeface="Arial"/>
                <a:ea typeface="Arial"/>
                <a:cs typeface="Arial"/>
                <a:sym typeface="Arial"/>
              </a:defRPr>
            </a:lvl5pPr>
            <a:lvl6pPr indent="0" lvl="5" marL="0" algn="r">
              <a:spcBef>
                <a:spcPts val="0"/>
              </a:spcBef>
              <a:buNone/>
              <a:defRPr sz="800">
                <a:solidFill>
                  <a:schemeClr val="lt2"/>
                </a:solidFill>
                <a:latin typeface="Arial"/>
                <a:ea typeface="Arial"/>
                <a:cs typeface="Arial"/>
                <a:sym typeface="Arial"/>
              </a:defRPr>
            </a:lvl6pPr>
            <a:lvl7pPr indent="0" lvl="6" marL="0" algn="r">
              <a:spcBef>
                <a:spcPts val="0"/>
              </a:spcBef>
              <a:buNone/>
              <a:defRPr sz="800">
                <a:solidFill>
                  <a:schemeClr val="lt2"/>
                </a:solidFill>
                <a:latin typeface="Arial"/>
                <a:ea typeface="Arial"/>
                <a:cs typeface="Arial"/>
                <a:sym typeface="Arial"/>
              </a:defRPr>
            </a:lvl7pPr>
            <a:lvl8pPr indent="0" lvl="7" marL="0" algn="r">
              <a:spcBef>
                <a:spcPts val="0"/>
              </a:spcBef>
              <a:buNone/>
              <a:defRPr sz="800">
                <a:solidFill>
                  <a:schemeClr val="lt2"/>
                </a:solidFill>
                <a:latin typeface="Arial"/>
                <a:ea typeface="Arial"/>
                <a:cs typeface="Arial"/>
                <a:sym typeface="Arial"/>
              </a:defRPr>
            </a:lvl8pPr>
            <a:lvl9pPr indent="0" lvl="8" marL="0" algn="r">
              <a:spcBef>
                <a:spcPts val="0"/>
              </a:spcBef>
              <a:buNone/>
              <a:defRPr sz="800">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19" name="Google Shape;1019;p108"/>
          <p:cNvSpPr txBox="1"/>
          <p:nvPr>
            <p:ph type="title"/>
          </p:nvPr>
        </p:nvSpPr>
        <p:spPr>
          <a:xfrm>
            <a:off x="134430" y="134911"/>
            <a:ext cx="3243296" cy="619105"/>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0" name="Google Shape;1020;p108"/>
          <p:cNvSpPr txBox="1"/>
          <p:nvPr>
            <p:ph idx="1" type="body"/>
          </p:nvPr>
        </p:nvSpPr>
        <p:spPr>
          <a:xfrm>
            <a:off x="134429" y="754017"/>
            <a:ext cx="3301238" cy="4072040"/>
          </a:xfrm>
          <a:prstGeom prst="rect">
            <a:avLst/>
          </a:prstGeom>
          <a:noFill/>
          <a:ln>
            <a:noFill/>
          </a:ln>
        </p:spPr>
        <p:txBody>
          <a:bodyPr anchorCtr="0" anchor="t" bIns="34275" lIns="68575" spcFirstLastPara="1" rIns="68575" wrap="square" tIns="34275">
            <a:normAutofit/>
          </a:bodyPr>
          <a:lstStyle>
            <a:lvl1pPr indent="-228600" lvl="0" marL="457200" marR="0" algn="l">
              <a:lnSpc>
                <a:spcPct val="100000"/>
              </a:lnSpc>
              <a:spcBef>
                <a:spcPts val="800"/>
              </a:spcBef>
              <a:spcAft>
                <a:spcPts val="0"/>
              </a:spcAft>
              <a:buClr>
                <a:schemeClr val="lt1"/>
              </a:buClr>
              <a:buSzPts val="2100"/>
              <a:buFont typeface="Arial"/>
              <a:buNone/>
              <a:defRPr>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21" name="Google Shape;1021;p108"/>
          <p:cNvSpPr txBox="1"/>
          <p:nvPr>
            <p:ph idx="2" type="subTitle"/>
          </p:nvPr>
        </p:nvSpPr>
        <p:spPr>
          <a:xfrm>
            <a:off x="3435666" y="765514"/>
            <a:ext cx="5708333" cy="300038"/>
          </a:xfrm>
          <a:prstGeom prst="rect">
            <a:avLst/>
          </a:prstGeom>
          <a:solidFill>
            <a:schemeClr val="accent2"/>
          </a:solidFill>
          <a:ln>
            <a:noFill/>
          </a:ln>
        </p:spPr>
        <p:txBody>
          <a:bodyPr anchorCtr="0" anchor="t" bIns="34275" lIns="68575" spcFirstLastPara="1" rIns="68575" wrap="square" tIns="34275">
            <a:noAutofit/>
          </a:bodyPr>
          <a:lstStyle>
            <a:lvl1pPr lvl="0" algn="l">
              <a:lnSpc>
                <a:spcPct val="100000"/>
              </a:lnSpc>
              <a:spcBef>
                <a:spcPts val="400"/>
              </a:spcBef>
              <a:spcAft>
                <a:spcPts val="0"/>
              </a:spcAft>
              <a:buClr>
                <a:schemeClr val="dk2"/>
              </a:buClr>
              <a:buSzPts val="1500"/>
              <a:buNone/>
              <a:defRPr sz="1500"/>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1022" name="Google Shape;1022;p108"/>
          <p:cNvSpPr txBox="1"/>
          <p:nvPr>
            <p:ph idx="3" type="body"/>
          </p:nvPr>
        </p:nvSpPr>
        <p:spPr>
          <a:xfrm>
            <a:off x="3664744" y="1065448"/>
            <a:ext cx="5450711" cy="3716534"/>
          </a:xfrm>
          <a:prstGeom prst="rect">
            <a:avLst/>
          </a:prstGeom>
          <a:solidFill>
            <a:schemeClr val="lt1"/>
          </a:solidFill>
          <a:ln>
            <a:noFill/>
          </a:ln>
        </p:spPr>
        <p:txBody>
          <a:bodyPr anchorCtr="0" anchor="t" bIns="0" lIns="68575" spcFirstLastPara="1" rIns="137150" wrap="square" tIns="685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Horizontal">
  <p:cSld name="QA-Horizontal">
    <p:bg>
      <p:bgPr>
        <a:solidFill>
          <a:schemeClr val="lt1"/>
        </a:solidFill>
      </p:bgPr>
    </p:bg>
    <p:spTree>
      <p:nvGrpSpPr>
        <p:cNvPr id="1023" name="Shape 1023"/>
        <p:cNvGrpSpPr/>
        <p:nvPr/>
      </p:nvGrpSpPr>
      <p:grpSpPr>
        <a:xfrm>
          <a:off x="0" y="0"/>
          <a:ext cx="0" cy="0"/>
          <a:chOff x="0" y="0"/>
          <a:chExt cx="0" cy="0"/>
        </a:xfrm>
      </p:grpSpPr>
      <p:grpSp>
        <p:nvGrpSpPr>
          <p:cNvPr id="1024" name="Google Shape;1024;p109"/>
          <p:cNvGrpSpPr/>
          <p:nvPr/>
        </p:nvGrpSpPr>
        <p:grpSpPr>
          <a:xfrm>
            <a:off x="0" y="1"/>
            <a:ext cx="9144000" cy="5143500"/>
            <a:chOff x="0" y="1"/>
            <a:chExt cx="12192000" cy="6858000"/>
          </a:xfrm>
        </p:grpSpPr>
        <p:sp>
          <p:nvSpPr>
            <p:cNvPr id="1025" name="Google Shape;1025;p109"/>
            <p:cNvSpPr/>
            <p:nvPr/>
          </p:nvSpPr>
          <p:spPr>
            <a:xfrm>
              <a:off x="0" y="1"/>
              <a:ext cx="12192000"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026" name="Google Shape;1026;p109"/>
            <p:cNvPicPr preferRelativeResize="0"/>
            <p:nvPr/>
          </p:nvPicPr>
          <p:blipFill rotWithShape="1">
            <a:blip r:embed="rId2">
              <a:alphaModFix/>
            </a:blip>
            <a:srcRect b="0" l="0" r="0" t="0"/>
            <a:stretch/>
          </p:blipFill>
          <p:spPr>
            <a:xfrm>
              <a:off x="243599" y="6461879"/>
              <a:ext cx="366979" cy="219456"/>
            </a:xfrm>
            <a:prstGeom prst="rect">
              <a:avLst/>
            </a:prstGeom>
            <a:noFill/>
            <a:ln>
              <a:noFill/>
            </a:ln>
          </p:spPr>
        </p:pic>
        <p:sp>
          <p:nvSpPr>
            <p:cNvPr id="1027" name="Google Shape;1027;p109"/>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1028" name="Google Shape;1028;p109"/>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lt2"/>
                </a:solidFill>
                <a:latin typeface="Arial"/>
                <a:ea typeface="Arial"/>
                <a:cs typeface="Arial"/>
                <a:sym typeface="Arial"/>
              </a:defRPr>
            </a:lvl1pPr>
            <a:lvl2pPr indent="0" lvl="1" marL="0" algn="r">
              <a:spcBef>
                <a:spcPts val="0"/>
              </a:spcBef>
              <a:buNone/>
              <a:defRPr sz="800">
                <a:solidFill>
                  <a:schemeClr val="lt2"/>
                </a:solidFill>
                <a:latin typeface="Arial"/>
                <a:ea typeface="Arial"/>
                <a:cs typeface="Arial"/>
                <a:sym typeface="Arial"/>
              </a:defRPr>
            </a:lvl2pPr>
            <a:lvl3pPr indent="0" lvl="2" marL="0" algn="r">
              <a:spcBef>
                <a:spcPts val="0"/>
              </a:spcBef>
              <a:buNone/>
              <a:defRPr sz="800">
                <a:solidFill>
                  <a:schemeClr val="lt2"/>
                </a:solidFill>
                <a:latin typeface="Arial"/>
                <a:ea typeface="Arial"/>
                <a:cs typeface="Arial"/>
                <a:sym typeface="Arial"/>
              </a:defRPr>
            </a:lvl3pPr>
            <a:lvl4pPr indent="0" lvl="3" marL="0" algn="r">
              <a:spcBef>
                <a:spcPts val="0"/>
              </a:spcBef>
              <a:buNone/>
              <a:defRPr sz="800">
                <a:solidFill>
                  <a:schemeClr val="lt2"/>
                </a:solidFill>
                <a:latin typeface="Arial"/>
                <a:ea typeface="Arial"/>
                <a:cs typeface="Arial"/>
                <a:sym typeface="Arial"/>
              </a:defRPr>
            </a:lvl4pPr>
            <a:lvl5pPr indent="0" lvl="4" marL="0" algn="r">
              <a:spcBef>
                <a:spcPts val="0"/>
              </a:spcBef>
              <a:buNone/>
              <a:defRPr sz="800">
                <a:solidFill>
                  <a:schemeClr val="lt2"/>
                </a:solidFill>
                <a:latin typeface="Arial"/>
                <a:ea typeface="Arial"/>
                <a:cs typeface="Arial"/>
                <a:sym typeface="Arial"/>
              </a:defRPr>
            </a:lvl5pPr>
            <a:lvl6pPr indent="0" lvl="5" marL="0" algn="r">
              <a:spcBef>
                <a:spcPts val="0"/>
              </a:spcBef>
              <a:buNone/>
              <a:defRPr sz="800">
                <a:solidFill>
                  <a:schemeClr val="lt2"/>
                </a:solidFill>
                <a:latin typeface="Arial"/>
                <a:ea typeface="Arial"/>
                <a:cs typeface="Arial"/>
                <a:sym typeface="Arial"/>
              </a:defRPr>
            </a:lvl6pPr>
            <a:lvl7pPr indent="0" lvl="6" marL="0" algn="r">
              <a:spcBef>
                <a:spcPts val="0"/>
              </a:spcBef>
              <a:buNone/>
              <a:defRPr sz="800">
                <a:solidFill>
                  <a:schemeClr val="lt2"/>
                </a:solidFill>
                <a:latin typeface="Arial"/>
                <a:ea typeface="Arial"/>
                <a:cs typeface="Arial"/>
                <a:sym typeface="Arial"/>
              </a:defRPr>
            </a:lvl7pPr>
            <a:lvl8pPr indent="0" lvl="7" marL="0" algn="r">
              <a:spcBef>
                <a:spcPts val="0"/>
              </a:spcBef>
              <a:buNone/>
              <a:defRPr sz="800">
                <a:solidFill>
                  <a:schemeClr val="lt2"/>
                </a:solidFill>
                <a:latin typeface="Arial"/>
                <a:ea typeface="Arial"/>
                <a:cs typeface="Arial"/>
                <a:sym typeface="Arial"/>
              </a:defRPr>
            </a:lvl8pPr>
            <a:lvl9pPr indent="0" lvl="8" marL="0" algn="r">
              <a:spcBef>
                <a:spcPts val="0"/>
              </a:spcBef>
              <a:buNone/>
              <a:defRPr sz="800">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29" name="Google Shape;1029;p109"/>
          <p:cNvSpPr txBox="1"/>
          <p:nvPr>
            <p:ph type="title"/>
          </p:nvPr>
        </p:nvSpPr>
        <p:spPr>
          <a:xfrm>
            <a:off x="134430" y="134911"/>
            <a:ext cx="8830808" cy="619105"/>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30" name="Google Shape;1030;p109"/>
          <p:cNvSpPr txBox="1"/>
          <p:nvPr>
            <p:ph idx="1" type="body"/>
          </p:nvPr>
        </p:nvSpPr>
        <p:spPr>
          <a:xfrm>
            <a:off x="134428" y="889123"/>
            <a:ext cx="4104196" cy="873003"/>
          </a:xfrm>
          <a:prstGeom prst="rect">
            <a:avLst/>
          </a:prstGeom>
          <a:noFill/>
          <a:ln>
            <a:noFill/>
          </a:ln>
        </p:spPr>
        <p:txBody>
          <a:bodyPr anchorCtr="0" anchor="t" bIns="34275" lIns="68575" spcFirstLastPara="1" rIns="68575" wrap="square" tIns="34275">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31" name="Google Shape;1031;p109"/>
          <p:cNvSpPr txBox="1"/>
          <p:nvPr>
            <p:ph idx="2" type="body"/>
          </p:nvPr>
        </p:nvSpPr>
        <p:spPr>
          <a:xfrm>
            <a:off x="4238625" y="889123"/>
            <a:ext cx="4800630" cy="873003"/>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0" lIns="68575" spcFirstLastPara="1" rIns="137150" wrap="square" tIns="685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32" name="Google Shape;1032;p109"/>
          <p:cNvSpPr txBox="1"/>
          <p:nvPr>
            <p:ph idx="3" type="body"/>
          </p:nvPr>
        </p:nvSpPr>
        <p:spPr>
          <a:xfrm>
            <a:off x="134428" y="1894842"/>
            <a:ext cx="4104196" cy="873003"/>
          </a:xfrm>
          <a:prstGeom prst="rect">
            <a:avLst/>
          </a:prstGeom>
          <a:noFill/>
          <a:ln>
            <a:noFill/>
          </a:ln>
        </p:spPr>
        <p:txBody>
          <a:bodyPr anchorCtr="0" anchor="t" bIns="34275" lIns="68575" spcFirstLastPara="1" rIns="68575" wrap="square" tIns="34275">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33" name="Google Shape;1033;p109"/>
          <p:cNvSpPr txBox="1"/>
          <p:nvPr>
            <p:ph idx="4" type="body"/>
          </p:nvPr>
        </p:nvSpPr>
        <p:spPr>
          <a:xfrm>
            <a:off x="4238624" y="1894842"/>
            <a:ext cx="4800630" cy="873003"/>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0" lIns="68575" spcFirstLastPara="1" rIns="137150" wrap="square" tIns="685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34" name="Google Shape;1034;p109"/>
          <p:cNvSpPr txBox="1"/>
          <p:nvPr>
            <p:ph idx="5" type="body"/>
          </p:nvPr>
        </p:nvSpPr>
        <p:spPr>
          <a:xfrm>
            <a:off x="134428" y="2912325"/>
            <a:ext cx="4104196" cy="873003"/>
          </a:xfrm>
          <a:prstGeom prst="rect">
            <a:avLst/>
          </a:prstGeom>
          <a:noFill/>
          <a:ln>
            <a:noFill/>
          </a:ln>
        </p:spPr>
        <p:txBody>
          <a:bodyPr anchorCtr="0" anchor="t" bIns="34275" lIns="68575" spcFirstLastPara="1" rIns="68575" wrap="square" tIns="34275">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35" name="Google Shape;1035;p109"/>
          <p:cNvSpPr txBox="1"/>
          <p:nvPr>
            <p:ph idx="6" type="body"/>
          </p:nvPr>
        </p:nvSpPr>
        <p:spPr>
          <a:xfrm>
            <a:off x="4238624" y="2912325"/>
            <a:ext cx="4800630" cy="873003"/>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0" lIns="68575" spcFirstLastPara="1" rIns="137150" wrap="square" tIns="685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36" name="Google Shape;1036;p109"/>
          <p:cNvSpPr txBox="1"/>
          <p:nvPr>
            <p:ph idx="7" type="body"/>
          </p:nvPr>
        </p:nvSpPr>
        <p:spPr>
          <a:xfrm>
            <a:off x="134427" y="3929668"/>
            <a:ext cx="4104196" cy="873003"/>
          </a:xfrm>
          <a:prstGeom prst="rect">
            <a:avLst/>
          </a:prstGeom>
          <a:noFill/>
          <a:ln>
            <a:noFill/>
          </a:ln>
        </p:spPr>
        <p:txBody>
          <a:bodyPr anchorCtr="0" anchor="t" bIns="34275" lIns="68575" spcFirstLastPara="1" rIns="68575" wrap="square" tIns="34275">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37" name="Google Shape;1037;p109"/>
          <p:cNvSpPr txBox="1"/>
          <p:nvPr>
            <p:ph idx="8" type="body"/>
          </p:nvPr>
        </p:nvSpPr>
        <p:spPr>
          <a:xfrm>
            <a:off x="4238624" y="3929668"/>
            <a:ext cx="4800630" cy="873003"/>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0" lIns="68575" spcFirstLastPara="1" rIns="137150" wrap="square" tIns="685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C-Horizontal-Question">
  <p:cSld name="KC-Horizontal-Question">
    <p:bg>
      <p:bgPr>
        <a:solidFill>
          <a:schemeClr val="lt1"/>
        </a:solidFill>
      </p:bgPr>
    </p:bg>
    <p:spTree>
      <p:nvGrpSpPr>
        <p:cNvPr id="1038" name="Shape 1038"/>
        <p:cNvGrpSpPr/>
        <p:nvPr/>
      </p:nvGrpSpPr>
      <p:grpSpPr>
        <a:xfrm>
          <a:off x="0" y="0"/>
          <a:ext cx="0" cy="0"/>
          <a:chOff x="0" y="0"/>
          <a:chExt cx="0" cy="0"/>
        </a:xfrm>
      </p:grpSpPr>
      <p:grpSp>
        <p:nvGrpSpPr>
          <p:cNvPr id="1039" name="Google Shape;1039;p110"/>
          <p:cNvGrpSpPr/>
          <p:nvPr/>
        </p:nvGrpSpPr>
        <p:grpSpPr>
          <a:xfrm>
            <a:off x="0" y="0"/>
            <a:ext cx="9144000" cy="5143500"/>
            <a:chOff x="0" y="0"/>
            <a:chExt cx="12192000" cy="6858000"/>
          </a:xfrm>
        </p:grpSpPr>
        <p:sp>
          <p:nvSpPr>
            <p:cNvPr id="1040" name="Google Shape;1040;p110"/>
            <p:cNvSpPr/>
            <p:nvPr/>
          </p:nvSpPr>
          <p:spPr>
            <a:xfrm>
              <a:off x="0" y="0"/>
              <a:ext cx="12192000" cy="211421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41" name="Google Shape;1041;p110"/>
            <p:cNvSpPr/>
            <p:nvPr/>
          </p:nvSpPr>
          <p:spPr>
            <a:xfrm>
              <a:off x="0" y="2114217"/>
              <a:ext cx="12191999" cy="47437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042" name="Google Shape;1042;p110"/>
            <p:cNvPicPr preferRelativeResize="0"/>
            <p:nvPr/>
          </p:nvPicPr>
          <p:blipFill rotWithShape="1">
            <a:blip r:embed="rId2">
              <a:alphaModFix/>
            </a:blip>
            <a:srcRect b="0" l="0" r="0" t="0"/>
            <a:stretch/>
          </p:blipFill>
          <p:spPr>
            <a:xfrm>
              <a:off x="11539728" y="252740"/>
              <a:ext cx="366979" cy="219456"/>
            </a:xfrm>
            <a:prstGeom prst="rect">
              <a:avLst/>
            </a:prstGeom>
            <a:noFill/>
            <a:ln>
              <a:noFill/>
            </a:ln>
          </p:spPr>
        </p:pic>
        <p:sp>
          <p:nvSpPr>
            <p:cNvPr id="1043" name="Google Shape;1043;p110"/>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1044" name="Google Shape;1044;p110"/>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45" name="Google Shape;1045;p110"/>
          <p:cNvSpPr txBox="1"/>
          <p:nvPr>
            <p:ph type="title"/>
          </p:nvPr>
        </p:nvSpPr>
        <p:spPr>
          <a:xfrm>
            <a:off x="134429" y="134911"/>
            <a:ext cx="8828698" cy="374137"/>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6" name="Google Shape;1046;p110"/>
          <p:cNvSpPr txBox="1"/>
          <p:nvPr>
            <p:ph idx="1" type="body"/>
          </p:nvPr>
        </p:nvSpPr>
        <p:spPr>
          <a:xfrm>
            <a:off x="1" y="523335"/>
            <a:ext cx="9143999" cy="1053811"/>
          </a:xfrm>
          <a:prstGeom prst="rect">
            <a:avLst/>
          </a:prstGeom>
          <a:solidFill>
            <a:schemeClr val="accent1"/>
          </a:solidFill>
          <a:ln>
            <a:noFill/>
          </a:ln>
        </p:spPr>
        <p:txBody>
          <a:bodyPr anchorCtr="0" anchor="t" bIns="0" lIns="171450" spcFirstLastPara="1" rIns="137150" wrap="square" tIns="0">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47" name="Google Shape;1047;p110"/>
          <p:cNvSpPr txBox="1"/>
          <p:nvPr>
            <p:ph idx="2" type="subTitle"/>
          </p:nvPr>
        </p:nvSpPr>
        <p:spPr>
          <a:xfrm>
            <a:off x="0" y="1582341"/>
            <a:ext cx="665560" cy="238125"/>
          </a:xfrm>
          <a:prstGeom prst="rect">
            <a:avLst/>
          </a:prstGeom>
          <a:solidFill>
            <a:schemeClr val="accent2"/>
          </a:solidFill>
          <a:ln>
            <a:noFill/>
          </a:ln>
        </p:spPr>
        <p:txBody>
          <a:bodyPr anchorCtr="0" anchor="t" bIns="34275" lIns="0" spcFirstLastPara="1" rIns="0" wrap="square" tIns="34275">
            <a:noAutofit/>
          </a:bodyPr>
          <a:lstStyle>
            <a:lvl1pPr lvl="0" algn="ctr">
              <a:lnSpc>
                <a:spcPct val="100000"/>
              </a:lnSpc>
              <a:spcBef>
                <a:spcPts val="400"/>
              </a:spcBef>
              <a:spcAft>
                <a:spcPts val="0"/>
              </a:spcAft>
              <a:buClr>
                <a:schemeClr val="dk2"/>
              </a:buClr>
              <a:buSzPts val="1400"/>
              <a:buNone/>
              <a:defRPr sz="1400">
                <a:solidFill>
                  <a:schemeClr val="dk2"/>
                </a:solidFil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1048" name="Google Shape;1048;p110"/>
          <p:cNvSpPr txBox="1"/>
          <p:nvPr>
            <p:ph idx="3" type="subTitle"/>
          </p:nvPr>
        </p:nvSpPr>
        <p:spPr>
          <a:xfrm>
            <a:off x="680963" y="1582341"/>
            <a:ext cx="8463038" cy="238125"/>
          </a:xfrm>
          <a:prstGeom prst="rect">
            <a:avLst/>
          </a:prstGeom>
          <a:solidFill>
            <a:schemeClr val="accent2"/>
          </a:solidFill>
          <a:ln>
            <a:noFill/>
          </a:ln>
        </p:spPr>
        <p:txBody>
          <a:bodyPr anchorCtr="0" anchor="t" bIns="34275" lIns="68575" spcFirstLastPara="1" rIns="0" wrap="square" tIns="34275">
            <a:noAutofit/>
          </a:bodyPr>
          <a:lstStyle>
            <a:lvl1pPr lvl="0" algn="l">
              <a:lnSpc>
                <a:spcPct val="100000"/>
              </a:lnSpc>
              <a:spcBef>
                <a:spcPts val="400"/>
              </a:spcBef>
              <a:spcAft>
                <a:spcPts val="0"/>
              </a:spcAft>
              <a:buClr>
                <a:schemeClr val="dk2"/>
              </a:buClr>
              <a:buSzPts val="1400"/>
              <a:buNone/>
              <a:defRPr sz="1400">
                <a:solidFill>
                  <a:schemeClr val="dk2"/>
                </a:solidFil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1049" name="Google Shape;1049;p110"/>
          <p:cNvSpPr txBox="1"/>
          <p:nvPr>
            <p:ph idx="4" type="body"/>
          </p:nvPr>
        </p:nvSpPr>
        <p:spPr>
          <a:xfrm>
            <a:off x="1" y="1820439"/>
            <a:ext cx="666102" cy="480060"/>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50" name="Google Shape;1050;p110"/>
          <p:cNvSpPr txBox="1"/>
          <p:nvPr>
            <p:ph idx="5" type="body"/>
          </p:nvPr>
        </p:nvSpPr>
        <p:spPr>
          <a:xfrm>
            <a:off x="680963" y="1820439"/>
            <a:ext cx="8424938" cy="4800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51" name="Google Shape;1051;p110"/>
          <p:cNvSpPr txBox="1"/>
          <p:nvPr>
            <p:ph idx="6" type="body"/>
          </p:nvPr>
        </p:nvSpPr>
        <p:spPr>
          <a:xfrm>
            <a:off x="1" y="2325551"/>
            <a:ext cx="666102" cy="480060"/>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52" name="Google Shape;1052;p110"/>
          <p:cNvSpPr txBox="1"/>
          <p:nvPr>
            <p:ph idx="7" type="body"/>
          </p:nvPr>
        </p:nvSpPr>
        <p:spPr>
          <a:xfrm>
            <a:off x="680963" y="2325551"/>
            <a:ext cx="8424938" cy="4800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53" name="Google Shape;1053;p110"/>
          <p:cNvSpPr txBox="1"/>
          <p:nvPr>
            <p:ph idx="8" type="body"/>
          </p:nvPr>
        </p:nvSpPr>
        <p:spPr>
          <a:xfrm>
            <a:off x="1" y="2830662"/>
            <a:ext cx="666102" cy="480060"/>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54" name="Google Shape;1054;p110"/>
          <p:cNvSpPr txBox="1"/>
          <p:nvPr>
            <p:ph idx="9" type="body"/>
          </p:nvPr>
        </p:nvSpPr>
        <p:spPr>
          <a:xfrm>
            <a:off x="680963" y="2830662"/>
            <a:ext cx="8424938" cy="4800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55" name="Google Shape;1055;p110"/>
          <p:cNvSpPr txBox="1"/>
          <p:nvPr>
            <p:ph idx="13" type="body"/>
          </p:nvPr>
        </p:nvSpPr>
        <p:spPr>
          <a:xfrm>
            <a:off x="1" y="3335774"/>
            <a:ext cx="666102" cy="480060"/>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56" name="Google Shape;1056;p110"/>
          <p:cNvSpPr txBox="1"/>
          <p:nvPr>
            <p:ph idx="14" type="body"/>
          </p:nvPr>
        </p:nvSpPr>
        <p:spPr>
          <a:xfrm>
            <a:off x="680963" y="3335774"/>
            <a:ext cx="8424938" cy="4800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57" name="Google Shape;1057;p110"/>
          <p:cNvSpPr txBox="1"/>
          <p:nvPr>
            <p:ph idx="15" type="body"/>
          </p:nvPr>
        </p:nvSpPr>
        <p:spPr>
          <a:xfrm>
            <a:off x="1" y="3840885"/>
            <a:ext cx="666102" cy="480060"/>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58" name="Google Shape;1058;p110"/>
          <p:cNvSpPr txBox="1"/>
          <p:nvPr>
            <p:ph idx="16" type="body"/>
          </p:nvPr>
        </p:nvSpPr>
        <p:spPr>
          <a:xfrm>
            <a:off x="680963" y="3840885"/>
            <a:ext cx="8424938" cy="4800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59" name="Google Shape;1059;p110"/>
          <p:cNvSpPr txBox="1"/>
          <p:nvPr>
            <p:ph idx="17" type="body"/>
          </p:nvPr>
        </p:nvSpPr>
        <p:spPr>
          <a:xfrm>
            <a:off x="1" y="4345998"/>
            <a:ext cx="666102" cy="480060"/>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60" name="Google Shape;1060;p110"/>
          <p:cNvSpPr txBox="1"/>
          <p:nvPr>
            <p:ph idx="18" type="body"/>
          </p:nvPr>
        </p:nvSpPr>
        <p:spPr>
          <a:xfrm>
            <a:off x="680963" y="4345998"/>
            <a:ext cx="8424938" cy="4800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bg>
      <p:bgPr>
        <a:solidFill>
          <a:schemeClr val="lt1"/>
        </a:solidFill>
      </p:bgPr>
    </p:bg>
    <p:spTree>
      <p:nvGrpSpPr>
        <p:cNvPr id="1061" name="Shape 1061"/>
        <p:cNvGrpSpPr/>
        <p:nvPr/>
      </p:nvGrpSpPr>
      <p:grpSpPr>
        <a:xfrm>
          <a:off x="0" y="0"/>
          <a:ext cx="0" cy="0"/>
          <a:chOff x="0" y="0"/>
          <a:chExt cx="0" cy="0"/>
        </a:xfrm>
      </p:grpSpPr>
      <p:sp>
        <p:nvSpPr>
          <p:cNvPr id="1062" name="Google Shape;1062;p111"/>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1063" name="Google Shape;1063;p111"/>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64" name="Google Shape;1064;p111"/>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5" name="Google Shape;1065;p111"/>
          <p:cNvSpPr txBox="1"/>
          <p:nvPr>
            <p:ph idx="1" type="body"/>
          </p:nvPr>
        </p:nvSpPr>
        <p:spPr>
          <a:xfrm rot="5400000">
            <a:off x="2618040" y="-1516451"/>
            <a:ext cx="4041933" cy="862444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400"/>
              </a:spcBef>
              <a:spcAft>
                <a:spcPts val="0"/>
              </a:spcAft>
              <a:buClr>
                <a:schemeClr val="dk2"/>
              </a:buClr>
              <a:buSzPts val="1500"/>
              <a:buChar char="•"/>
              <a:defRPr sz="1500">
                <a:solidFill>
                  <a:schemeClr val="dk2"/>
                </a:solidFill>
              </a:defRPr>
            </a:lvl2pPr>
            <a:lvl3pPr indent="-317500" lvl="2" marL="1371600" algn="l">
              <a:lnSpc>
                <a:spcPct val="100000"/>
              </a:lnSpc>
              <a:spcBef>
                <a:spcPts val="400"/>
              </a:spcBef>
              <a:spcAft>
                <a:spcPts val="0"/>
              </a:spcAft>
              <a:buClr>
                <a:schemeClr val="dk2"/>
              </a:buClr>
              <a:buSzPts val="1400"/>
              <a:buChar char="•"/>
              <a:defRPr sz="1400">
                <a:solidFill>
                  <a:schemeClr val="dk2"/>
                </a:solidFill>
              </a:defRPr>
            </a:lvl3pPr>
            <a:lvl4pPr indent="-304800" lvl="3" marL="1828800" algn="l">
              <a:lnSpc>
                <a:spcPct val="100000"/>
              </a:lnSpc>
              <a:spcBef>
                <a:spcPts val="400"/>
              </a:spcBef>
              <a:spcAft>
                <a:spcPts val="0"/>
              </a:spcAft>
              <a:buClr>
                <a:schemeClr val="dk2"/>
              </a:buClr>
              <a:buSzPts val="1200"/>
              <a:buChar char="•"/>
              <a:defRPr sz="1200">
                <a:solidFill>
                  <a:schemeClr val="dk2"/>
                </a:solidFill>
              </a:defRPr>
            </a:lvl4pPr>
            <a:lvl5pPr indent="-304800" lvl="4" marL="2286000" algn="l">
              <a:lnSpc>
                <a:spcPct val="100000"/>
              </a:lnSpc>
              <a:spcBef>
                <a:spcPts val="400"/>
              </a:spcBef>
              <a:spcAft>
                <a:spcPts val="0"/>
              </a:spcAft>
              <a:buClr>
                <a:schemeClr val="dk2"/>
              </a:buClr>
              <a:buSzPts val="1200"/>
              <a:buChar char="•"/>
              <a:defRPr sz="1200">
                <a:solidFill>
                  <a:schemeClr val="dk2"/>
                </a:solidFill>
              </a:defRPr>
            </a:lvl5pPr>
            <a:lvl6pPr indent="-317500" lvl="5" marL="2743200" algn="l">
              <a:lnSpc>
                <a:spcPct val="100000"/>
              </a:lnSpc>
              <a:spcBef>
                <a:spcPts val="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66" name="Google Shape;1066;p111"/>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Content">
  <p:cSld name="Vertical Title and Content">
    <p:bg>
      <p:bgPr>
        <a:solidFill>
          <a:schemeClr val="lt1"/>
        </a:solidFill>
      </p:bgPr>
    </p:bg>
    <p:spTree>
      <p:nvGrpSpPr>
        <p:cNvPr id="1067" name="Shape 1067"/>
        <p:cNvGrpSpPr/>
        <p:nvPr/>
      </p:nvGrpSpPr>
      <p:grpSpPr>
        <a:xfrm>
          <a:off x="0" y="0"/>
          <a:ext cx="0" cy="0"/>
          <a:chOff x="0" y="0"/>
          <a:chExt cx="0" cy="0"/>
        </a:xfrm>
      </p:grpSpPr>
      <p:sp>
        <p:nvSpPr>
          <p:cNvPr id="1068" name="Google Shape;1068;p112"/>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1069" name="Google Shape;1069;p112"/>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70" name="Google Shape;1070;p112"/>
          <p:cNvSpPr txBox="1"/>
          <p:nvPr>
            <p:ph type="title"/>
          </p:nvPr>
        </p:nvSpPr>
        <p:spPr>
          <a:xfrm rot="5400000">
            <a:off x="6243021" y="2103845"/>
            <a:ext cx="4595321" cy="849109"/>
          </a:xfrm>
          <a:prstGeom prst="rect">
            <a:avLst/>
          </a:prstGeom>
          <a:noFill/>
          <a:ln>
            <a:noFill/>
          </a:ln>
        </p:spPr>
        <p:txBody>
          <a:bodyPr anchorCtr="0" anchor="ctr" bIns="34275" lIns="68575" spcFirstLastPara="1" rIns="68575" wrap="square" tIns="34275">
            <a:normAutofit/>
          </a:bodyPr>
          <a:lstStyle>
            <a:lvl1pPr lvl="0" marR="0" algn="l">
              <a:lnSpc>
                <a:spcPct val="100000"/>
              </a:lnSpc>
              <a:spcBef>
                <a:spcPts val="0"/>
              </a:spcBef>
              <a:spcAft>
                <a:spcPts val="0"/>
              </a:spcAft>
              <a:buClr>
                <a:schemeClr val="dk2"/>
              </a:buClr>
              <a:buSzPts val="2400"/>
              <a:buFont typeface="Arial"/>
              <a:buNone/>
              <a:defRPr>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1" name="Google Shape;1071;p112"/>
          <p:cNvSpPr txBox="1"/>
          <p:nvPr>
            <p:ph idx="1" type="body"/>
          </p:nvPr>
        </p:nvSpPr>
        <p:spPr>
          <a:xfrm rot="5400000">
            <a:off x="1897563" y="-1392506"/>
            <a:ext cx="4595321" cy="7841807"/>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400"/>
              </a:spcBef>
              <a:spcAft>
                <a:spcPts val="0"/>
              </a:spcAft>
              <a:buClr>
                <a:schemeClr val="dk2"/>
              </a:buClr>
              <a:buSzPts val="1500"/>
              <a:buChar char="•"/>
              <a:defRPr sz="1500">
                <a:solidFill>
                  <a:schemeClr val="dk2"/>
                </a:solidFill>
              </a:defRPr>
            </a:lvl2pPr>
            <a:lvl3pPr indent="-317500" lvl="2" marL="1371600" algn="l">
              <a:lnSpc>
                <a:spcPct val="100000"/>
              </a:lnSpc>
              <a:spcBef>
                <a:spcPts val="400"/>
              </a:spcBef>
              <a:spcAft>
                <a:spcPts val="0"/>
              </a:spcAft>
              <a:buClr>
                <a:schemeClr val="dk2"/>
              </a:buClr>
              <a:buSzPts val="1400"/>
              <a:buChar char="•"/>
              <a:defRPr sz="1400">
                <a:solidFill>
                  <a:schemeClr val="dk2"/>
                </a:solidFill>
              </a:defRPr>
            </a:lvl3pPr>
            <a:lvl4pPr indent="-304800" lvl="3" marL="1828800" algn="l">
              <a:lnSpc>
                <a:spcPct val="100000"/>
              </a:lnSpc>
              <a:spcBef>
                <a:spcPts val="400"/>
              </a:spcBef>
              <a:spcAft>
                <a:spcPts val="0"/>
              </a:spcAft>
              <a:buClr>
                <a:schemeClr val="dk2"/>
              </a:buClr>
              <a:buSzPts val="1200"/>
              <a:buChar char="•"/>
              <a:defRPr sz="1200">
                <a:solidFill>
                  <a:schemeClr val="dk2"/>
                </a:solidFill>
              </a:defRPr>
            </a:lvl4pPr>
            <a:lvl5pPr indent="-304800" lvl="4" marL="2286000" algn="l">
              <a:lnSpc>
                <a:spcPct val="100000"/>
              </a:lnSpc>
              <a:spcBef>
                <a:spcPts val="400"/>
              </a:spcBef>
              <a:spcAft>
                <a:spcPts val="0"/>
              </a:spcAft>
              <a:buClr>
                <a:schemeClr val="dk2"/>
              </a:buClr>
              <a:buSzPts val="1200"/>
              <a:buChar char="•"/>
              <a:defRPr sz="1200">
                <a:solidFill>
                  <a:schemeClr val="dk2"/>
                </a:solidFill>
              </a:defRPr>
            </a:lvl5pPr>
            <a:lvl6pPr indent="-317500" lvl="5" marL="2743200" algn="l">
              <a:lnSpc>
                <a:spcPct val="100000"/>
              </a:lnSpc>
              <a:spcBef>
                <a:spcPts val="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72" name="Google Shape;1072;p112"/>
          <p:cNvSpPr/>
          <p:nvPr/>
        </p:nvSpPr>
        <p:spPr>
          <a:xfrm rot="5400000">
            <a:off x="5852987" y="2528628"/>
            <a:ext cx="45605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73" name="Shape 1073"/>
        <p:cNvGrpSpPr/>
        <p:nvPr/>
      </p:nvGrpSpPr>
      <p:grpSpPr>
        <a:xfrm>
          <a:off x="0" y="0"/>
          <a:ext cx="0" cy="0"/>
          <a:chOff x="0" y="0"/>
          <a:chExt cx="0" cy="0"/>
        </a:xfrm>
      </p:grpSpPr>
      <p:pic>
        <p:nvPicPr>
          <p:cNvPr id="1074" name="Google Shape;1074;p113"/>
          <p:cNvPicPr preferRelativeResize="0"/>
          <p:nvPr/>
        </p:nvPicPr>
        <p:blipFill rotWithShape="1">
          <a:blip r:embed="rId2">
            <a:alphaModFix/>
          </a:blip>
          <a:srcRect b="0" l="0" r="0" t="0"/>
          <a:stretch/>
        </p:blipFill>
        <p:spPr>
          <a:xfrm>
            <a:off x="-60767" y="-35939"/>
            <a:ext cx="9271321" cy="5218637"/>
          </a:xfrm>
          <a:prstGeom prst="rect">
            <a:avLst/>
          </a:prstGeom>
          <a:noFill/>
          <a:ln>
            <a:noFill/>
          </a:ln>
        </p:spPr>
      </p:pic>
      <p:sp>
        <p:nvSpPr>
          <p:cNvPr id="1075" name="Google Shape;1075;p113"/>
          <p:cNvSpPr txBox="1"/>
          <p:nvPr>
            <p:ph type="title"/>
          </p:nvPr>
        </p:nvSpPr>
        <p:spPr>
          <a:xfrm>
            <a:off x="314325" y="2393955"/>
            <a:ext cx="8515350" cy="355589"/>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6" name="Google Shape;1076;p113"/>
          <p:cNvSpPr txBox="1"/>
          <p:nvPr>
            <p:ph idx="1" type="body"/>
          </p:nvPr>
        </p:nvSpPr>
        <p:spPr>
          <a:xfrm>
            <a:off x="314325" y="1915767"/>
            <a:ext cx="6044804" cy="36637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lt1"/>
              </a:buClr>
              <a:buSzPts val="1500"/>
              <a:buNone/>
              <a:defRPr b="0" sz="1500">
                <a:solidFill>
                  <a:schemeClr val="lt1"/>
                </a:solidFill>
                <a:latin typeface="Arial"/>
                <a:ea typeface="Arial"/>
                <a:cs typeface="Arial"/>
                <a:sym typeface="Arial"/>
              </a:defRPr>
            </a:lvl1pPr>
            <a:lvl2pPr indent="-342900" lvl="1" marL="914400" algn="l">
              <a:lnSpc>
                <a:spcPct val="100000"/>
              </a:lnSpc>
              <a:spcBef>
                <a:spcPts val="500"/>
              </a:spcBef>
              <a:spcAft>
                <a:spcPts val="0"/>
              </a:spcAft>
              <a:buClr>
                <a:schemeClr val="lt1"/>
              </a:buClr>
              <a:buSzPts val="1800"/>
              <a:buChar char="•"/>
              <a:defRPr>
                <a:solidFill>
                  <a:schemeClr val="lt1"/>
                </a:solidFill>
              </a:defRPr>
            </a:lvl2pPr>
            <a:lvl3pPr indent="-323850" lvl="2" marL="1371600" algn="l">
              <a:lnSpc>
                <a:spcPct val="100000"/>
              </a:lnSpc>
              <a:spcBef>
                <a:spcPts val="500"/>
              </a:spcBef>
              <a:spcAft>
                <a:spcPts val="0"/>
              </a:spcAft>
              <a:buClr>
                <a:schemeClr val="lt1"/>
              </a:buClr>
              <a:buSzPts val="1500"/>
              <a:buChar char="•"/>
              <a:defRPr>
                <a:solidFill>
                  <a:schemeClr val="lt1"/>
                </a:solidFill>
              </a:defRPr>
            </a:lvl3pPr>
            <a:lvl4pPr indent="-317500" lvl="3" marL="1828800" algn="l">
              <a:lnSpc>
                <a:spcPct val="100000"/>
              </a:lnSpc>
              <a:spcBef>
                <a:spcPts val="500"/>
              </a:spcBef>
              <a:spcAft>
                <a:spcPts val="0"/>
              </a:spcAft>
              <a:buClr>
                <a:schemeClr val="lt1"/>
              </a:buClr>
              <a:buSzPts val="1400"/>
              <a:buChar char="•"/>
              <a:defRPr>
                <a:solidFill>
                  <a:schemeClr val="lt1"/>
                </a:solidFill>
              </a:defRPr>
            </a:lvl4pPr>
            <a:lvl5pPr indent="-317500" lvl="4" marL="2286000" algn="l">
              <a:lnSpc>
                <a:spcPct val="100000"/>
              </a:lnSpc>
              <a:spcBef>
                <a:spcPts val="500"/>
              </a:spcBef>
              <a:spcAft>
                <a:spcPts val="0"/>
              </a:spcAft>
              <a:buClr>
                <a:schemeClr val="lt1"/>
              </a:buClr>
              <a:buSzPts val="1400"/>
              <a:buChar char="•"/>
              <a:defRPr>
                <a:solidFill>
                  <a:schemeClr val="lt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pic>
        <p:nvPicPr>
          <p:cNvPr id="1077" name="Google Shape;1077;p113"/>
          <p:cNvPicPr preferRelativeResize="0"/>
          <p:nvPr/>
        </p:nvPicPr>
        <p:blipFill rotWithShape="1">
          <a:blip r:embed="rId3">
            <a:alphaModFix/>
          </a:blip>
          <a:srcRect b="0" l="0" r="0" t="0"/>
          <a:stretch/>
        </p:blipFill>
        <p:spPr>
          <a:xfrm>
            <a:off x="7448324" y="4567379"/>
            <a:ext cx="1329492" cy="336805"/>
          </a:xfrm>
          <a:prstGeom prst="rect">
            <a:avLst/>
          </a:prstGeom>
          <a:noFill/>
          <a:ln>
            <a:noFill/>
          </a:ln>
        </p:spPr>
      </p:pic>
    </p:spTree>
  </p:cSld>
  <p:clrMapOvr>
    <a:masterClrMapping/>
  </p:clrMapOvr>
  <p:extLst>
    <p:ext uri="{DCECCB84-F9BA-43D5-87BE-67443E8EF086}">
      <p15:sldGuideLst>
        <p15:guide id="1" orient="horz" pos="162">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1078" name="Shape 1078"/>
        <p:cNvGrpSpPr/>
        <p:nvPr/>
      </p:nvGrpSpPr>
      <p:grpSpPr>
        <a:xfrm>
          <a:off x="0" y="0"/>
          <a:ext cx="0" cy="0"/>
          <a:chOff x="0" y="0"/>
          <a:chExt cx="0" cy="0"/>
        </a:xfrm>
      </p:grpSpPr>
      <p:pic>
        <p:nvPicPr>
          <p:cNvPr id="1079" name="Google Shape;1079;p114"/>
          <p:cNvPicPr preferRelativeResize="0"/>
          <p:nvPr/>
        </p:nvPicPr>
        <p:blipFill rotWithShape="1">
          <a:blip r:embed="rId2">
            <a:alphaModFix/>
          </a:blip>
          <a:srcRect b="0" l="0" r="0" t="0"/>
          <a:stretch/>
        </p:blipFill>
        <p:spPr>
          <a:xfrm>
            <a:off x="1852" y="4"/>
            <a:ext cx="9141714" cy="857250"/>
          </a:xfrm>
          <a:prstGeom prst="rect">
            <a:avLst/>
          </a:prstGeom>
          <a:noFill/>
          <a:ln>
            <a:noFill/>
          </a:ln>
        </p:spPr>
      </p:pic>
      <p:sp>
        <p:nvSpPr>
          <p:cNvPr id="1080" name="Google Shape;1080;p114"/>
          <p:cNvSpPr txBox="1"/>
          <p:nvPr>
            <p:ph type="title"/>
          </p:nvPr>
        </p:nvSpPr>
        <p:spPr>
          <a:xfrm>
            <a:off x="314325" y="273844"/>
            <a:ext cx="6775704" cy="355589"/>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1" name="Google Shape;1081;p114"/>
          <p:cNvSpPr txBox="1"/>
          <p:nvPr>
            <p:ph idx="1" type="body"/>
          </p:nvPr>
        </p:nvSpPr>
        <p:spPr>
          <a:xfrm>
            <a:off x="314325" y="1146131"/>
            <a:ext cx="4128516" cy="3486591"/>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1"/>
              </a:buClr>
              <a:buSzPts val="2100"/>
              <a:buChar char="•"/>
              <a:defRPr>
                <a:solidFill>
                  <a:schemeClr val="dk1"/>
                </a:solidFill>
              </a:defRPr>
            </a:lvl1pPr>
            <a:lvl2pPr indent="-342900" lvl="1" marL="914400" algn="l">
              <a:lnSpc>
                <a:spcPct val="100000"/>
              </a:lnSpc>
              <a:spcBef>
                <a:spcPts val="500"/>
              </a:spcBef>
              <a:spcAft>
                <a:spcPts val="0"/>
              </a:spcAft>
              <a:buClr>
                <a:schemeClr val="dk1"/>
              </a:buClr>
              <a:buSzPts val="1800"/>
              <a:buChar char="•"/>
              <a:defRPr>
                <a:solidFill>
                  <a:schemeClr val="dk1"/>
                </a:solidFill>
              </a:defRPr>
            </a:lvl2pPr>
            <a:lvl3pPr indent="-323850" lvl="2" marL="1371600" algn="l">
              <a:lnSpc>
                <a:spcPct val="100000"/>
              </a:lnSpc>
              <a:spcBef>
                <a:spcPts val="500"/>
              </a:spcBef>
              <a:spcAft>
                <a:spcPts val="0"/>
              </a:spcAft>
              <a:buClr>
                <a:schemeClr val="dk1"/>
              </a:buClr>
              <a:buSzPts val="1500"/>
              <a:buChar char="•"/>
              <a:defRPr>
                <a:solidFill>
                  <a:schemeClr val="dk1"/>
                </a:solidFill>
              </a:defRPr>
            </a:lvl3pPr>
            <a:lvl4pPr indent="-317500" lvl="3" marL="1828800" algn="l">
              <a:lnSpc>
                <a:spcPct val="100000"/>
              </a:lnSpc>
              <a:spcBef>
                <a:spcPts val="500"/>
              </a:spcBef>
              <a:spcAft>
                <a:spcPts val="0"/>
              </a:spcAft>
              <a:buClr>
                <a:schemeClr val="dk1"/>
              </a:buClr>
              <a:buSzPts val="1400"/>
              <a:buChar char="•"/>
              <a:defRPr>
                <a:solidFill>
                  <a:schemeClr val="dk1"/>
                </a:solidFill>
              </a:defRPr>
            </a:lvl4pPr>
            <a:lvl5pPr indent="-317500" lvl="4" marL="2286000" algn="l">
              <a:lnSpc>
                <a:spcPct val="100000"/>
              </a:lnSpc>
              <a:spcBef>
                <a:spcPts val="500"/>
              </a:spcBef>
              <a:spcAft>
                <a:spcPts val="0"/>
              </a:spcAft>
              <a:buClr>
                <a:schemeClr val="dk1"/>
              </a:buClr>
              <a:buSzPts val="1400"/>
              <a:buChar char="•"/>
              <a:defRPr>
                <a:solidFill>
                  <a:schemeClr val="dk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82" name="Google Shape;1082;p114"/>
          <p:cNvSpPr txBox="1"/>
          <p:nvPr>
            <p:ph idx="12" type="sldNum"/>
          </p:nvPr>
        </p:nvSpPr>
        <p:spPr>
          <a:xfrm>
            <a:off x="677227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83" name="Google Shape;1083;p114"/>
          <p:cNvSpPr txBox="1"/>
          <p:nvPr>
            <p:ph idx="2" type="body"/>
          </p:nvPr>
        </p:nvSpPr>
        <p:spPr>
          <a:xfrm>
            <a:off x="4684734" y="1143171"/>
            <a:ext cx="4128516" cy="3486591"/>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1"/>
              </a:buClr>
              <a:buSzPts val="2100"/>
              <a:buChar char="•"/>
              <a:defRPr>
                <a:solidFill>
                  <a:schemeClr val="dk1"/>
                </a:solidFill>
              </a:defRPr>
            </a:lvl1pPr>
            <a:lvl2pPr indent="-342900" lvl="1" marL="914400" algn="l">
              <a:lnSpc>
                <a:spcPct val="100000"/>
              </a:lnSpc>
              <a:spcBef>
                <a:spcPts val="500"/>
              </a:spcBef>
              <a:spcAft>
                <a:spcPts val="0"/>
              </a:spcAft>
              <a:buClr>
                <a:schemeClr val="dk1"/>
              </a:buClr>
              <a:buSzPts val="1800"/>
              <a:buChar char="•"/>
              <a:defRPr>
                <a:solidFill>
                  <a:schemeClr val="dk1"/>
                </a:solidFill>
              </a:defRPr>
            </a:lvl2pPr>
            <a:lvl3pPr indent="-323850" lvl="2" marL="1371600" algn="l">
              <a:lnSpc>
                <a:spcPct val="100000"/>
              </a:lnSpc>
              <a:spcBef>
                <a:spcPts val="500"/>
              </a:spcBef>
              <a:spcAft>
                <a:spcPts val="0"/>
              </a:spcAft>
              <a:buClr>
                <a:schemeClr val="dk1"/>
              </a:buClr>
              <a:buSzPts val="1500"/>
              <a:buChar char="•"/>
              <a:defRPr>
                <a:solidFill>
                  <a:schemeClr val="dk1"/>
                </a:solidFill>
              </a:defRPr>
            </a:lvl3pPr>
            <a:lvl4pPr indent="-317500" lvl="3" marL="1828800" algn="l">
              <a:lnSpc>
                <a:spcPct val="100000"/>
              </a:lnSpc>
              <a:spcBef>
                <a:spcPts val="500"/>
              </a:spcBef>
              <a:spcAft>
                <a:spcPts val="0"/>
              </a:spcAft>
              <a:buClr>
                <a:schemeClr val="dk1"/>
              </a:buClr>
              <a:buSzPts val="1400"/>
              <a:buChar char="•"/>
              <a:defRPr>
                <a:solidFill>
                  <a:schemeClr val="dk1"/>
                </a:solidFill>
              </a:defRPr>
            </a:lvl4pPr>
            <a:lvl5pPr indent="-317500" lvl="4" marL="2286000" algn="l">
              <a:lnSpc>
                <a:spcPct val="100000"/>
              </a:lnSpc>
              <a:spcBef>
                <a:spcPts val="500"/>
              </a:spcBef>
              <a:spcAft>
                <a:spcPts val="0"/>
              </a:spcAft>
              <a:buClr>
                <a:schemeClr val="dk1"/>
              </a:buClr>
              <a:buSzPts val="1400"/>
              <a:buChar char="•"/>
              <a:defRPr>
                <a:solidFill>
                  <a:schemeClr val="dk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84" name="Google Shape;1084;p114"/>
          <p:cNvSpPr txBox="1"/>
          <p:nvPr>
            <p:ph idx="11" type="ftr"/>
          </p:nvPr>
        </p:nvSpPr>
        <p:spPr>
          <a:xfrm>
            <a:off x="314325" y="4767263"/>
            <a:ext cx="280159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pic>
        <p:nvPicPr>
          <p:cNvPr id="1085" name="Google Shape;1085;p114"/>
          <p:cNvPicPr preferRelativeResize="0"/>
          <p:nvPr/>
        </p:nvPicPr>
        <p:blipFill rotWithShape="1">
          <a:blip r:embed="rId3">
            <a:alphaModFix/>
          </a:blip>
          <a:srcRect b="0" l="0" r="0" t="0"/>
          <a:stretch/>
        </p:blipFill>
        <p:spPr>
          <a:xfrm>
            <a:off x="7431899" y="273844"/>
            <a:ext cx="1329492" cy="336805"/>
          </a:xfrm>
          <a:prstGeom prst="rect">
            <a:avLst/>
          </a:prstGeom>
          <a:noFill/>
          <a:ln>
            <a:noFill/>
          </a:ln>
        </p:spPr>
      </p:pic>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1086" name="Shape 1086"/>
        <p:cNvGrpSpPr/>
        <p:nvPr/>
      </p:nvGrpSpPr>
      <p:grpSpPr>
        <a:xfrm>
          <a:off x="0" y="0"/>
          <a:ext cx="0" cy="0"/>
          <a:chOff x="0" y="0"/>
          <a:chExt cx="0" cy="0"/>
        </a:xfrm>
      </p:grpSpPr>
      <p:sp>
        <p:nvSpPr>
          <p:cNvPr id="1087" name="Google Shape;1087;p115"/>
          <p:cNvSpPr/>
          <p:nvPr/>
        </p:nvSpPr>
        <p:spPr>
          <a:xfrm>
            <a:off x="0" y="0"/>
            <a:ext cx="9144000" cy="5143500"/>
          </a:xfrm>
          <a:prstGeom prst="rect">
            <a:avLst/>
          </a:prstGeom>
          <a:solidFill>
            <a:srgbClr val="232F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88" name="Google Shape;1088;p115"/>
          <p:cNvSpPr txBox="1"/>
          <p:nvPr>
            <p:ph type="title"/>
          </p:nvPr>
        </p:nvSpPr>
        <p:spPr>
          <a:xfrm>
            <a:off x="314325" y="2393955"/>
            <a:ext cx="8515350" cy="355589"/>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9" name="Google Shape;1089;p115"/>
          <p:cNvSpPr txBox="1"/>
          <p:nvPr>
            <p:ph idx="1" type="body"/>
          </p:nvPr>
        </p:nvSpPr>
        <p:spPr>
          <a:xfrm>
            <a:off x="314325" y="1915767"/>
            <a:ext cx="6044804" cy="36637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rgbClr val="36C2B4"/>
              </a:buClr>
              <a:buSzPts val="1500"/>
              <a:buNone/>
              <a:defRPr b="0" sz="1500">
                <a:solidFill>
                  <a:srgbClr val="36C2B4"/>
                </a:solidFill>
                <a:latin typeface="Arial"/>
                <a:ea typeface="Arial"/>
                <a:cs typeface="Arial"/>
                <a:sym typeface="Arial"/>
              </a:defRPr>
            </a:lvl1pPr>
            <a:lvl2pPr indent="-342900" lvl="1" marL="914400" algn="l">
              <a:lnSpc>
                <a:spcPct val="100000"/>
              </a:lnSpc>
              <a:spcBef>
                <a:spcPts val="500"/>
              </a:spcBef>
              <a:spcAft>
                <a:spcPts val="0"/>
              </a:spcAft>
              <a:buClr>
                <a:schemeClr val="lt1"/>
              </a:buClr>
              <a:buSzPts val="1800"/>
              <a:buChar char="•"/>
              <a:defRPr>
                <a:solidFill>
                  <a:schemeClr val="lt1"/>
                </a:solidFill>
              </a:defRPr>
            </a:lvl2pPr>
            <a:lvl3pPr indent="-323850" lvl="2" marL="1371600" algn="l">
              <a:lnSpc>
                <a:spcPct val="100000"/>
              </a:lnSpc>
              <a:spcBef>
                <a:spcPts val="500"/>
              </a:spcBef>
              <a:spcAft>
                <a:spcPts val="0"/>
              </a:spcAft>
              <a:buClr>
                <a:schemeClr val="lt1"/>
              </a:buClr>
              <a:buSzPts val="1500"/>
              <a:buChar char="•"/>
              <a:defRPr>
                <a:solidFill>
                  <a:schemeClr val="lt1"/>
                </a:solidFill>
              </a:defRPr>
            </a:lvl3pPr>
            <a:lvl4pPr indent="-317500" lvl="3" marL="1828800" algn="l">
              <a:lnSpc>
                <a:spcPct val="100000"/>
              </a:lnSpc>
              <a:spcBef>
                <a:spcPts val="500"/>
              </a:spcBef>
              <a:spcAft>
                <a:spcPts val="0"/>
              </a:spcAft>
              <a:buClr>
                <a:schemeClr val="lt1"/>
              </a:buClr>
              <a:buSzPts val="1400"/>
              <a:buChar char="•"/>
              <a:defRPr>
                <a:solidFill>
                  <a:schemeClr val="lt1"/>
                </a:solidFill>
              </a:defRPr>
            </a:lvl4pPr>
            <a:lvl5pPr indent="-317500" lvl="4" marL="2286000" algn="l">
              <a:lnSpc>
                <a:spcPct val="100000"/>
              </a:lnSpc>
              <a:spcBef>
                <a:spcPts val="500"/>
              </a:spcBef>
              <a:spcAft>
                <a:spcPts val="0"/>
              </a:spcAft>
              <a:buClr>
                <a:schemeClr val="lt1"/>
              </a:buClr>
              <a:buSzPts val="1400"/>
              <a:buChar char="•"/>
              <a:defRPr>
                <a:solidFill>
                  <a:schemeClr val="lt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090" name="Google Shape;1090;p115"/>
          <p:cNvSpPr txBox="1"/>
          <p:nvPr>
            <p:ph idx="11" type="ftr"/>
          </p:nvPr>
        </p:nvSpPr>
        <p:spPr>
          <a:xfrm>
            <a:off x="314325" y="4767263"/>
            <a:ext cx="280159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pic>
        <p:nvPicPr>
          <p:cNvPr id="1091" name="Google Shape;1091;p115"/>
          <p:cNvPicPr preferRelativeResize="0"/>
          <p:nvPr/>
        </p:nvPicPr>
        <p:blipFill rotWithShape="1">
          <a:blip r:embed="rId2">
            <a:alphaModFix/>
          </a:blip>
          <a:srcRect b="0" l="0" r="0" t="0"/>
          <a:stretch/>
        </p:blipFill>
        <p:spPr>
          <a:xfrm>
            <a:off x="7448324" y="4567379"/>
            <a:ext cx="1329492" cy="336805"/>
          </a:xfrm>
          <a:prstGeom prst="rect">
            <a:avLst/>
          </a:prstGeom>
          <a:noFill/>
          <a:ln>
            <a:noFill/>
          </a:ln>
        </p:spPr>
      </p:pic>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p:cSld name="Side by Side">
    <p:spTree>
      <p:nvGrpSpPr>
        <p:cNvPr id="1092" name="Shape 1092"/>
        <p:cNvGrpSpPr/>
        <p:nvPr/>
      </p:nvGrpSpPr>
      <p:grpSpPr>
        <a:xfrm>
          <a:off x="0" y="0"/>
          <a:ext cx="0" cy="0"/>
          <a:chOff x="0" y="0"/>
          <a:chExt cx="0" cy="0"/>
        </a:xfrm>
      </p:grpSpPr>
      <p:sp>
        <p:nvSpPr>
          <p:cNvPr id="1093" name="Google Shape;1093;p116"/>
          <p:cNvSpPr/>
          <p:nvPr/>
        </p:nvSpPr>
        <p:spPr>
          <a:xfrm>
            <a:off x="-1" y="0"/>
            <a:ext cx="3844322" cy="5156619"/>
          </a:xfrm>
          <a:prstGeom prst="rect">
            <a:avLst/>
          </a:prstGeom>
          <a:solidFill>
            <a:srgbClr val="232F3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descr="A circuit board&#10;&#10;Description automatically generated" id="1094" name="Google Shape;1094;p116"/>
          <p:cNvPicPr preferRelativeResize="0"/>
          <p:nvPr/>
        </p:nvPicPr>
        <p:blipFill rotWithShape="1">
          <a:blip r:embed="rId2">
            <a:alphaModFix/>
          </a:blip>
          <a:srcRect b="21596" l="39690" r="5227" t="3208"/>
          <a:stretch/>
        </p:blipFill>
        <p:spPr>
          <a:xfrm>
            <a:off x="441534" y="2369520"/>
            <a:ext cx="3402786" cy="2787099"/>
          </a:xfrm>
          <a:prstGeom prst="rect">
            <a:avLst/>
          </a:prstGeom>
          <a:noFill/>
          <a:ln>
            <a:noFill/>
          </a:ln>
        </p:spPr>
      </p:pic>
      <p:sp>
        <p:nvSpPr>
          <p:cNvPr id="1095" name="Google Shape;1095;p116"/>
          <p:cNvSpPr txBox="1"/>
          <p:nvPr>
            <p:ph idx="11" type="ftr"/>
          </p:nvPr>
        </p:nvSpPr>
        <p:spPr>
          <a:xfrm>
            <a:off x="5998296" y="4767263"/>
            <a:ext cx="2831379" cy="273844"/>
          </a:xfrm>
          <a:prstGeom prst="rect">
            <a:avLst/>
          </a:prstGeom>
          <a:noFill/>
          <a:ln>
            <a:noFill/>
          </a:ln>
        </p:spPr>
        <p:txBody>
          <a:bodyPr anchorCtr="0" anchor="t" bIns="34275" lIns="68575" spcFirstLastPara="1" rIns="68575" wrap="square" tIns="34275">
            <a:noAutofit/>
          </a:bodyPr>
          <a:lstStyle>
            <a:lvl1pPr lvl="0" marR="0" rtl="0" algn="r">
              <a:spcBef>
                <a:spcPts val="0"/>
              </a:spcBef>
              <a:spcAft>
                <a:spcPts val="0"/>
              </a:spcAft>
              <a:buSzPts val="1100"/>
              <a:buNone/>
              <a:defRPr sz="1400">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096" name="Google Shape;1096;p116"/>
          <p:cNvSpPr txBox="1"/>
          <p:nvPr>
            <p:ph type="title"/>
          </p:nvPr>
        </p:nvSpPr>
        <p:spPr>
          <a:xfrm>
            <a:off x="314325" y="883782"/>
            <a:ext cx="3201485" cy="994172"/>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7" name="Google Shape;1097;p116"/>
          <p:cNvSpPr txBox="1"/>
          <p:nvPr>
            <p:ph idx="12" type="sldNum"/>
          </p:nvPr>
        </p:nvSpPr>
        <p:spPr>
          <a:xfrm>
            <a:off x="317743" y="4767263"/>
            <a:ext cx="2057400"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sz="1200">
                <a:solidFill>
                  <a:schemeClr val="lt1"/>
                </a:solidFill>
                <a:latin typeface="Arial"/>
                <a:ea typeface="Arial"/>
                <a:cs typeface="Arial"/>
                <a:sym typeface="Arial"/>
              </a:defRPr>
            </a:lvl1pPr>
            <a:lvl2pPr indent="0" lvl="1" marL="0" algn="l">
              <a:spcBef>
                <a:spcPts val="0"/>
              </a:spcBef>
              <a:buNone/>
              <a:defRPr sz="1200">
                <a:solidFill>
                  <a:schemeClr val="lt1"/>
                </a:solidFill>
                <a:latin typeface="Arial"/>
                <a:ea typeface="Arial"/>
                <a:cs typeface="Arial"/>
                <a:sym typeface="Arial"/>
              </a:defRPr>
            </a:lvl2pPr>
            <a:lvl3pPr indent="0" lvl="2" marL="0" algn="l">
              <a:spcBef>
                <a:spcPts val="0"/>
              </a:spcBef>
              <a:buNone/>
              <a:defRPr sz="1200">
                <a:solidFill>
                  <a:schemeClr val="lt1"/>
                </a:solidFill>
                <a:latin typeface="Arial"/>
                <a:ea typeface="Arial"/>
                <a:cs typeface="Arial"/>
                <a:sym typeface="Arial"/>
              </a:defRPr>
            </a:lvl3pPr>
            <a:lvl4pPr indent="0" lvl="3" marL="0" algn="l">
              <a:spcBef>
                <a:spcPts val="0"/>
              </a:spcBef>
              <a:buNone/>
              <a:defRPr sz="1200">
                <a:solidFill>
                  <a:schemeClr val="lt1"/>
                </a:solidFill>
                <a:latin typeface="Arial"/>
                <a:ea typeface="Arial"/>
                <a:cs typeface="Arial"/>
                <a:sym typeface="Arial"/>
              </a:defRPr>
            </a:lvl4pPr>
            <a:lvl5pPr indent="0" lvl="4" marL="0" algn="l">
              <a:spcBef>
                <a:spcPts val="0"/>
              </a:spcBef>
              <a:buNone/>
              <a:defRPr sz="1200">
                <a:solidFill>
                  <a:schemeClr val="lt1"/>
                </a:solidFill>
                <a:latin typeface="Arial"/>
                <a:ea typeface="Arial"/>
                <a:cs typeface="Arial"/>
                <a:sym typeface="Arial"/>
              </a:defRPr>
            </a:lvl5pPr>
            <a:lvl6pPr indent="0" lvl="5" marL="0" algn="l">
              <a:spcBef>
                <a:spcPts val="0"/>
              </a:spcBef>
              <a:buNone/>
              <a:defRPr sz="1200">
                <a:solidFill>
                  <a:schemeClr val="lt1"/>
                </a:solidFill>
                <a:latin typeface="Arial"/>
                <a:ea typeface="Arial"/>
                <a:cs typeface="Arial"/>
                <a:sym typeface="Arial"/>
              </a:defRPr>
            </a:lvl6pPr>
            <a:lvl7pPr indent="0" lvl="6" marL="0" algn="l">
              <a:spcBef>
                <a:spcPts val="0"/>
              </a:spcBef>
              <a:buNone/>
              <a:defRPr sz="1200">
                <a:solidFill>
                  <a:schemeClr val="lt1"/>
                </a:solidFill>
                <a:latin typeface="Arial"/>
                <a:ea typeface="Arial"/>
                <a:cs typeface="Arial"/>
                <a:sym typeface="Arial"/>
              </a:defRPr>
            </a:lvl7pPr>
            <a:lvl8pPr indent="0" lvl="7" marL="0" algn="l">
              <a:spcBef>
                <a:spcPts val="0"/>
              </a:spcBef>
              <a:buNone/>
              <a:defRPr sz="1200">
                <a:solidFill>
                  <a:schemeClr val="lt1"/>
                </a:solidFill>
                <a:latin typeface="Arial"/>
                <a:ea typeface="Arial"/>
                <a:cs typeface="Arial"/>
                <a:sym typeface="Arial"/>
              </a:defRPr>
            </a:lvl8pPr>
            <a:lvl9pPr indent="0" lvl="8" marL="0" algn="l">
              <a:spcBef>
                <a:spcPts val="0"/>
              </a:spcBef>
              <a:buNone/>
              <a:defRPr sz="12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098" name="Google Shape;1098;p116"/>
          <p:cNvSpPr txBox="1"/>
          <p:nvPr>
            <p:ph idx="1" type="body"/>
          </p:nvPr>
        </p:nvSpPr>
        <p:spPr>
          <a:xfrm>
            <a:off x="4285856" y="883782"/>
            <a:ext cx="4325709" cy="3611190"/>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1"/>
              </a:buClr>
              <a:buSzPts val="2100"/>
              <a:buChar char="•"/>
              <a:defRPr>
                <a:solidFill>
                  <a:schemeClr val="dk1"/>
                </a:solidFill>
              </a:defRPr>
            </a:lvl1pPr>
            <a:lvl2pPr indent="-342900" lvl="1" marL="914400" algn="l">
              <a:lnSpc>
                <a:spcPct val="100000"/>
              </a:lnSpc>
              <a:spcBef>
                <a:spcPts val="500"/>
              </a:spcBef>
              <a:spcAft>
                <a:spcPts val="0"/>
              </a:spcAft>
              <a:buClr>
                <a:schemeClr val="dk1"/>
              </a:buClr>
              <a:buSzPts val="1800"/>
              <a:buChar char="•"/>
              <a:defRPr>
                <a:solidFill>
                  <a:schemeClr val="dk1"/>
                </a:solidFill>
              </a:defRPr>
            </a:lvl2pPr>
            <a:lvl3pPr indent="-323850" lvl="2" marL="1371600" algn="l">
              <a:lnSpc>
                <a:spcPct val="100000"/>
              </a:lnSpc>
              <a:spcBef>
                <a:spcPts val="500"/>
              </a:spcBef>
              <a:spcAft>
                <a:spcPts val="0"/>
              </a:spcAft>
              <a:buClr>
                <a:schemeClr val="dk1"/>
              </a:buClr>
              <a:buSzPts val="1500"/>
              <a:buChar char="•"/>
              <a:defRPr>
                <a:solidFill>
                  <a:schemeClr val="dk1"/>
                </a:solidFill>
              </a:defRPr>
            </a:lvl3pPr>
            <a:lvl4pPr indent="-317500" lvl="3" marL="1828800" algn="l">
              <a:lnSpc>
                <a:spcPct val="100000"/>
              </a:lnSpc>
              <a:spcBef>
                <a:spcPts val="500"/>
              </a:spcBef>
              <a:spcAft>
                <a:spcPts val="0"/>
              </a:spcAft>
              <a:buClr>
                <a:schemeClr val="dk1"/>
              </a:buClr>
              <a:buSzPts val="1400"/>
              <a:buChar char="•"/>
              <a:defRPr>
                <a:solidFill>
                  <a:schemeClr val="dk1"/>
                </a:solidFill>
              </a:defRPr>
            </a:lvl4pPr>
            <a:lvl5pPr indent="-317500" lvl="4" marL="2286000" algn="l">
              <a:lnSpc>
                <a:spcPct val="100000"/>
              </a:lnSpc>
              <a:spcBef>
                <a:spcPts val="500"/>
              </a:spcBef>
              <a:spcAft>
                <a:spcPts val="0"/>
              </a:spcAft>
              <a:buClr>
                <a:schemeClr val="dk1"/>
              </a:buClr>
              <a:buSzPts val="1400"/>
              <a:buChar char="•"/>
              <a:defRPr>
                <a:solidFill>
                  <a:schemeClr val="dk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pic>
        <p:nvPicPr>
          <p:cNvPr id="1099" name="Google Shape;1099;p116"/>
          <p:cNvPicPr preferRelativeResize="0"/>
          <p:nvPr/>
        </p:nvPicPr>
        <p:blipFill rotWithShape="1">
          <a:blip r:embed="rId3">
            <a:alphaModFix/>
          </a:blip>
          <a:srcRect b="0" l="0" r="0" t="0"/>
          <a:stretch/>
        </p:blipFill>
        <p:spPr>
          <a:xfrm>
            <a:off x="7431900" y="273844"/>
            <a:ext cx="1329489" cy="336804"/>
          </a:xfrm>
          <a:prstGeom prst="rect">
            <a:avLst/>
          </a:prstGeom>
          <a:noFill/>
          <a:ln>
            <a:noFill/>
          </a:ln>
        </p:spPr>
      </p:pic>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Light">
  <p:cSld name="Title Only Light">
    <p:spTree>
      <p:nvGrpSpPr>
        <p:cNvPr id="1100" name="Shape 1100"/>
        <p:cNvGrpSpPr/>
        <p:nvPr/>
      </p:nvGrpSpPr>
      <p:grpSpPr>
        <a:xfrm>
          <a:off x="0" y="0"/>
          <a:ext cx="0" cy="0"/>
          <a:chOff x="0" y="0"/>
          <a:chExt cx="0" cy="0"/>
        </a:xfrm>
      </p:grpSpPr>
      <p:sp>
        <p:nvSpPr>
          <p:cNvPr id="1101" name="Google Shape;1101;p117"/>
          <p:cNvSpPr txBox="1"/>
          <p:nvPr>
            <p:ph type="title"/>
          </p:nvPr>
        </p:nvSpPr>
        <p:spPr>
          <a:xfrm>
            <a:off x="314325" y="273844"/>
            <a:ext cx="6775704" cy="355589"/>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dk1"/>
              </a:buClr>
              <a:buSzPts val="3000"/>
              <a:buFont typeface="Arial"/>
              <a:buNone/>
              <a:defRPr sz="30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2" name="Google Shape;1102;p117"/>
          <p:cNvSpPr txBox="1"/>
          <p:nvPr>
            <p:ph idx="11" type="ftr"/>
          </p:nvPr>
        </p:nvSpPr>
        <p:spPr>
          <a:xfrm>
            <a:off x="314325" y="4767263"/>
            <a:ext cx="280159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pic>
        <p:nvPicPr>
          <p:cNvPr id="1103" name="Google Shape;1103;p117"/>
          <p:cNvPicPr preferRelativeResize="0"/>
          <p:nvPr/>
        </p:nvPicPr>
        <p:blipFill rotWithShape="1">
          <a:blip r:embed="rId2">
            <a:alphaModFix/>
          </a:blip>
          <a:srcRect b="0" l="0" r="0" t="0"/>
          <a:stretch/>
        </p:blipFill>
        <p:spPr>
          <a:xfrm>
            <a:off x="7431900" y="273844"/>
            <a:ext cx="1329489" cy="336804"/>
          </a:xfrm>
          <a:prstGeom prst="rect">
            <a:avLst/>
          </a:prstGeom>
          <a:noFill/>
          <a:ln>
            <a:noFill/>
          </a:ln>
        </p:spPr>
      </p:pic>
      <p:sp>
        <p:nvSpPr>
          <p:cNvPr id="1104" name="Google Shape;1104;p117"/>
          <p:cNvSpPr txBox="1"/>
          <p:nvPr>
            <p:ph idx="12" type="sldNum"/>
          </p:nvPr>
        </p:nvSpPr>
        <p:spPr>
          <a:xfrm>
            <a:off x="677227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Header">
  <p:cSld name="Subsection Header">
    <p:spTree>
      <p:nvGrpSpPr>
        <p:cNvPr id="1105" name="Shape 1105"/>
        <p:cNvGrpSpPr/>
        <p:nvPr/>
      </p:nvGrpSpPr>
      <p:grpSpPr>
        <a:xfrm>
          <a:off x="0" y="0"/>
          <a:ext cx="0" cy="0"/>
          <a:chOff x="0" y="0"/>
          <a:chExt cx="0" cy="0"/>
        </a:xfrm>
      </p:grpSpPr>
      <p:sp>
        <p:nvSpPr>
          <p:cNvPr id="1106" name="Google Shape;1106;p118"/>
          <p:cNvSpPr txBox="1"/>
          <p:nvPr>
            <p:ph idx="11" type="ftr"/>
          </p:nvPr>
        </p:nvSpPr>
        <p:spPr>
          <a:xfrm>
            <a:off x="314324" y="4767263"/>
            <a:ext cx="280159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1107" name="Google Shape;1107;p118"/>
          <p:cNvSpPr txBox="1"/>
          <p:nvPr>
            <p:ph type="title"/>
          </p:nvPr>
        </p:nvSpPr>
        <p:spPr>
          <a:xfrm>
            <a:off x="314325" y="2393955"/>
            <a:ext cx="8515350" cy="355589"/>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dk1"/>
              </a:buClr>
              <a:buSzPts val="4500"/>
              <a:buFont typeface="Arial"/>
              <a:buNone/>
              <a:defRPr sz="45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8" name="Google Shape;1108;p118"/>
          <p:cNvSpPr txBox="1"/>
          <p:nvPr>
            <p:ph idx="12" type="sldNum"/>
          </p:nvPr>
        </p:nvSpPr>
        <p:spPr>
          <a:xfrm>
            <a:off x="677227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109" name="Google Shape;1109;p118"/>
          <p:cNvPicPr preferRelativeResize="0"/>
          <p:nvPr/>
        </p:nvPicPr>
        <p:blipFill rotWithShape="1">
          <a:blip r:embed="rId2">
            <a:alphaModFix/>
          </a:blip>
          <a:srcRect b="3809" l="75552" r="3438" t="60520"/>
          <a:stretch/>
        </p:blipFill>
        <p:spPr>
          <a:xfrm rot="10800000">
            <a:off x="-1" y="-1"/>
            <a:ext cx="1701140" cy="1624577"/>
          </a:xfrm>
          <a:prstGeom prst="rect">
            <a:avLst/>
          </a:prstGeom>
          <a:noFill/>
          <a:ln>
            <a:noFill/>
          </a:ln>
        </p:spPr>
      </p:pic>
      <p:pic>
        <p:nvPicPr>
          <p:cNvPr id="1110" name="Google Shape;1110;p118"/>
          <p:cNvPicPr preferRelativeResize="0"/>
          <p:nvPr/>
        </p:nvPicPr>
        <p:blipFill rotWithShape="1">
          <a:blip r:embed="rId3">
            <a:alphaModFix/>
          </a:blip>
          <a:srcRect b="0" l="0" r="0" t="0"/>
          <a:stretch/>
        </p:blipFill>
        <p:spPr>
          <a:xfrm>
            <a:off x="7431900" y="273844"/>
            <a:ext cx="1329489" cy="33680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55" name="Shape 55"/>
        <p:cNvGrpSpPr/>
        <p:nvPr/>
      </p:nvGrpSpPr>
      <p:grpSpPr>
        <a:xfrm>
          <a:off x="0" y="0"/>
          <a:ext cx="0" cy="0"/>
          <a:chOff x="0" y="0"/>
          <a:chExt cx="0" cy="0"/>
        </a:xfrm>
      </p:grpSpPr>
      <p:grpSp>
        <p:nvGrpSpPr>
          <p:cNvPr id="56" name="Google Shape;56;p14"/>
          <p:cNvGrpSpPr/>
          <p:nvPr/>
        </p:nvGrpSpPr>
        <p:grpSpPr>
          <a:xfrm>
            <a:off x="0" y="-1"/>
            <a:ext cx="9144000" cy="5143501"/>
            <a:chOff x="0" y="-1"/>
            <a:chExt cx="12192000" cy="6858001"/>
          </a:xfrm>
        </p:grpSpPr>
        <p:sp>
          <p:nvSpPr>
            <p:cNvPr id="57" name="Google Shape;57;p14"/>
            <p:cNvSpPr/>
            <p:nvPr/>
          </p:nvSpPr>
          <p:spPr>
            <a:xfrm>
              <a:off x="0" y="0"/>
              <a:ext cx="12192000"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 name="Google Shape;58;p14"/>
            <p:cNvSpPr/>
            <p:nvPr/>
          </p:nvSpPr>
          <p:spPr>
            <a:xfrm>
              <a:off x="5867400" y="0"/>
              <a:ext cx="2228850" cy="2295144"/>
            </a:xfrm>
            <a:custGeom>
              <a:rect b="b" l="l" r="r" t="t"/>
              <a:pathLst>
                <a:path extrusionOk="0" h="2295144" w="2228850">
                  <a:moveTo>
                    <a:pt x="0" y="0"/>
                  </a:moveTo>
                  <a:lnTo>
                    <a:pt x="2228850" y="0"/>
                  </a:lnTo>
                  <a:lnTo>
                    <a:pt x="2228850" y="2295144"/>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 name="Google Shape;59;p14"/>
            <p:cNvSpPr/>
            <p:nvPr/>
          </p:nvSpPr>
          <p:spPr>
            <a:xfrm>
              <a:off x="8096250" y="-1"/>
              <a:ext cx="4095750" cy="2295525"/>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60" name="Google Shape;60;p14"/>
            <p:cNvPicPr preferRelativeResize="0"/>
            <p:nvPr/>
          </p:nvPicPr>
          <p:blipFill rotWithShape="1">
            <a:blip r:embed="rId2">
              <a:alphaModFix/>
            </a:blip>
            <a:srcRect b="0" l="0" r="0" t="0"/>
            <a:stretch/>
          </p:blipFill>
          <p:spPr>
            <a:xfrm>
              <a:off x="585216" y="338328"/>
              <a:ext cx="1097280" cy="658368"/>
            </a:xfrm>
            <a:prstGeom prst="rect">
              <a:avLst/>
            </a:prstGeom>
            <a:noFill/>
            <a:ln>
              <a:noFill/>
            </a:ln>
          </p:spPr>
        </p:pic>
        <p:sp>
          <p:nvSpPr>
            <p:cNvPr id="61" name="Google Shape;61;p14"/>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800" u="none" cap="none" strike="noStrike">
                  <a:solidFill>
                    <a:schemeClr val="lt2"/>
                  </a:solidFill>
                  <a:latin typeface="Arial"/>
                  <a:ea typeface="Arial"/>
                  <a:cs typeface="Arial"/>
                  <a:sym typeface="Arial"/>
                </a:rPr>
                <a:t>© 2022, Amazon Web Services, Inc. or its affiliates. All rights reserved.</a:t>
              </a:r>
              <a:endParaRPr sz="1100"/>
            </a:p>
          </p:txBody>
        </p:sp>
      </p:grpSp>
      <p:sp>
        <p:nvSpPr>
          <p:cNvPr id="62" name="Google Shape;62;p14"/>
          <p:cNvSpPr txBox="1"/>
          <p:nvPr>
            <p:ph type="title"/>
          </p:nvPr>
        </p:nvSpPr>
        <p:spPr>
          <a:xfrm>
            <a:off x="274320" y="1721358"/>
            <a:ext cx="8675370" cy="1110996"/>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2"/>
              </a:buClr>
              <a:buSzPts val="3300"/>
              <a:buFont typeface="Arial"/>
              <a:buNone/>
              <a:defRPr sz="3300">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4"/>
          <p:cNvSpPr txBox="1"/>
          <p:nvPr>
            <p:ph idx="1" type="subTitle"/>
          </p:nvPr>
        </p:nvSpPr>
        <p:spPr>
          <a:xfrm>
            <a:off x="274320" y="2852928"/>
            <a:ext cx="8675370" cy="1700784"/>
          </a:xfrm>
          <a:prstGeom prst="rect">
            <a:avLst/>
          </a:prstGeom>
          <a:noFill/>
          <a:ln>
            <a:noFill/>
          </a:ln>
        </p:spPr>
        <p:txBody>
          <a:bodyPr anchorCtr="0" anchor="t" bIns="34275" lIns="68575" spcFirstLastPara="1" rIns="68575" wrap="square" tIns="34275">
            <a:noAutofit/>
          </a:bodyPr>
          <a:lstStyle>
            <a:lvl1pPr lvl="0" algn="l">
              <a:lnSpc>
                <a:spcPct val="100000"/>
              </a:lnSpc>
              <a:spcBef>
                <a:spcPts val="400"/>
              </a:spcBef>
              <a:spcAft>
                <a:spcPts val="0"/>
              </a:spcAft>
              <a:buClr>
                <a:schemeClr val="lt2"/>
              </a:buClr>
              <a:buSzPts val="2400"/>
              <a:buNone/>
              <a:defRPr sz="2400">
                <a:solidFill>
                  <a:schemeClr val="lt2"/>
                </a:solidFil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solidFill>
      </p:bgPr>
    </p:bg>
    <p:spTree>
      <p:nvGrpSpPr>
        <p:cNvPr id="64" name="Shape 64"/>
        <p:cNvGrpSpPr/>
        <p:nvPr/>
      </p:nvGrpSpPr>
      <p:grpSpPr>
        <a:xfrm>
          <a:off x="0" y="0"/>
          <a:ext cx="0" cy="0"/>
          <a:chOff x="0" y="0"/>
          <a:chExt cx="0" cy="0"/>
        </a:xfrm>
      </p:grpSpPr>
      <p:sp>
        <p:nvSpPr>
          <p:cNvPr id="65" name="Google Shape;65;p15"/>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5"/>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2"/>
              </a:buClr>
              <a:buSzPts val="2100"/>
              <a:buChar char="•"/>
              <a:defRPr/>
            </a:lvl1pPr>
            <a:lvl2pPr indent="-342900" lvl="1" marL="914400" algn="l">
              <a:lnSpc>
                <a:spcPct val="100000"/>
              </a:lnSpc>
              <a:spcBef>
                <a:spcPts val="500"/>
              </a:spcBef>
              <a:spcAft>
                <a:spcPts val="0"/>
              </a:spcAft>
              <a:buClr>
                <a:schemeClr val="dk2"/>
              </a:buClr>
              <a:buSzPts val="1800"/>
              <a:buChar char="•"/>
              <a:defRPr/>
            </a:lvl2pPr>
            <a:lvl3pPr indent="-323850" lvl="2" marL="1371600" algn="l">
              <a:lnSpc>
                <a:spcPct val="100000"/>
              </a:lnSpc>
              <a:spcBef>
                <a:spcPts val="500"/>
              </a:spcBef>
              <a:spcAft>
                <a:spcPts val="0"/>
              </a:spcAft>
              <a:buClr>
                <a:schemeClr val="dk2"/>
              </a:buClr>
              <a:buSzPts val="15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68" name="Google Shape;68;p15"/>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69" name="Google Shape;69;p15"/>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70" name="Shape 70"/>
        <p:cNvGrpSpPr/>
        <p:nvPr/>
      </p:nvGrpSpPr>
      <p:grpSpPr>
        <a:xfrm>
          <a:off x="0" y="0"/>
          <a:ext cx="0" cy="0"/>
          <a:chOff x="0" y="0"/>
          <a:chExt cx="0" cy="0"/>
        </a:xfrm>
      </p:grpSpPr>
      <p:sp>
        <p:nvSpPr>
          <p:cNvPr id="71" name="Google Shape;71;p16"/>
          <p:cNvSpPr txBox="1"/>
          <p:nvPr>
            <p:ph type="title"/>
          </p:nvPr>
        </p:nvSpPr>
        <p:spPr>
          <a:xfrm>
            <a:off x="274320" y="274853"/>
            <a:ext cx="6576192" cy="172045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3300"/>
              <a:buFont typeface="Arial"/>
              <a:buNone/>
              <a:defRPr sz="33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txBox="1"/>
          <p:nvPr>
            <p:ph idx="1" type="subTitle"/>
          </p:nvPr>
        </p:nvSpPr>
        <p:spPr>
          <a:xfrm>
            <a:off x="274320" y="2016143"/>
            <a:ext cx="6576192" cy="1573591"/>
          </a:xfrm>
          <a:prstGeom prst="rect">
            <a:avLst/>
          </a:prstGeom>
          <a:noFill/>
          <a:ln>
            <a:noFill/>
          </a:ln>
        </p:spPr>
        <p:txBody>
          <a:bodyPr anchorCtr="0" anchor="t" bIns="34275" lIns="68575" spcFirstLastPara="1" rIns="68575" wrap="square" tIns="34275">
            <a:normAutofit/>
          </a:bodyPr>
          <a:lstStyle>
            <a:lvl1pPr lvl="0" algn="l">
              <a:lnSpc>
                <a:spcPct val="100000"/>
              </a:lnSpc>
              <a:spcBef>
                <a:spcPts val="400"/>
              </a:spcBef>
              <a:spcAft>
                <a:spcPts val="0"/>
              </a:spcAft>
              <a:buClr>
                <a:schemeClr val="dk2"/>
              </a:buClr>
              <a:buSzPts val="1800"/>
              <a:buNone/>
              <a:defRPr sz="1800">
                <a:solidFill>
                  <a:schemeClr val="dk2"/>
                </a:solidFill>
              </a:defRPr>
            </a:lvl1pPr>
            <a:lvl2pPr lvl="1" algn="l">
              <a:lnSpc>
                <a:spcPct val="100000"/>
              </a:lnSpc>
              <a:spcBef>
                <a:spcPts val="500"/>
              </a:spcBef>
              <a:spcAft>
                <a:spcPts val="0"/>
              </a:spcAft>
              <a:buClr>
                <a:srgbClr val="888888"/>
              </a:buClr>
              <a:buSzPts val="1500"/>
              <a:buNone/>
              <a:defRPr sz="1500">
                <a:solidFill>
                  <a:srgbClr val="888888"/>
                </a:solidFill>
              </a:defRPr>
            </a:lvl2pPr>
            <a:lvl3pPr lvl="2" algn="l">
              <a:lnSpc>
                <a:spcPct val="100000"/>
              </a:lnSpc>
              <a:spcBef>
                <a:spcPts val="500"/>
              </a:spcBef>
              <a:spcAft>
                <a:spcPts val="0"/>
              </a:spcAft>
              <a:buClr>
                <a:srgbClr val="888888"/>
              </a:buClr>
              <a:buSzPts val="1400"/>
              <a:buNone/>
              <a:defRPr sz="1400">
                <a:solidFill>
                  <a:srgbClr val="888888"/>
                </a:solidFill>
              </a:defRPr>
            </a:lvl3pPr>
            <a:lvl4pPr lvl="3" algn="l">
              <a:lnSpc>
                <a:spcPct val="100000"/>
              </a:lnSpc>
              <a:spcBef>
                <a:spcPts val="500"/>
              </a:spcBef>
              <a:spcAft>
                <a:spcPts val="0"/>
              </a:spcAft>
              <a:buClr>
                <a:srgbClr val="888888"/>
              </a:buClr>
              <a:buSzPts val="1200"/>
              <a:buNone/>
              <a:defRPr sz="1200">
                <a:solidFill>
                  <a:srgbClr val="888888"/>
                </a:solidFill>
              </a:defRPr>
            </a:lvl4pPr>
            <a:lvl5pPr lvl="4" algn="l">
              <a:lnSpc>
                <a:spcPct val="100000"/>
              </a:lnSpc>
              <a:spcBef>
                <a:spcPts val="500"/>
              </a:spcBef>
              <a:spcAft>
                <a:spcPts val="0"/>
              </a:spcAft>
              <a:buClr>
                <a:srgbClr val="888888"/>
              </a:buClr>
              <a:buSzPts val="1200"/>
              <a:buNone/>
              <a:defRPr sz="1200">
                <a:solidFill>
                  <a:srgbClr val="888888"/>
                </a:solidFill>
              </a:defRPr>
            </a:lvl5pPr>
            <a:lvl6pPr lvl="5" algn="l">
              <a:lnSpc>
                <a:spcPct val="100000"/>
              </a:lnSpc>
              <a:spcBef>
                <a:spcPts val="500"/>
              </a:spcBef>
              <a:spcAft>
                <a:spcPts val="0"/>
              </a:spcAft>
              <a:buClr>
                <a:srgbClr val="888888"/>
              </a:buClr>
              <a:buSzPts val="1200"/>
              <a:buNone/>
              <a:defRPr sz="1200">
                <a:solidFill>
                  <a:srgbClr val="888888"/>
                </a:solidFill>
              </a:defRPr>
            </a:lvl6pPr>
            <a:lvl7pPr lvl="6" algn="l">
              <a:lnSpc>
                <a:spcPct val="100000"/>
              </a:lnSpc>
              <a:spcBef>
                <a:spcPts val="500"/>
              </a:spcBef>
              <a:spcAft>
                <a:spcPts val="0"/>
              </a:spcAft>
              <a:buClr>
                <a:srgbClr val="888888"/>
              </a:buClr>
              <a:buSzPts val="1200"/>
              <a:buNone/>
              <a:defRPr sz="1200">
                <a:solidFill>
                  <a:srgbClr val="888888"/>
                </a:solidFill>
              </a:defRPr>
            </a:lvl7pPr>
            <a:lvl8pPr lvl="7" algn="l">
              <a:lnSpc>
                <a:spcPct val="100000"/>
              </a:lnSpc>
              <a:spcBef>
                <a:spcPts val="500"/>
              </a:spcBef>
              <a:spcAft>
                <a:spcPts val="0"/>
              </a:spcAft>
              <a:buClr>
                <a:srgbClr val="888888"/>
              </a:buClr>
              <a:buSzPts val="1200"/>
              <a:buNone/>
              <a:defRPr sz="1200">
                <a:solidFill>
                  <a:srgbClr val="888888"/>
                </a:solidFill>
              </a:defRPr>
            </a:lvl8pPr>
            <a:lvl9pPr lvl="8" algn="l">
              <a:lnSpc>
                <a:spcPct val="100000"/>
              </a:lnSpc>
              <a:spcBef>
                <a:spcPts val="500"/>
              </a:spcBef>
              <a:spcAft>
                <a:spcPts val="500"/>
              </a:spcAft>
              <a:buClr>
                <a:srgbClr val="888888"/>
              </a:buClr>
              <a:buSzPts val="1200"/>
              <a:buNone/>
              <a:defRPr sz="1200">
                <a:solidFill>
                  <a:srgbClr val="888888"/>
                </a:solidFill>
              </a:defRPr>
            </a:lvl9pPr>
          </a:lstStyle>
          <a:p/>
        </p:txBody>
      </p:sp>
      <p:grpSp>
        <p:nvGrpSpPr>
          <p:cNvPr id="73" name="Google Shape;73;p16"/>
          <p:cNvGrpSpPr/>
          <p:nvPr/>
        </p:nvGrpSpPr>
        <p:grpSpPr>
          <a:xfrm>
            <a:off x="492494" y="-1"/>
            <a:ext cx="8651507" cy="5143501"/>
            <a:chOff x="656659" y="-1"/>
            <a:chExt cx="11535342" cy="6858001"/>
          </a:xfrm>
        </p:grpSpPr>
        <p:sp>
          <p:nvSpPr>
            <p:cNvPr id="74" name="Google Shape;74;p16"/>
            <p:cNvSpPr/>
            <p:nvPr/>
          </p:nvSpPr>
          <p:spPr>
            <a:xfrm>
              <a:off x="672321" y="5917721"/>
              <a:ext cx="4282108" cy="940279"/>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16"/>
            <p:cNvSpPr/>
            <p:nvPr/>
          </p:nvSpPr>
          <p:spPr>
            <a:xfrm>
              <a:off x="656659" y="4071144"/>
              <a:ext cx="11535342" cy="2786856"/>
            </a:xfrm>
            <a:custGeom>
              <a:rect b="b" l="l" r="r" t="t"/>
              <a:pathLst>
                <a:path extrusionOk="0" h="2786856" w="11619321">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6" name="Google Shape;76;p16"/>
            <p:cNvSpPr/>
            <p:nvPr/>
          </p:nvSpPr>
          <p:spPr>
            <a:xfrm>
              <a:off x="9175265" y="-1"/>
              <a:ext cx="3016735" cy="4786313"/>
            </a:xfrm>
            <a:custGeom>
              <a:rect b="b" l="l" r="r" t="t"/>
              <a:pathLst>
                <a:path extrusionOk="0" h="4621213" w="3057984">
                  <a:moveTo>
                    <a:pt x="0" y="0"/>
                  </a:moveTo>
                  <a:lnTo>
                    <a:pt x="3057526" y="0"/>
                  </a:lnTo>
                  <a:cubicBezTo>
                    <a:pt x="3059114" y="1540404"/>
                    <a:pt x="3055938" y="3080809"/>
                    <a:pt x="3057526" y="4621213"/>
                  </a:cubicBezTo>
                  <a:lnTo>
                    <a:pt x="0" y="393065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77" name="Google Shape;77;p16"/>
            <p:cNvPicPr preferRelativeResize="0"/>
            <p:nvPr/>
          </p:nvPicPr>
          <p:blipFill rotWithShape="1">
            <a:blip r:embed="rId2">
              <a:alphaModFix/>
            </a:blip>
            <a:srcRect b="0" l="0" r="0" t="0"/>
            <a:stretch/>
          </p:blipFill>
          <p:spPr>
            <a:xfrm>
              <a:off x="1017429" y="4011878"/>
              <a:ext cx="11174571" cy="2846121"/>
            </a:xfrm>
            <a:prstGeom prst="rect">
              <a:avLst/>
            </a:prstGeom>
            <a:noFill/>
            <a:ln>
              <a:noFill/>
            </a:ln>
          </p:spPr>
        </p:pic>
        <p:sp>
          <p:nvSpPr>
            <p:cNvPr id="78" name="Google Shape;78;p16"/>
            <p:cNvSpPr/>
            <p:nvPr/>
          </p:nvSpPr>
          <p:spPr>
            <a:xfrm>
              <a:off x="7622849" y="6646849"/>
              <a:ext cx="4425354" cy="13716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9" name="Google Shape;79;p16"/>
            <p:cNvSpPr txBox="1"/>
            <p:nvPr/>
          </p:nvSpPr>
          <p:spPr>
            <a:xfrm>
              <a:off x="7538162" y="657989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Introduction">
  <p:cSld name="Demo Introduction">
    <p:bg>
      <p:bgPr>
        <a:solidFill>
          <a:schemeClr val="lt1"/>
        </a:solidFill>
      </p:bgPr>
    </p:bg>
    <p:spTree>
      <p:nvGrpSpPr>
        <p:cNvPr id="80" name="Shape 80"/>
        <p:cNvGrpSpPr/>
        <p:nvPr/>
      </p:nvGrpSpPr>
      <p:grpSpPr>
        <a:xfrm>
          <a:off x="0" y="0"/>
          <a:ext cx="0" cy="0"/>
          <a:chOff x="0" y="0"/>
          <a:chExt cx="0" cy="0"/>
        </a:xfrm>
      </p:grpSpPr>
      <p:grpSp>
        <p:nvGrpSpPr>
          <p:cNvPr id="81" name="Google Shape;81;p17"/>
          <p:cNvGrpSpPr/>
          <p:nvPr/>
        </p:nvGrpSpPr>
        <p:grpSpPr>
          <a:xfrm>
            <a:off x="0" y="1"/>
            <a:ext cx="8009259" cy="5143500"/>
            <a:chOff x="0" y="1"/>
            <a:chExt cx="10679012" cy="6858000"/>
          </a:xfrm>
        </p:grpSpPr>
        <p:sp>
          <p:nvSpPr>
            <p:cNvPr id="82" name="Google Shape;82;p17"/>
            <p:cNvSpPr/>
            <p:nvPr/>
          </p:nvSpPr>
          <p:spPr>
            <a:xfrm>
              <a:off x="0" y="1"/>
              <a:ext cx="4448175"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83" name="Google Shape;83;p17"/>
            <p:cNvPicPr preferRelativeResize="0"/>
            <p:nvPr/>
          </p:nvPicPr>
          <p:blipFill rotWithShape="1">
            <a:blip r:embed="rId2">
              <a:alphaModFix/>
            </a:blip>
            <a:srcRect b="0" l="0" r="0" t="0"/>
            <a:stretch/>
          </p:blipFill>
          <p:spPr>
            <a:xfrm>
              <a:off x="246888" y="6455664"/>
              <a:ext cx="366979" cy="219456"/>
            </a:xfrm>
            <a:prstGeom prst="rect">
              <a:avLst/>
            </a:prstGeom>
            <a:noFill/>
            <a:ln>
              <a:noFill/>
            </a:ln>
          </p:spPr>
        </p:pic>
        <p:sp>
          <p:nvSpPr>
            <p:cNvPr id="84" name="Google Shape;84;p17"/>
            <p:cNvSpPr txBox="1"/>
            <p:nvPr/>
          </p:nvSpPr>
          <p:spPr>
            <a:xfrm>
              <a:off x="6025174"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85" name="Google Shape;85;p17"/>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7"/>
          <p:cNvSpPr txBox="1"/>
          <p:nvPr>
            <p:ph type="ctrTitle"/>
          </p:nvPr>
        </p:nvSpPr>
        <p:spPr>
          <a:xfrm>
            <a:off x="182699" y="219074"/>
            <a:ext cx="2970732" cy="1400176"/>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0"/>
              </a:spcBef>
              <a:spcAft>
                <a:spcPts val="0"/>
              </a:spcAft>
              <a:buClr>
                <a:schemeClr val="lt1"/>
              </a:buClr>
              <a:buSzPts val="2700"/>
              <a:buFont typeface="Arial"/>
              <a:buNone/>
              <a:defRPr sz="27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7"/>
          <p:cNvSpPr txBox="1"/>
          <p:nvPr>
            <p:ph idx="1" type="body"/>
          </p:nvPr>
        </p:nvSpPr>
        <p:spPr>
          <a:xfrm>
            <a:off x="182761" y="1693068"/>
            <a:ext cx="2970610" cy="3132994"/>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lt1"/>
              </a:buClr>
              <a:buSzPts val="2100"/>
              <a:buNone/>
              <a:defRPr>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8" name="Google Shape;88;p17"/>
          <p:cNvSpPr txBox="1"/>
          <p:nvPr>
            <p:ph idx="2" type="body"/>
          </p:nvPr>
        </p:nvSpPr>
        <p:spPr>
          <a:xfrm>
            <a:off x="3444476" y="219074"/>
            <a:ext cx="5517091" cy="4606988"/>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lank">
  <p:cSld name="Title Only Blank">
    <p:bg>
      <p:bgPr>
        <a:solidFill>
          <a:schemeClr val="lt1"/>
        </a:solidFill>
      </p:bgPr>
    </p:bg>
    <p:spTree>
      <p:nvGrpSpPr>
        <p:cNvPr id="89" name="Shape 89"/>
        <p:cNvGrpSpPr/>
        <p:nvPr/>
      </p:nvGrpSpPr>
      <p:grpSpPr>
        <a:xfrm>
          <a:off x="0" y="0"/>
          <a:ext cx="0" cy="0"/>
          <a:chOff x="0" y="0"/>
          <a:chExt cx="0" cy="0"/>
        </a:xfrm>
      </p:grpSpPr>
      <p:sp>
        <p:nvSpPr>
          <p:cNvPr id="90" name="Google Shape;90;p18"/>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91" name="Google Shape;91;p18"/>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2" name="Google Shape;92;p18"/>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C-AcademyQuestion">
  <p:cSld name="KC-AcademyQuestion">
    <p:bg>
      <p:bgPr>
        <a:solidFill>
          <a:schemeClr val="lt1"/>
        </a:solidFill>
      </p:bgPr>
    </p:bg>
    <p:spTree>
      <p:nvGrpSpPr>
        <p:cNvPr id="93" name="Shape 93"/>
        <p:cNvGrpSpPr/>
        <p:nvPr/>
      </p:nvGrpSpPr>
      <p:grpSpPr>
        <a:xfrm>
          <a:off x="0" y="0"/>
          <a:ext cx="0" cy="0"/>
          <a:chOff x="0" y="0"/>
          <a:chExt cx="0" cy="0"/>
        </a:xfrm>
      </p:grpSpPr>
      <p:grpSp>
        <p:nvGrpSpPr>
          <p:cNvPr id="94" name="Google Shape;94;p19"/>
          <p:cNvGrpSpPr/>
          <p:nvPr/>
        </p:nvGrpSpPr>
        <p:grpSpPr>
          <a:xfrm>
            <a:off x="0" y="0"/>
            <a:ext cx="9144000" cy="5143500"/>
            <a:chOff x="0" y="0"/>
            <a:chExt cx="12192000" cy="6858000"/>
          </a:xfrm>
        </p:grpSpPr>
        <p:sp>
          <p:nvSpPr>
            <p:cNvPr id="95" name="Google Shape;95;p19"/>
            <p:cNvSpPr/>
            <p:nvPr/>
          </p:nvSpPr>
          <p:spPr>
            <a:xfrm>
              <a:off x="0" y="0"/>
              <a:ext cx="12192000" cy="211421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6" name="Google Shape;96;p19"/>
            <p:cNvSpPr/>
            <p:nvPr/>
          </p:nvSpPr>
          <p:spPr>
            <a:xfrm>
              <a:off x="0" y="2114217"/>
              <a:ext cx="12191999" cy="47437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97" name="Google Shape;97;p19"/>
            <p:cNvPicPr preferRelativeResize="0"/>
            <p:nvPr/>
          </p:nvPicPr>
          <p:blipFill rotWithShape="1">
            <a:blip r:embed="rId2">
              <a:alphaModFix/>
            </a:blip>
            <a:srcRect b="0" l="0" r="0" t="0"/>
            <a:stretch/>
          </p:blipFill>
          <p:spPr>
            <a:xfrm>
              <a:off x="11539728" y="252740"/>
              <a:ext cx="366979" cy="219456"/>
            </a:xfrm>
            <a:prstGeom prst="rect">
              <a:avLst/>
            </a:prstGeom>
            <a:noFill/>
            <a:ln>
              <a:noFill/>
            </a:ln>
          </p:spPr>
        </p:pic>
        <p:sp>
          <p:nvSpPr>
            <p:cNvPr id="98" name="Google Shape;98;p19"/>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99" name="Google Shape;99;p19"/>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19"/>
          <p:cNvSpPr txBox="1"/>
          <p:nvPr>
            <p:ph type="title"/>
          </p:nvPr>
        </p:nvSpPr>
        <p:spPr>
          <a:xfrm>
            <a:off x="134429" y="134911"/>
            <a:ext cx="8828698" cy="374137"/>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19"/>
          <p:cNvSpPr txBox="1"/>
          <p:nvPr>
            <p:ph idx="1" type="body"/>
          </p:nvPr>
        </p:nvSpPr>
        <p:spPr>
          <a:xfrm>
            <a:off x="1" y="523335"/>
            <a:ext cx="9143999" cy="1053811"/>
          </a:xfrm>
          <a:prstGeom prst="rect">
            <a:avLst/>
          </a:prstGeom>
          <a:solidFill>
            <a:schemeClr val="accent1"/>
          </a:solidFill>
          <a:ln>
            <a:noFill/>
          </a:ln>
        </p:spPr>
        <p:txBody>
          <a:bodyPr anchorCtr="0" anchor="t" bIns="0" lIns="171450" spcFirstLastPara="1" rIns="137150" wrap="square" tIns="0">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C-Horizontal-Answer">
  <p:cSld name="KC-Horizontal-Answer">
    <p:bg>
      <p:bgPr>
        <a:solidFill>
          <a:schemeClr val="lt1"/>
        </a:solidFill>
      </p:bgPr>
    </p:bg>
    <p:spTree>
      <p:nvGrpSpPr>
        <p:cNvPr id="102" name="Shape 102"/>
        <p:cNvGrpSpPr/>
        <p:nvPr/>
      </p:nvGrpSpPr>
      <p:grpSpPr>
        <a:xfrm>
          <a:off x="0" y="0"/>
          <a:ext cx="0" cy="0"/>
          <a:chOff x="0" y="0"/>
          <a:chExt cx="0" cy="0"/>
        </a:xfrm>
      </p:grpSpPr>
      <p:grpSp>
        <p:nvGrpSpPr>
          <p:cNvPr id="103" name="Google Shape;103;p20"/>
          <p:cNvGrpSpPr/>
          <p:nvPr/>
        </p:nvGrpSpPr>
        <p:grpSpPr>
          <a:xfrm>
            <a:off x="0" y="0"/>
            <a:ext cx="9144000" cy="5143500"/>
            <a:chOff x="0" y="0"/>
            <a:chExt cx="12192000" cy="6858000"/>
          </a:xfrm>
        </p:grpSpPr>
        <p:sp>
          <p:nvSpPr>
            <p:cNvPr id="104" name="Google Shape;104;p20"/>
            <p:cNvSpPr/>
            <p:nvPr/>
          </p:nvSpPr>
          <p:spPr>
            <a:xfrm>
              <a:off x="0" y="0"/>
              <a:ext cx="12192000" cy="211421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5" name="Google Shape;105;p20"/>
            <p:cNvSpPr/>
            <p:nvPr/>
          </p:nvSpPr>
          <p:spPr>
            <a:xfrm>
              <a:off x="0" y="2114217"/>
              <a:ext cx="12191999" cy="47437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06" name="Google Shape;106;p20"/>
            <p:cNvPicPr preferRelativeResize="0"/>
            <p:nvPr/>
          </p:nvPicPr>
          <p:blipFill rotWithShape="1">
            <a:blip r:embed="rId2">
              <a:alphaModFix/>
            </a:blip>
            <a:srcRect b="0" l="0" r="0" t="0"/>
            <a:stretch/>
          </p:blipFill>
          <p:spPr>
            <a:xfrm>
              <a:off x="11536233" y="252740"/>
              <a:ext cx="366979" cy="219456"/>
            </a:xfrm>
            <a:prstGeom prst="rect">
              <a:avLst/>
            </a:prstGeom>
            <a:noFill/>
            <a:ln>
              <a:noFill/>
            </a:ln>
          </p:spPr>
        </p:pic>
        <p:sp>
          <p:nvSpPr>
            <p:cNvPr id="107" name="Google Shape;107;p20"/>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108" name="Google Shape;108;p20"/>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20"/>
          <p:cNvSpPr txBox="1"/>
          <p:nvPr>
            <p:ph type="title"/>
          </p:nvPr>
        </p:nvSpPr>
        <p:spPr>
          <a:xfrm>
            <a:off x="134429" y="134911"/>
            <a:ext cx="8828698" cy="374137"/>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0"/>
          <p:cNvSpPr txBox="1"/>
          <p:nvPr>
            <p:ph idx="1" type="body"/>
          </p:nvPr>
        </p:nvSpPr>
        <p:spPr>
          <a:xfrm>
            <a:off x="1" y="523335"/>
            <a:ext cx="9143999" cy="1053811"/>
          </a:xfrm>
          <a:prstGeom prst="rect">
            <a:avLst/>
          </a:prstGeom>
          <a:solidFill>
            <a:schemeClr val="accent1"/>
          </a:solidFill>
          <a:ln>
            <a:noFill/>
          </a:ln>
        </p:spPr>
        <p:txBody>
          <a:bodyPr anchorCtr="0" anchor="t" bIns="0" lIns="171450" spcFirstLastPara="1" rIns="137150" wrap="square" tIns="0">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11" name="Google Shape;111;p20"/>
          <p:cNvSpPr txBox="1"/>
          <p:nvPr>
            <p:ph idx="2" type="subTitle"/>
          </p:nvPr>
        </p:nvSpPr>
        <p:spPr>
          <a:xfrm>
            <a:off x="0" y="1585913"/>
            <a:ext cx="9144000" cy="300038"/>
          </a:xfrm>
          <a:prstGeom prst="rect">
            <a:avLst/>
          </a:prstGeom>
          <a:solidFill>
            <a:schemeClr val="accent2"/>
          </a:solidFill>
          <a:ln>
            <a:noFill/>
          </a:ln>
        </p:spPr>
        <p:txBody>
          <a:bodyPr anchorCtr="0" anchor="t" bIns="34275" lIns="171450" spcFirstLastPara="1" rIns="68575" wrap="square" tIns="34275">
            <a:noAutofit/>
          </a:bodyPr>
          <a:lstStyle>
            <a:lvl1pPr lvl="0" algn="l">
              <a:lnSpc>
                <a:spcPct val="100000"/>
              </a:lnSpc>
              <a:spcBef>
                <a:spcPts val="400"/>
              </a:spcBef>
              <a:spcAft>
                <a:spcPts val="0"/>
              </a:spcAft>
              <a:buClr>
                <a:schemeClr val="dk2"/>
              </a:buClr>
              <a:buSzPts val="1500"/>
              <a:buNone/>
              <a:defRPr sz="1500"/>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112" name="Google Shape;112;p20"/>
          <p:cNvSpPr txBox="1"/>
          <p:nvPr>
            <p:ph idx="3" type="body"/>
          </p:nvPr>
        </p:nvSpPr>
        <p:spPr>
          <a:xfrm>
            <a:off x="680963" y="1820439"/>
            <a:ext cx="8434492" cy="3005862"/>
          </a:xfrm>
          <a:prstGeom prst="rect">
            <a:avLst/>
          </a:prstGeom>
          <a:solidFill>
            <a:schemeClr val="lt1"/>
          </a:solidFill>
          <a:ln>
            <a:noFill/>
          </a:ln>
        </p:spPr>
        <p:txBody>
          <a:bodyPr anchorCtr="0" anchor="t" bIns="0" lIns="68575" spcFirstLastPara="1" rIns="137150" wrap="square" tIns="685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113" name="Shape 113"/>
        <p:cNvGrpSpPr/>
        <p:nvPr/>
      </p:nvGrpSpPr>
      <p:grpSpPr>
        <a:xfrm>
          <a:off x="0" y="0"/>
          <a:ext cx="0" cy="0"/>
          <a:chOff x="0" y="0"/>
          <a:chExt cx="0" cy="0"/>
        </a:xfrm>
      </p:grpSpPr>
      <p:grpSp>
        <p:nvGrpSpPr>
          <p:cNvPr id="114" name="Google Shape;114;p21"/>
          <p:cNvGrpSpPr/>
          <p:nvPr/>
        </p:nvGrpSpPr>
        <p:grpSpPr>
          <a:xfrm>
            <a:off x="0" y="0"/>
            <a:ext cx="9144000" cy="5143500"/>
            <a:chOff x="0" y="0"/>
            <a:chExt cx="12192000" cy="6858000"/>
          </a:xfrm>
        </p:grpSpPr>
        <p:sp>
          <p:nvSpPr>
            <p:cNvPr id="115" name="Google Shape;115;p21"/>
            <p:cNvSpPr/>
            <p:nvPr/>
          </p:nvSpPr>
          <p:spPr>
            <a:xfrm>
              <a:off x="0" y="0"/>
              <a:ext cx="12191998" cy="4351337"/>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6" name="Google Shape;116;p21"/>
            <p:cNvSpPr/>
            <p:nvPr/>
          </p:nvSpPr>
          <p:spPr>
            <a:xfrm>
              <a:off x="0" y="942975"/>
              <a:ext cx="2552700" cy="5915025"/>
            </a:xfrm>
            <a:custGeom>
              <a:rect b="b" l="l" r="r" t="t"/>
              <a:pathLst>
                <a:path extrusionOk="0" h="5915025" w="2552700">
                  <a:moveTo>
                    <a:pt x="0" y="3110865"/>
                  </a:moveTo>
                  <a:lnTo>
                    <a:pt x="2552700" y="0"/>
                  </a:lnTo>
                  <a:lnTo>
                    <a:pt x="2552700" y="5915025"/>
                  </a:lnTo>
                  <a:lnTo>
                    <a:pt x="0" y="5915025"/>
                  </a:lnTo>
                  <a:lnTo>
                    <a:pt x="0" y="3110865"/>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7" name="Google Shape;117;p21"/>
            <p:cNvSpPr/>
            <p:nvPr/>
          </p:nvSpPr>
          <p:spPr>
            <a:xfrm>
              <a:off x="2552700" y="942975"/>
              <a:ext cx="9639300" cy="5915024"/>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18" name="Google Shape;118;p21"/>
            <p:cNvPicPr preferRelativeResize="0"/>
            <p:nvPr/>
          </p:nvPicPr>
          <p:blipFill rotWithShape="1">
            <a:blip r:embed="rId2">
              <a:alphaModFix/>
            </a:blip>
            <a:srcRect b="0" l="0" r="0" t="0"/>
            <a:stretch/>
          </p:blipFill>
          <p:spPr>
            <a:xfrm>
              <a:off x="727710" y="5789538"/>
              <a:ext cx="1097280" cy="656183"/>
            </a:xfrm>
            <a:prstGeom prst="rect">
              <a:avLst/>
            </a:prstGeom>
            <a:noFill/>
            <a:ln>
              <a:noFill/>
            </a:ln>
          </p:spPr>
        </p:pic>
        <p:sp>
          <p:nvSpPr>
            <p:cNvPr id="119" name="Google Shape;119;p21"/>
            <p:cNvSpPr txBox="1"/>
            <p:nvPr/>
          </p:nvSpPr>
          <p:spPr>
            <a:xfrm>
              <a:off x="506804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120" name="Google Shape;120;p21"/>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lt2"/>
                </a:solidFill>
                <a:latin typeface="Arial"/>
                <a:ea typeface="Arial"/>
                <a:cs typeface="Arial"/>
                <a:sym typeface="Arial"/>
              </a:defRPr>
            </a:lvl1pPr>
            <a:lvl2pPr indent="0" lvl="1" marL="0" algn="r">
              <a:spcBef>
                <a:spcPts val="0"/>
              </a:spcBef>
              <a:buNone/>
              <a:defRPr sz="800">
                <a:solidFill>
                  <a:schemeClr val="lt2"/>
                </a:solidFill>
                <a:latin typeface="Arial"/>
                <a:ea typeface="Arial"/>
                <a:cs typeface="Arial"/>
                <a:sym typeface="Arial"/>
              </a:defRPr>
            </a:lvl2pPr>
            <a:lvl3pPr indent="0" lvl="2" marL="0" algn="r">
              <a:spcBef>
                <a:spcPts val="0"/>
              </a:spcBef>
              <a:buNone/>
              <a:defRPr sz="800">
                <a:solidFill>
                  <a:schemeClr val="lt2"/>
                </a:solidFill>
                <a:latin typeface="Arial"/>
                <a:ea typeface="Arial"/>
                <a:cs typeface="Arial"/>
                <a:sym typeface="Arial"/>
              </a:defRPr>
            </a:lvl3pPr>
            <a:lvl4pPr indent="0" lvl="3" marL="0" algn="r">
              <a:spcBef>
                <a:spcPts val="0"/>
              </a:spcBef>
              <a:buNone/>
              <a:defRPr sz="800">
                <a:solidFill>
                  <a:schemeClr val="lt2"/>
                </a:solidFill>
                <a:latin typeface="Arial"/>
                <a:ea typeface="Arial"/>
                <a:cs typeface="Arial"/>
                <a:sym typeface="Arial"/>
              </a:defRPr>
            </a:lvl4pPr>
            <a:lvl5pPr indent="0" lvl="4" marL="0" algn="r">
              <a:spcBef>
                <a:spcPts val="0"/>
              </a:spcBef>
              <a:buNone/>
              <a:defRPr sz="800">
                <a:solidFill>
                  <a:schemeClr val="lt2"/>
                </a:solidFill>
                <a:latin typeface="Arial"/>
                <a:ea typeface="Arial"/>
                <a:cs typeface="Arial"/>
                <a:sym typeface="Arial"/>
              </a:defRPr>
            </a:lvl5pPr>
            <a:lvl6pPr indent="0" lvl="5" marL="0" algn="r">
              <a:spcBef>
                <a:spcPts val="0"/>
              </a:spcBef>
              <a:buNone/>
              <a:defRPr sz="800">
                <a:solidFill>
                  <a:schemeClr val="lt2"/>
                </a:solidFill>
                <a:latin typeface="Arial"/>
                <a:ea typeface="Arial"/>
                <a:cs typeface="Arial"/>
                <a:sym typeface="Arial"/>
              </a:defRPr>
            </a:lvl6pPr>
            <a:lvl7pPr indent="0" lvl="6" marL="0" algn="r">
              <a:spcBef>
                <a:spcPts val="0"/>
              </a:spcBef>
              <a:buNone/>
              <a:defRPr sz="800">
                <a:solidFill>
                  <a:schemeClr val="lt2"/>
                </a:solidFill>
                <a:latin typeface="Arial"/>
                <a:ea typeface="Arial"/>
                <a:cs typeface="Arial"/>
                <a:sym typeface="Arial"/>
              </a:defRPr>
            </a:lvl7pPr>
            <a:lvl8pPr indent="0" lvl="7" marL="0" algn="r">
              <a:spcBef>
                <a:spcPts val="0"/>
              </a:spcBef>
              <a:buNone/>
              <a:defRPr sz="800">
                <a:solidFill>
                  <a:schemeClr val="lt2"/>
                </a:solidFill>
                <a:latin typeface="Arial"/>
                <a:ea typeface="Arial"/>
                <a:cs typeface="Arial"/>
                <a:sym typeface="Arial"/>
              </a:defRPr>
            </a:lvl8pPr>
            <a:lvl9pPr indent="0" lvl="8" marL="0" algn="r">
              <a:spcBef>
                <a:spcPts val="0"/>
              </a:spcBef>
              <a:buNone/>
              <a:defRPr sz="800">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1"/>
          <p:cNvSpPr txBox="1"/>
          <p:nvPr>
            <p:ph type="title"/>
          </p:nvPr>
        </p:nvSpPr>
        <p:spPr>
          <a:xfrm>
            <a:off x="1997896" y="851297"/>
            <a:ext cx="7005797" cy="3037368"/>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2"/>
              </a:buClr>
              <a:buSzPts val="3300"/>
              <a:buFont typeface="Arial"/>
              <a:buNone/>
              <a:defRPr sz="3300">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2" name="Google Shape;122;p21"/>
          <p:cNvSpPr txBox="1"/>
          <p:nvPr>
            <p:ph idx="1" type="body"/>
          </p:nvPr>
        </p:nvSpPr>
        <p:spPr>
          <a:xfrm>
            <a:off x="1913382" y="3909060"/>
            <a:ext cx="7228332" cy="300082"/>
          </a:xfrm>
          <a:prstGeom prst="rect">
            <a:avLst/>
          </a:prstGeom>
          <a:noFill/>
          <a:ln>
            <a:noFill/>
          </a:ln>
        </p:spPr>
        <p:txBody>
          <a:bodyPr anchorCtr="0" anchor="t" bIns="34275" lIns="68575" spcFirstLastPara="1" rIns="68575" wrap="square" tIns="34275">
            <a:spAutoFit/>
          </a:bodyPr>
          <a:lstStyle>
            <a:lvl1pPr indent="-228600" lvl="0" marL="457200" algn="l">
              <a:lnSpc>
                <a:spcPct val="100000"/>
              </a:lnSpc>
              <a:spcBef>
                <a:spcPts val="400"/>
              </a:spcBef>
              <a:spcAft>
                <a:spcPts val="0"/>
              </a:spcAft>
              <a:buClr>
                <a:schemeClr val="lt2"/>
              </a:buClr>
              <a:buSzPts val="1500"/>
              <a:buNone/>
              <a:defRPr sz="1500">
                <a:solidFill>
                  <a:schemeClr val="lt2"/>
                </a:solidFill>
                <a:latin typeface="Arial"/>
                <a:ea typeface="Arial"/>
                <a:cs typeface="Arial"/>
                <a:sym typeface="Arial"/>
              </a:defRPr>
            </a:lvl1pPr>
            <a:lvl2pPr indent="-228600" lvl="1" marL="914400" algn="l">
              <a:lnSpc>
                <a:spcPct val="100000"/>
              </a:lnSpc>
              <a:spcBef>
                <a:spcPts val="500"/>
              </a:spcBef>
              <a:spcAft>
                <a:spcPts val="0"/>
              </a:spcAft>
              <a:buClr>
                <a:schemeClr val="lt2"/>
              </a:buClr>
              <a:buSzPts val="1500"/>
              <a:buNone/>
              <a:defRPr sz="1500">
                <a:solidFill>
                  <a:schemeClr val="lt2"/>
                </a:solidFill>
                <a:latin typeface="Arial"/>
                <a:ea typeface="Arial"/>
                <a:cs typeface="Arial"/>
                <a:sym typeface="Arial"/>
              </a:defRPr>
            </a:lvl2pPr>
            <a:lvl3pPr indent="-228600" lvl="2" marL="1371600" algn="l">
              <a:lnSpc>
                <a:spcPct val="100000"/>
              </a:lnSpc>
              <a:spcBef>
                <a:spcPts val="500"/>
              </a:spcBef>
              <a:spcAft>
                <a:spcPts val="0"/>
              </a:spcAft>
              <a:buClr>
                <a:schemeClr val="lt2"/>
              </a:buClr>
              <a:buSzPts val="1500"/>
              <a:buNone/>
              <a:defRPr sz="1500">
                <a:solidFill>
                  <a:schemeClr val="lt2"/>
                </a:solidFill>
                <a:latin typeface="Arial"/>
                <a:ea typeface="Arial"/>
                <a:cs typeface="Arial"/>
                <a:sym typeface="Arial"/>
              </a:defRPr>
            </a:lvl3pPr>
            <a:lvl4pPr indent="-228600" lvl="3" marL="1828800" algn="l">
              <a:lnSpc>
                <a:spcPct val="100000"/>
              </a:lnSpc>
              <a:spcBef>
                <a:spcPts val="500"/>
              </a:spcBef>
              <a:spcAft>
                <a:spcPts val="0"/>
              </a:spcAft>
              <a:buClr>
                <a:schemeClr val="lt2"/>
              </a:buClr>
              <a:buSzPts val="1500"/>
              <a:buNone/>
              <a:defRPr sz="1500">
                <a:solidFill>
                  <a:schemeClr val="lt2"/>
                </a:solidFill>
                <a:latin typeface="Arial"/>
                <a:ea typeface="Arial"/>
                <a:cs typeface="Arial"/>
                <a:sym typeface="Arial"/>
              </a:defRPr>
            </a:lvl4pPr>
            <a:lvl5pPr indent="-228600" lvl="4" marL="2286000" algn="l">
              <a:lnSpc>
                <a:spcPct val="100000"/>
              </a:lnSpc>
              <a:spcBef>
                <a:spcPts val="500"/>
              </a:spcBef>
              <a:spcAft>
                <a:spcPts val="0"/>
              </a:spcAft>
              <a:buClr>
                <a:schemeClr val="lt2"/>
              </a:buClr>
              <a:buSzPts val="1500"/>
              <a:buNone/>
              <a:defRPr sz="1500">
                <a:solidFill>
                  <a:schemeClr val="lt2"/>
                </a:solidFill>
                <a:latin typeface="Arial"/>
                <a:ea typeface="Arial"/>
                <a:cs typeface="Arial"/>
                <a:sym typeface="Aria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or Intro">
  <p:cSld name="Instructor Intro">
    <p:bg>
      <p:bgPr>
        <a:solidFill>
          <a:schemeClr val="lt1"/>
        </a:solidFill>
      </p:bgPr>
    </p:bg>
    <p:spTree>
      <p:nvGrpSpPr>
        <p:cNvPr id="123" name="Shape 123"/>
        <p:cNvGrpSpPr/>
        <p:nvPr/>
      </p:nvGrpSpPr>
      <p:grpSpPr>
        <a:xfrm>
          <a:off x="0" y="0"/>
          <a:ext cx="0" cy="0"/>
          <a:chOff x="0" y="0"/>
          <a:chExt cx="0" cy="0"/>
        </a:xfrm>
      </p:grpSpPr>
      <p:grpSp>
        <p:nvGrpSpPr>
          <p:cNvPr id="124" name="Google Shape;124;p22"/>
          <p:cNvGrpSpPr/>
          <p:nvPr/>
        </p:nvGrpSpPr>
        <p:grpSpPr>
          <a:xfrm>
            <a:off x="1" y="1"/>
            <a:ext cx="9003694" cy="5143500"/>
            <a:chOff x="1" y="1"/>
            <a:chExt cx="12004925" cy="6858000"/>
          </a:xfrm>
        </p:grpSpPr>
        <p:sp>
          <p:nvSpPr>
            <p:cNvPr id="125" name="Google Shape;125;p22"/>
            <p:cNvSpPr/>
            <p:nvPr/>
          </p:nvSpPr>
          <p:spPr>
            <a:xfrm>
              <a:off x="1" y="1"/>
              <a:ext cx="5901674"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26" name="Google Shape;126;p22"/>
            <p:cNvCxnSpPr/>
            <p:nvPr/>
          </p:nvCxnSpPr>
          <p:spPr>
            <a:xfrm>
              <a:off x="198875" y="4775930"/>
              <a:ext cx="5503926" cy="0"/>
            </a:xfrm>
            <a:prstGeom prst="straightConnector1">
              <a:avLst/>
            </a:prstGeom>
            <a:noFill/>
            <a:ln cap="flat" cmpd="sng" w="38100">
              <a:solidFill>
                <a:schemeClr val="lt2"/>
              </a:solidFill>
              <a:prstDash val="solid"/>
              <a:round/>
              <a:headEnd len="sm" w="sm" type="none"/>
              <a:tailEnd len="sm" w="sm" type="none"/>
            </a:ln>
          </p:spPr>
        </p:cxnSp>
        <p:sp>
          <p:nvSpPr>
            <p:cNvPr id="127" name="Google Shape;127;p22"/>
            <p:cNvSpPr/>
            <p:nvPr/>
          </p:nvSpPr>
          <p:spPr>
            <a:xfrm>
              <a:off x="6096000" y="412928"/>
              <a:ext cx="1636776" cy="1636776"/>
            </a:xfrm>
            <a:prstGeom prst="rect">
              <a:avLst/>
            </a:prstGeom>
            <a:solidFill>
              <a:schemeClr val="accent6"/>
            </a:solidFill>
            <a:ln cap="flat" cmpd="sng" w="381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28" name="Google Shape;128;p22"/>
            <p:cNvCxnSpPr/>
            <p:nvPr/>
          </p:nvCxnSpPr>
          <p:spPr>
            <a:xfrm>
              <a:off x="7715772" y="924231"/>
              <a:ext cx="4289154" cy="0"/>
            </a:xfrm>
            <a:prstGeom prst="straightConnector1">
              <a:avLst/>
            </a:prstGeom>
            <a:noFill/>
            <a:ln cap="flat" cmpd="sng" w="38100">
              <a:solidFill>
                <a:schemeClr val="accent6"/>
              </a:solidFill>
              <a:prstDash val="solid"/>
              <a:round/>
              <a:headEnd len="sm" w="sm" type="none"/>
              <a:tailEnd len="sm" w="sm" type="none"/>
            </a:ln>
          </p:spPr>
        </p:cxnSp>
        <p:cxnSp>
          <p:nvCxnSpPr>
            <p:cNvPr id="129" name="Google Shape;129;p22"/>
            <p:cNvCxnSpPr/>
            <p:nvPr/>
          </p:nvCxnSpPr>
          <p:spPr>
            <a:xfrm>
              <a:off x="6096000" y="2841821"/>
              <a:ext cx="5908926" cy="0"/>
            </a:xfrm>
            <a:prstGeom prst="straightConnector1">
              <a:avLst/>
            </a:prstGeom>
            <a:noFill/>
            <a:ln cap="flat" cmpd="sng" w="38100">
              <a:solidFill>
                <a:schemeClr val="accent6"/>
              </a:solidFill>
              <a:prstDash val="solid"/>
              <a:round/>
              <a:headEnd len="sm" w="sm" type="none"/>
              <a:tailEnd len="sm" w="sm" type="none"/>
            </a:ln>
          </p:spPr>
        </p:cxnSp>
        <p:pic>
          <p:nvPicPr>
            <p:cNvPr id="130" name="Google Shape;130;p22"/>
            <p:cNvPicPr preferRelativeResize="0"/>
            <p:nvPr/>
          </p:nvPicPr>
          <p:blipFill rotWithShape="1">
            <a:blip r:embed="rId2">
              <a:alphaModFix/>
            </a:blip>
            <a:srcRect b="0" l="0" r="0" t="0"/>
            <a:stretch/>
          </p:blipFill>
          <p:spPr>
            <a:xfrm>
              <a:off x="243599" y="6452308"/>
              <a:ext cx="366979" cy="219456"/>
            </a:xfrm>
            <a:prstGeom prst="rect">
              <a:avLst/>
            </a:prstGeom>
            <a:noFill/>
            <a:ln>
              <a:noFill/>
            </a:ln>
          </p:spPr>
        </p:pic>
        <p:sp>
          <p:nvSpPr>
            <p:cNvPr id="131" name="Google Shape;131;p22"/>
            <p:cNvSpPr txBox="1"/>
            <p:nvPr/>
          </p:nvSpPr>
          <p:spPr>
            <a:xfrm>
              <a:off x="876516" y="6423536"/>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132" name="Google Shape;132;p22"/>
          <p:cNvSpPr txBox="1"/>
          <p:nvPr/>
        </p:nvSpPr>
        <p:spPr>
          <a:xfrm>
            <a:off x="1412909" y="440860"/>
            <a:ext cx="1600439"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100">
                <a:solidFill>
                  <a:schemeClr val="lt2"/>
                </a:solidFill>
                <a:latin typeface="Arial"/>
                <a:ea typeface="Arial"/>
                <a:cs typeface="Arial"/>
                <a:sym typeface="Arial"/>
              </a:rPr>
              <a:t>Welcome to</a:t>
            </a:r>
            <a:endParaRPr sz="1100"/>
          </a:p>
        </p:txBody>
      </p:sp>
      <p:sp>
        <p:nvSpPr>
          <p:cNvPr id="133" name="Google Shape;133;p22"/>
          <p:cNvSpPr txBox="1"/>
          <p:nvPr>
            <p:ph type="title"/>
          </p:nvPr>
        </p:nvSpPr>
        <p:spPr>
          <a:xfrm>
            <a:off x="171454" y="884495"/>
            <a:ext cx="4083349" cy="2553166"/>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Clr>
                <a:schemeClr val="lt2"/>
              </a:buClr>
              <a:buSzPts val="3600"/>
              <a:buFont typeface="Arial"/>
              <a:buNone/>
              <a:defRPr sz="3600">
                <a:solidFill>
                  <a:schemeClr val="lt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4" name="Google Shape;134;p22"/>
          <p:cNvSpPr txBox="1"/>
          <p:nvPr/>
        </p:nvSpPr>
        <p:spPr>
          <a:xfrm>
            <a:off x="733160" y="3636620"/>
            <a:ext cx="2989039"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100">
                <a:solidFill>
                  <a:schemeClr val="lt2"/>
                </a:solidFill>
                <a:latin typeface="Arial"/>
                <a:ea typeface="Arial"/>
                <a:cs typeface="Arial"/>
                <a:sym typeface="Arial"/>
              </a:rPr>
              <a:t>This training will begin:</a:t>
            </a:r>
            <a:endParaRPr sz="1100"/>
          </a:p>
        </p:txBody>
      </p:sp>
      <p:sp>
        <p:nvSpPr>
          <p:cNvPr id="135" name="Google Shape;135;p22"/>
          <p:cNvSpPr txBox="1"/>
          <p:nvPr>
            <p:ph idx="1" type="body"/>
          </p:nvPr>
        </p:nvSpPr>
        <p:spPr>
          <a:xfrm>
            <a:off x="252085" y="4097870"/>
            <a:ext cx="3951188" cy="470434"/>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lt2"/>
              </a:buClr>
              <a:buSzPts val="1500"/>
              <a:buNone/>
              <a:defRPr sz="1500">
                <a:solidFill>
                  <a:schemeClr val="lt2"/>
                </a:solidFill>
                <a:latin typeface="Arial"/>
                <a:ea typeface="Arial"/>
                <a:cs typeface="Arial"/>
                <a:sym typeface="Arial"/>
              </a:defRPr>
            </a:lvl1pPr>
            <a:lvl2pPr indent="-228600" lvl="1" marL="914400" algn="l">
              <a:lnSpc>
                <a:spcPct val="100000"/>
              </a:lnSpc>
              <a:spcBef>
                <a:spcPts val="500"/>
              </a:spcBef>
              <a:spcAft>
                <a:spcPts val="0"/>
              </a:spcAft>
              <a:buClr>
                <a:schemeClr val="lt1"/>
              </a:buClr>
              <a:buSzPts val="1800"/>
              <a:buNone/>
              <a:defRPr>
                <a:solidFill>
                  <a:schemeClr val="lt1"/>
                </a:solidFill>
              </a:defRPr>
            </a:lvl2pPr>
            <a:lvl3pPr indent="-228600" lvl="2" marL="1371600" algn="l">
              <a:lnSpc>
                <a:spcPct val="100000"/>
              </a:lnSpc>
              <a:spcBef>
                <a:spcPts val="500"/>
              </a:spcBef>
              <a:spcAft>
                <a:spcPts val="0"/>
              </a:spcAft>
              <a:buClr>
                <a:schemeClr val="lt1"/>
              </a:buClr>
              <a:buSzPts val="1500"/>
              <a:buNone/>
              <a:defRPr>
                <a:solidFill>
                  <a:schemeClr val="lt1"/>
                </a:solidFill>
              </a:defRPr>
            </a:lvl3pPr>
            <a:lvl4pPr indent="-228600" lvl="3" marL="1828800" algn="l">
              <a:lnSpc>
                <a:spcPct val="100000"/>
              </a:lnSpc>
              <a:spcBef>
                <a:spcPts val="500"/>
              </a:spcBef>
              <a:spcAft>
                <a:spcPts val="0"/>
              </a:spcAft>
              <a:buClr>
                <a:schemeClr val="lt1"/>
              </a:buClr>
              <a:buSzPts val="1400"/>
              <a:buNone/>
              <a:defRPr>
                <a:solidFill>
                  <a:schemeClr val="lt1"/>
                </a:solidFill>
              </a:defRPr>
            </a:lvl4pPr>
            <a:lvl5pPr indent="-228600" lvl="4" marL="2286000" algn="l">
              <a:lnSpc>
                <a:spcPct val="100000"/>
              </a:lnSpc>
              <a:spcBef>
                <a:spcPts val="500"/>
              </a:spcBef>
              <a:spcAft>
                <a:spcPts val="0"/>
              </a:spcAft>
              <a:buClr>
                <a:schemeClr val="lt1"/>
              </a:buClr>
              <a:buSzPts val="1400"/>
              <a:buNone/>
              <a:defRPr>
                <a:solidFill>
                  <a:schemeClr val="lt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36" name="Google Shape;136;p22"/>
          <p:cNvSpPr txBox="1"/>
          <p:nvPr>
            <p:ph idx="2" type="body"/>
          </p:nvPr>
        </p:nvSpPr>
        <p:spPr>
          <a:xfrm>
            <a:off x="4591670" y="330270"/>
            <a:ext cx="1188244" cy="1186434"/>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lt1"/>
              </a:buClr>
              <a:buSzPts val="1500"/>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37" name="Google Shape;137;p22"/>
          <p:cNvSpPr txBox="1"/>
          <p:nvPr/>
        </p:nvSpPr>
        <p:spPr>
          <a:xfrm>
            <a:off x="5786830" y="309696"/>
            <a:ext cx="2295340"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2"/>
                </a:solidFill>
                <a:latin typeface="Arial"/>
                <a:ea typeface="Arial"/>
                <a:cs typeface="Arial"/>
                <a:sym typeface="Arial"/>
              </a:rPr>
              <a:t>Your instructor is:</a:t>
            </a:r>
            <a:endParaRPr sz="1100"/>
          </a:p>
        </p:txBody>
      </p:sp>
      <p:sp>
        <p:nvSpPr>
          <p:cNvPr id="138" name="Google Shape;138;p22"/>
          <p:cNvSpPr txBox="1"/>
          <p:nvPr>
            <p:ph idx="3" type="body"/>
          </p:nvPr>
        </p:nvSpPr>
        <p:spPr>
          <a:xfrm>
            <a:off x="5878997" y="751897"/>
            <a:ext cx="3124697" cy="766332"/>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lt1"/>
              </a:buClr>
              <a:buSzPts val="1800"/>
              <a:buNone/>
              <a:defRPr>
                <a:solidFill>
                  <a:schemeClr val="lt1"/>
                </a:solidFill>
              </a:defRPr>
            </a:lvl2pPr>
            <a:lvl3pPr indent="-228600" lvl="2" marL="1371600" algn="l">
              <a:lnSpc>
                <a:spcPct val="100000"/>
              </a:lnSpc>
              <a:spcBef>
                <a:spcPts val="500"/>
              </a:spcBef>
              <a:spcAft>
                <a:spcPts val="0"/>
              </a:spcAft>
              <a:buClr>
                <a:schemeClr val="lt1"/>
              </a:buClr>
              <a:buSzPts val="1500"/>
              <a:buNone/>
              <a:defRPr>
                <a:solidFill>
                  <a:schemeClr val="lt1"/>
                </a:solidFill>
              </a:defRPr>
            </a:lvl3pPr>
            <a:lvl4pPr indent="-228600" lvl="3" marL="1828800" algn="l">
              <a:lnSpc>
                <a:spcPct val="100000"/>
              </a:lnSpc>
              <a:spcBef>
                <a:spcPts val="500"/>
              </a:spcBef>
              <a:spcAft>
                <a:spcPts val="0"/>
              </a:spcAft>
              <a:buClr>
                <a:schemeClr val="lt1"/>
              </a:buClr>
              <a:buSzPts val="1400"/>
              <a:buNone/>
              <a:defRPr>
                <a:solidFill>
                  <a:schemeClr val="lt1"/>
                </a:solidFill>
              </a:defRPr>
            </a:lvl4pPr>
            <a:lvl5pPr indent="-228600" lvl="4" marL="2286000" algn="l">
              <a:lnSpc>
                <a:spcPct val="100000"/>
              </a:lnSpc>
              <a:spcBef>
                <a:spcPts val="500"/>
              </a:spcBef>
              <a:spcAft>
                <a:spcPts val="0"/>
              </a:spcAft>
              <a:buClr>
                <a:schemeClr val="lt1"/>
              </a:buClr>
              <a:buSzPts val="1400"/>
              <a:buNone/>
              <a:defRPr>
                <a:solidFill>
                  <a:schemeClr val="lt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39" name="Google Shape;139;p22"/>
          <p:cNvSpPr txBox="1"/>
          <p:nvPr/>
        </p:nvSpPr>
        <p:spPr>
          <a:xfrm>
            <a:off x="4835677" y="1747889"/>
            <a:ext cx="3246322"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2"/>
                </a:solidFill>
                <a:latin typeface="Arial"/>
                <a:ea typeface="Arial"/>
                <a:cs typeface="Arial"/>
                <a:sym typeface="Arial"/>
              </a:rPr>
              <a:t>Connect to the following:</a:t>
            </a:r>
            <a:endParaRPr sz="1100"/>
          </a:p>
        </p:txBody>
      </p:sp>
      <p:sp>
        <p:nvSpPr>
          <p:cNvPr id="140" name="Google Shape;140;p22"/>
          <p:cNvSpPr txBox="1"/>
          <p:nvPr>
            <p:ph idx="4" type="body"/>
          </p:nvPr>
        </p:nvSpPr>
        <p:spPr>
          <a:xfrm>
            <a:off x="4571999" y="2190089"/>
            <a:ext cx="4431694" cy="262314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0"/>
              </a:spcBef>
              <a:spcAft>
                <a:spcPts val="0"/>
              </a:spcAft>
              <a:buClr>
                <a:schemeClr val="dk2"/>
              </a:buClr>
              <a:buSzPts val="1400"/>
              <a:buNone/>
              <a:defRPr sz="14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lt1"/>
              </a:buClr>
              <a:buSzPts val="1800"/>
              <a:buNone/>
              <a:defRPr>
                <a:solidFill>
                  <a:schemeClr val="lt1"/>
                </a:solidFill>
              </a:defRPr>
            </a:lvl2pPr>
            <a:lvl3pPr indent="-228600" lvl="2" marL="1371600" algn="l">
              <a:lnSpc>
                <a:spcPct val="100000"/>
              </a:lnSpc>
              <a:spcBef>
                <a:spcPts val="500"/>
              </a:spcBef>
              <a:spcAft>
                <a:spcPts val="0"/>
              </a:spcAft>
              <a:buClr>
                <a:schemeClr val="lt1"/>
              </a:buClr>
              <a:buSzPts val="1500"/>
              <a:buNone/>
              <a:defRPr>
                <a:solidFill>
                  <a:schemeClr val="lt1"/>
                </a:solidFill>
              </a:defRPr>
            </a:lvl3pPr>
            <a:lvl4pPr indent="-228600" lvl="3" marL="1828800" algn="l">
              <a:lnSpc>
                <a:spcPct val="100000"/>
              </a:lnSpc>
              <a:spcBef>
                <a:spcPts val="500"/>
              </a:spcBef>
              <a:spcAft>
                <a:spcPts val="0"/>
              </a:spcAft>
              <a:buClr>
                <a:schemeClr val="lt1"/>
              </a:buClr>
              <a:buSzPts val="1400"/>
              <a:buNone/>
              <a:defRPr>
                <a:solidFill>
                  <a:schemeClr val="lt1"/>
                </a:solidFill>
              </a:defRPr>
            </a:lvl4pPr>
            <a:lvl5pPr indent="-228600" lvl="4" marL="2286000" algn="l">
              <a:lnSpc>
                <a:spcPct val="100000"/>
              </a:lnSpc>
              <a:spcBef>
                <a:spcPts val="500"/>
              </a:spcBef>
              <a:spcAft>
                <a:spcPts val="0"/>
              </a:spcAft>
              <a:buClr>
                <a:schemeClr val="lt1"/>
              </a:buClr>
              <a:buSzPts val="1400"/>
              <a:buNone/>
              <a:defRPr>
                <a:solidFill>
                  <a:schemeClr val="lt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ariant">
  <p:cSld name="Title Slide Variant">
    <p:bg>
      <p:bgPr>
        <a:solidFill>
          <a:schemeClr val="lt1"/>
        </a:solidFill>
      </p:bgPr>
    </p:bg>
    <p:spTree>
      <p:nvGrpSpPr>
        <p:cNvPr id="141" name="Shape 141"/>
        <p:cNvGrpSpPr/>
        <p:nvPr/>
      </p:nvGrpSpPr>
      <p:grpSpPr>
        <a:xfrm>
          <a:off x="0" y="0"/>
          <a:ext cx="0" cy="0"/>
          <a:chOff x="0" y="0"/>
          <a:chExt cx="0" cy="0"/>
        </a:xfrm>
      </p:grpSpPr>
      <p:grpSp>
        <p:nvGrpSpPr>
          <p:cNvPr id="142" name="Google Shape;142;p23"/>
          <p:cNvGrpSpPr/>
          <p:nvPr/>
        </p:nvGrpSpPr>
        <p:grpSpPr>
          <a:xfrm>
            <a:off x="0" y="0"/>
            <a:ext cx="9144000" cy="5151215"/>
            <a:chOff x="0" y="0"/>
            <a:chExt cx="12192000" cy="6868287"/>
          </a:xfrm>
        </p:grpSpPr>
        <p:sp>
          <p:nvSpPr>
            <p:cNvPr id="143" name="Google Shape;143;p23"/>
            <p:cNvSpPr/>
            <p:nvPr/>
          </p:nvSpPr>
          <p:spPr>
            <a:xfrm>
              <a:off x="0" y="0"/>
              <a:ext cx="12191998" cy="4351337"/>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4" name="Google Shape;144;p23"/>
            <p:cNvSpPr/>
            <p:nvPr/>
          </p:nvSpPr>
          <p:spPr>
            <a:xfrm>
              <a:off x="0" y="942975"/>
              <a:ext cx="2552700" cy="5915025"/>
            </a:xfrm>
            <a:custGeom>
              <a:rect b="b" l="l" r="r" t="t"/>
              <a:pathLst>
                <a:path extrusionOk="0" h="5915025" w="2552700">
                  <a:moveTo>
                    <a:pt x="0" y="3110865"/>
                  </a:moveTo>
                  <a:lnTo>
                    <a:pt x="2552700" y="0"/>
                  </a:lnTo>
                  <a:lnTo>
                    <a:pt x="2552700" y="5915025"/>
                  </a:lnTo>
                  <a:lnTo>
                    <a:pt x="0" y="5915025"/>
                  </a:lnTo>
                  <a:lnTo>
                    <a:pt x="0" y="3110865"/>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5" name="Google Shape;145;p23"/>
            <p:cNvSpPr/>
            <p:nvPr/>
          </p:nvSpPr>
          <p:spPr>
            <a:xfrm>
              <a:off x="2552700" y="942975"/>
              <a:ext cx="9639300" cy="592531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46" name="Google Shape;146;p23"/>
            <p:cNvPicPr preferRelativeResize="0"/>
            <p:nvPr/>
          </p:nvPicPr>
          <p:blipFill rotWithShape="1">
            <a:blip r:embed="rId2">
              <a:alphaModFix/>
            </a:blip>
            <a:srcRect b="0" l="0" r="0" t="0"/>
            <a:stretch/>
          </p:blipFill>
          <p:spPr>
            <a:xfrm>
              <a:off x="585216" y="338328"/>
              <a:ext cx="1097280" cy="658368"/>
            </a:xfrm>
            <a:prstGeom prst="rect">
              <a:avLst/>
            </a:prstGeom>
            <a:noFill/>
            <a:ln>
              <a:noFill/>
            </a:ln>
          </p:spPr>
        </p:pic>
        <p:sp>
          <p:nvSpPr>
            <p:cNvPr id="147" name="Google Shape;147;p23"/>
            <p:cNvSpPr txBox="1"/>
            <p:nvPr/>
          </p:nvSpPr>
          <p:spPr>
            <a:xfrm>
              <a:off x="5039534" y="6568818"/>
              <a:ext cx="4659950" cy="26161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148" name="Google Shape;148;p23"/>
          <p:cNvSpPr txBox="1"/>
          <p:nvPr>
            <p:ph type="ctrTitle"/>
          </p:nvPr>
        </p:nvSpPr>
        <p:spPr>
          <a:xfrm>
            <a:off x="2023110" y="1088437"/>
            <a:ext cx="6892117" cy="174409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2"/>
              </a:buClr>
              <a:buSzPts val="3600"/>
              <a:buFont typeface="Arial"/>
              <a:buNone/>
              <a:defRPr sz="3600">
                <a:solidFill>
                  <a:schemeClr val="lt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9" name="Google Shape;149;p23"/>
          <p:cNvSpPr txBox="1"/>
          <p:nvPr>
            <p:ph idx="1" type="subTitle"/>
          </p:nvPr>
        </p:nvSpPr>
        <p:spPr>
          <a:xfrm>
            <a:off x="2023110" y="2849940"/>
            <a:ext cx="6892117" cy="1744094"/>
          </a:xfrm>
          <a:prstGeom prst="rect">
            <a:avLst/>
          </a:prstGeom>
          <a:noFill/>
          <a:ln>
            <a:noFill/>
          </a:ln>
        </p:spPr>
        <p:txBody>
          <a:bodyPr anchorCtr="0" anchor="t" bIns="34275" lIns="0" spcFirstLastPara="1" rIns="68575" wrap="square" tIns="34275">
            <a:normAutofit/>
          </a:bodyPr>
          <a:lstStyle>
            <a:lvl1pPr lvl="0" algn="l">
              <a:lnSpc>
                <a:spcPct val="100000"/>
              </a:lnSpc>
              <a:spcBef>
                <a:spcPts val="400"/>
              </a:spcBef>
              <a:spcAft>
                <a:spcPts val="0"/>
              </a:spcAft>
              <a:buClr>
                <a:schemeClr val="lt2"/>
              </a:buClr>
              <a:buSzPts val="2400"/>
              <a:buNone/>
              <a:defRPr sz="2400">
                <a:solidFill>
                  <a:schemeClr val="lt2"/>
                </a:solidFill>
                <a:latin typeface="Arial"/>
                <a:ea typeface="Arial"/>
                <a:cs typeface="Arial"/>
                <a:sym typeface="Arial"/>
              </a:defRPr>
            </a:lvl1pPr>
            <a:lvl2pPr lvl="1" algn="ctr">
              <a:lnSpc>
                <a:spcPct val="100000"/>
              </a:lnSpc>
              <a:spcBef>
                <a:spcPts val="500"/>
              </a:spcBef>
              <a:spcAft>
                <a:spcPts val="0"/>
              </a:spcAft>
              <a:buClr>
                <a:schemeClr val="dk2"/>
              </a:buClr>
              <a:buSzPts val="1500"/>
              <a:buNone/>
              <a:defRPr sz="1500"/>
            </a:lvl2pPr>
            <a:lvl3pPr lvl="2" algn="ctr">
              <a:lnSpc>
                <a:spcPct val="100000"/>
              </a:lnSpc>
              <a:spcBef>
                <a:spcPts val="500"/>
              </a:spcBef>
              <a:spcAft>
                <a:spcPts val="0"/>
              </a:spcAft>
              <a:buClr>
                <a:schemeClr val="dk2"/>
              </a:buClr>
              <a:buSzPts val="1400"/>
              <a:buNone/>
              <a:defRPr sz="1400"/>
            </a:lvl3pPr>
            <a:lvl4pPr lvl="3" algn="ctr">
              <a:lnSpc>
                <a:spcPct val="100000"/>
              </a:lnSpc>
              <a:spcBef>
                <a:spcPts val="500"/>
              </a:spcBef>
              <a:spcAft>
                <a:spcPts val="0"/>
              </a:spcAft>
              <a:buClr>
                <a:schemeClr val="dk2"/>
              </a:buClr>
              <a:buSzPts val="1200"/>
              <a:buNone/>
              <a:defRPr sz="1200"/>
            </a:lvl4pPr>
            <a:lvl5pPr lvl="4" algn="ctr">
              <a:lnSpc>
                <a:spcPct val="100000"/>
              </a:lnSpc>
              <a:spcBef>
                <a:spcPts val="500"/>
              </a:spcBef>
              <a:spcAft>
                <a:spcPts val="0"/>
              </a:spcAft>
              <a:buClr>
                <a:schemeClr val="dk2"/>
              </a:buClr>
              <a:buSzPts val="1200"/>
              <a:buNone/>
              <a:defRPr sz="1200"/>
            </a:lvl5pPr>
            <a:lvl6pPr lvl="5" algn="ctr">
              <a:lnSpc>
                <a:spcPct val="100000"/>
              </a:lnSpc>
              <a:spcBef>
                <a:spcPts val="500"/>
              </a:spcBef>
              <a:spcAft>
                <a:spcPts val="0"/>
              </a:spcAft>
              <a:buClr>
                <a:schemeClr val="dk2"/>
              </a:buClr>
              <a:buSzPts val="1200"/>
              <a:buNone/>
              <a:defRPr sz="1200"/>
            </a:lvl6pPr>
            <a:lvl7pPr lvl="6" algn="ctr">
              <a:lnSpc>
                <a:spcPct val="100000"/>
              </a:lnSpc>
              <a:spcBef>
                <a:spcPts val="500"/>
              </a:spcBef>
              <a:spcAft>
                <a:spcPts val="0"/>
              </a:spcAft>
              <a:buClr>
                <a:schemeClr val="dk2"/>
              </a:buClr>
              <a:buSzPts val="1200"/>
              <a:buNone/>
              <a:defRPr sz="1200"/>
            </a:lvl7pPr>
            <a:lvl8pPr lvl="7" algn="ctr">
              <a:lnSpc>
                <a:spcPct val="100000"/>
              </a:lnSpc>
              <a:spcBef>
                <a:spcPts val="500"/>
              </a:spcBef>
              <a:spcAft>
                <a:spcPts val="0"/>
              </a:spcAft>
              <a:buClr>
                <a:schemeClr val="dk2"/>
              </a:buClr>
              <a:buSzPts val="1200"/>
              <a:buNone/>
              <a:defRPr sz="1200"/>
            </a:lvl8pPr>
            <a:lvl9pPr lvl="8" algn="ctr">
              <a:lnSpc>
                <a:spcPct val="100000"/>
              </a:lnSpc>
              <a:spcBef>
                <a:spcPts val="500"/>
              </a:spcBef>
              <a:spcAft>
                <a:spcPts val="500"/>
              </a:spcAft>
              <a:buClr>
                <a:schemeClr val="dk2"/>
              </a:buClr>
              <a:buSzPts val="1200"/>
              <a:buNone/>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Variant">
  <p:cSld name="Section Header Variant">
    <p:bg>
      <p:bgPr>
        <a:solidFill>
          <a:schemeClr val="lt1"/>
        </a:solidFill>
      </p:bgPr>
    </p:bg>
    <p:spTree>
      <p:nvGrpSpPr>
        <p:cNvPr id="150" name="Shape 150"/>
        <p:cNvGrpSpPr/>
        <p:nvPr/>
      </p:nvGrpSpPr>
      <p:grpSpPr>
        <a:xfrm>
          <a:off x="0" y="0"/>
          <a:ext cx="0" cy="0"/>
          <a:chOff x="0" y="0"/>
          <a:chExt cx="0" cy="0"/>
        </a:xfrm>
      </p:grpSpPr>
      <p:grpSp>
        <p:nvGrpSpPr>
          <p:cNvPr id="151" name="Google Shape;151;p24"/>
          <p:cNvGrpSpPr/>
          <p:nvPr/>
        </p:nvGrpSpPr>
        <p:grpSpPr>
          <a:xfrm>
            <a:off x="0" y="0"/>
            <a:ext cx="9144000" cy="5143500"/>
            <a:chOff x="0" y="0"/>
            <a:chExt cx="12192000" cy="6858000"/>
          </a:xfrm>
        </p:grpSpPr>
        <p:sp>
          <p:nvSpPr>
            <p:cNvPr id="152" name="Google Shape;152;p24"/>
            <p:cNvSpPr/>
            <p:nvPr/>
          </p:nvSpPr>
          <p:spPr>
            <a:xfrm>
              <a:off x="0" y="5576341"/>
              <a:ext cx="11062270" cy="1281659"/>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3" name="Google Shape;153;p24"/>
            <p:cNvSpPr/>
            <p:nvPr/>
          </p:nvSpPr>
          <p:spPr>
            <a:xfrm>
              <a:off x="9669645" y="0"/>
              <a:ext cx="2522355" cy="1431985"/>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4" name="Google Shape;154;p24"/>
            <p:cNvSpPr/>
            <p:nvPr/>
          </p:nvSpPr>
          <p:spPr>
            <a:xfrm>
              <a:off x="9519222" y="0"/>
              <a:ext cx="1543050" cy="6858000"/>
            </a:xfrm>
            <a:custGeom>
              <a:rect b="b" l="l" r="r" t="t"/>
              <a:pathLst>
                <a:path extrusionOk="0" h="6858000" w="154305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55" name="Google Shape;155;p24"/>
            <p:cNvSpPr/>
            <p:nvPr/>
          </p:nvSpPr>
          <p:spPr>
            <a:xfrm>
              <a:off x="11062271" y="1339850"/>
              <a:ext cx="1129729" cy="551815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56" name="Google Shape;156;p24"/>
            <p:cNvPicPr preferRelativeResize="0"/>
            <p:nvPr/>
          </p:nvPicPr>
          <p:blipFill rotWithShape="1">
            <a:blip r:embed="rId2">
              <a:alphaModFix/>
            </a:blip>
            <a:srcRect b="0" l="0" r="0" t="0"/>
            <a:stretch/>
          </p:blipFill>
          <p:spPr>
            <a:xfrm>
              <a:off x="246888" y="6455664"/>
              <a:ext cx="366979" cy="219456"/>
            </a:xfrm>
            <a:prstGeom prst="rect">
              <a:avLst/>
            </a:prstGeom>
            <a:noFill/>
            <a:ln>
              <a:noFill/>
            </a:ln>
          </p:spPr>
        </p:pic>
        <p:sp>
          <p:nvSpPr>
            <p:cNvPr id="157" name="Google Shape;157;p24"/>
            <p:cNvSpPr txBox="1"/>
            <p:nvPr/>
          </p:nvSpPr>
          <p:spPr>
            <a:xfrm>
              <a:off x="342029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158" name="Google Shape;158;p24"/>
          <p:cNvSpPr txBox="1"/>
          <p:nvPr>
            <p:ph type="title"/>
          </p:nvPr>
        </p:nvSpPr>
        <p:spPr>
          <a:xfrm>
            <a:off x="274319" y="623372"/>
            <a:ext cx="6865096" cy="172045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3300"/>
              <a:buFont typeface="Arial"/>
              <a:buNone/>
              <a:defRPr sz="33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9" name="Google Shape;159;p24"/>
          <p:cNvSpPr txBox="1"/>
          <p:nvPr>
            <p:ph idx="1" type="subTitle"/>
          </p:nvPr>
        </p:nvSpPr>
        <p:spPr>
          <a:xfrm>
            <a:off x="274319" y="2364662"/>
            <a:ext cx="6865096" cy="1817594"/>
          </a:xfrm>
          <a:prstGeom prst="rect">
            <a:avLst/>
          </a:prstGeom>
          <a:noFill/>
          <a:ln>
            <a:noFill/>
          </a:ln>
        </p:spPr>
        <p:txBody>
          <a:bodyPr anchorCtr="0" anchor="t" bIns="34275" lIns="68575" spcFirstLastPara="1" rIns="68575" wrap="square" tIns="34275">
            <a:normAutofit/>
          </a:bodyPr>
          <a:lstStyle>
            <a:lvl1pPr lvl="0" algn="l">
              <a:lnSpc>
                <a:spcPct val="100000"/>
              </a:lnSpc>
              <a:spcBef>
                <a:spcPts val="400"/>
              </a:spcBef>
              <a:spcAft>
                <a:spcPts val="0"/>
              </a:spcAft>
              <a:buClr>
                <a:schemeClr val="dk2"/>
              </a:buClr>
              <a:buSzPts val="1800"/>
              <a:buNone/>
              <a:defRPr sz="1800">
                <a:solidFill>
                  <a:schemeClr val="dk2"/>
                </a:solidFill>
              </a:defRPr>
            </a:lvl1pPr>
            <a:lvl2pPr lvl="1" algn="l">
              <a:lnSpc>
                <a:spcPct val="100000"/>
              </a:lnSpc>
              <a:spcBef>
                <a:spcPts val="500"/>
              </a:spcBef>
              <a:spcAft>
                <a:spcPts val="0"/>
              </a:spcAft>
              <a:buClr>
                <a:srgbClr val="888888"/>
              </a:buClr>
              <a:buSzPts val="1500"/>
              <a:buNone/>
              <a:defRPr sz="1500">
                <a:solidFill>
                  <a:srgbClr val="888888"/>
                </a:solidFill>
              </a:defRPr>
            </a:lvl2pPr>
            <a:lvl3pPr lvl="2" algn="l">
              <a:lnSpc>
                <a:spcPct val="100000"/>
              </a:lnSpc>
              <a:spcBef>
                <a:spcPts val="500"/>
              </a:spcBef>
              <a:spcAft>
                <a:spcPts val="0"/>
              </a:spcAft>
              <a:buClr>
                <a:srgbClr val="888888"/>
              </a:buClr>
              <a:buSzPts val="1400"/>
              <a:buNone/>
              <a:defRPr sz="1400">
                <a:solidFill>
                  <a:srgbClr val="888888"/>
                </a:solidFill>
              </a:defRPr>
            </a:lvl3pPr>
            <a:lvl4pPr lvl="3" algn="l">
              <a:lnSpc>
                <a:spcPct val="100000"/>
              </a:lnSpc>
              <a:spcBef>
                <a:spcPts val="500"/>
              </a:spcBef>
              <a:spcAft>
                <a:spcPts val="0"/>
              </a:spcAft>
              <a:buClr>
                <a:srgbClr val="888888"/>
              </a:buClr>
              <a:buSzPts val="1200"/>
              <a:buNone/>
              <a:defRPr sz="1200">
                <a:solidFill>
                  <a:srgbClr val="888888"/>
                </a:solidFill>
              </a:defRPr>
            </a:lvl4pPr>
            <a:lvl5pPr lvl="4" algn="l">
              <a:lnSpc>
                <a:spcPct val="100000"/>
              </a:lnSpc>
              <a:spcBef>
                <a:spcPts val="500"/>
              </a:spcBef>
              <a:spcAft>
                <a:spcPts val="0"/>
              </a:spcAft>
              <a:buClr>
                <a:srgbClr val="888888"/>
              </a:buClr>
              <a:buSzPts val="1200"/>
              <a:buNone/>
              <a:defRPr sz="1200">
                <a:solidFill>
                  <a:srgbClr val="888888"/>
                </a:solidFill>
              </a:defRPr>
            </a:lvl5pPr>
            <a:lvl6pPr lvl="5" algn="l">
              <a:lnSpc>
                <a:spcPct val="100000"/>
              </a:lnSpc>
              <a:spcBef>
                <a:spcPts val="500"/>
              </a:spcBef>
              <a:spcAft>
                <a:spcPts val="0"/>
              </a:spcAft>
              <a:buClr>
                <a:srgbClr val="888888"/>
              </a:buClr>
              <a:buSzPts val="1200"/>
              <a:buNone/>
              <a:defRPr sz="1200">
                <a:solidFill>
                  <a:srgbClr val="888888"/>
                </a:solidFill>
              </a:defRPr>
            </a:lvl6pPr>
            <a:lvl7pPr lvl="6" algn="l">
              <a:lnSpc>
                <a:spcPct val="100000"/>
              </a:lnSpc>
              <a:spcBef>
                <a:spcPts val="500"/>
              </a:spcBef>
              <a:spcAft>
                <a:spcPts val="0"/>
              </a:spcAft>
              <a:buClr>
                <a:srgbClr val="888888"/>
              </a:buClr>
              <a:buSzPts val="1200"/>
              <a:buNone/>
              <a:defRPr sz="1200">
                <a:solidFill>
                  <a:srgbClr val="888888"/>
                </a:solidFill>
              </a:defRPr>
            </a:lvl7pPr>
            <a:lvl8pPr lvl="7" algn="l">
              <a:lnSpc>
                <a:spcPct val="100000"/>
              </a:lnSpc>
              <a:spcBef>
                <a:spcPts val="500"/>
              </a:spcBef>
              <a:spcAft>
                <a:spcPts val="0"/>
              </a:spcAft>
              <a:buClr>
                <a:srgbClr val="888888"/>
              </a:buClr>
              <a:buSzPts val="1200"/>
              <a:buNone/>
              <a:defRPr sz="1200">
                <a:solidFill>
                  <a:srgbClr val="888888"/>
                </a:solidFill>
              </a:defRPr>
            </a:lvl8pPr>
            <a:lvl9pPr lvl="8" algn="l">
              <a:lnSpc>
                <a:spcPct val="100000"/>
              </a:lnSpc>
              <a:spcBef>
                <a:spcPts val="500"/>
              </a:spcBef>
              <a:spcAft>
                <a:spcPts val="500"/>
              </a:spcAft>
              <a:buClr>
                <a:srgbClr val="888888"/>
              </a:buClr>
              <a:buSzPts val="1200"/>
              <a:buNone/>
              <a:defRPr sz="1200">
                <a:solidFill>
                  <a:srgbClr val="888888"/>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Introduction">
  <p:cSld name="Topic Introduction">
    <p:bg>
      <p:bgPr>
        <a:solidFill>
          <a:schemeClr val="lt1"/>
        </a:solidFill>
      </p:bgPr>
    </p:bg>
    <p:spTree>
      <p:nvGrpSpPr>
        <p:cNvPr id="160" name="Shape 160"/>
        <p:cNvGrpSpPr/>
        <p:nvPr/>
      </p:nvGrpSpPr>
      <p:grpSpPr>
        <a:xfrm>
          <a:off x="0" y="0"/>
          <a:ext cx="0" cy="0"/>
          <a:chOff x="0" y="0"/>
          <a:chExt cx="0" cy="0"/>
        </a:xfrm>
      </p:grpSpPr>
      <p:grpSp>
        <p:nvGrpSpPr>
          <p:cNvPr id="161" name="Google Shape;161;p25"/>
          <p:cNvGrpSpPr/>
          <p:nvPr/>
        </p:nvGrpSpPr>
        <p:grpSpPr>
          <a:xfrm>
            <a:off x="0" y="1"/>
            <a:ext cx="8009259" cy="5143500"/>
            <a:chOff x="0" y="1"/>
            <a:chExt cx="10679012" cy="6858000"/>
          </a:xfrm>
        </p:grpSpPr>
        <p:sp>
          <p:nvSpPr>
            <p:cNvPr id="162" name="Google Shape;162;p25"/>
            <p:cNvSpPr/>
            <p:nvPr/>
          </p:nvSpPr>
          <p:spPr>
            <a:xfrm>
              <a:off x="0" y="1"/>
              <a:ext cx="4448175"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63" name="Google Shape;163;p25"/>
            <p:cNvPicPr preferRelativeResize="0"/>
            <p:nvPr/>
          </p:nvPicPr>
          <p:blipFill rotWithShape="1">
            <a:blip r:embed="rId2">
              <a:alphaModFix/>
            </a:blip>
            <a:srcRect b="0" l="0" r="0" t="0"/>
            <a:stretch/>
          </p:blipFill>
          <p:spPr>
            <a:xfrm>
              <a:off x="246888" y="6455664"/>
              <a:ext cx="366979" cy="219456"/>
            </a:xfrm>
            <a:prstGeom prst="rect">
              <a:avLst/>
            </a:prstGeom>
            <a:noFill/>
            <a:ln>
              <a:noFill/>
            </a:ln>
          </p:spPr>
        </p:pic>
        <p:sp>
          <p:nvSpPr>
            <p:cNvPr id="164" name="Google Shape;164;p25"/>
            <p:cNvSpPr txBox="1"/>
            <p:nvPr/>
          </p:nvSpPr>
          <p:spPr>
            <a:xfrm>
              <a:off x="6025174"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165" name="Google Shape;165;p25"/>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5"/>
          <p:cNvSpPr txBox="1"/>
          <p:nvPr>
            <p:ph type="ctrTitle"/>
          </p:nvPr>
        </p:nvSpPr>
        <p:spPr>
          <a:xfrm>
            <a:off x="182432" y="219074"/>
            <a:ext cx="2970732" cy="1400176"/>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0"/>
              </a:spcBef>
              <a:spcAft>
                <a:spcPts val="0"/>
              </a:spcAft>
              <a:buClr>
                <a:schemeClr val="lt1"/>
              </a:buClr>
              <a:buSzPts val="2700"/>
              <a:buFont typeface="Arial"/>
              <a:buNone/>
              <a:defRPr sz="27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7" name="Google Shape;167;p25"/>
          <p:cNvSpPr txBox="1"/>
          <p:nvPr>
            <p:ph idx="1" type="body"/>
          </p:nvPr>
        </p:nvSpPr>
        <p:spPr>
          <a:xfrm>
            <a:off x="296198" y="1826220"/>
            <a:ext cx="2743200" cy="27432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lt1"/>
              </a:buClr>
              <a:buSzPts val="2100"/>
              <a:buNone/>
              <a:defRPr>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168" name="Google Shape;168;p25"/>
          <p:cNvSpPr txBox="1"/>
          <p:nvPr>
            <p:ph idx="2" type="body"/>
          </p:nvPr>
        </p:nvSpPr>
        <p:spPr>
          <a:xfrm>
            <a:off x="3444476" y="219074"/>
            <a:ext cx="5517091" cy="4606988"/>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Introduction">
  <p:cSld name="Lab Introduction">
    <p:bg>
      <p:bgPr>
        <a:solidFill>
          <a:schemeClr val="lt1"/>
        </a:solidFill>
      </p:bgPr>
    </p:bg>
    <p:spTree>
      <p:nvGrpSpPr>
        <p:cNvPr id="169" name="Shape 169"/>
        <p:cNvGrpSpPr/>
        <p:nvPr/>
      </p:nvGrpSpPr>
      <p:grpSpPr>
        <a:xfrm>
          <a:off x="0" y="0"/>
          <a:ext cx="0" cy="0"/>
          <a:chOff x="0" y="0"/>
          <a:chExt cx="0" cy="0"/>
        </a:xfrm>
      </p:grpSpPr>
      <p:grpSp>
        <p:nvGrpSpPr>
          <p:cNvPr id="170" name="Google Shape;170;p26"/>
          <p:cNvGrpSpPr/>
          <p:nvPr/>
        </p:nvGrpSpPr>
        <p:grpSpPr>
          <a:xfrm>
            <a:off x="0" y="1"/>
            <a:ext cx="8009259" cy="5143500"/>
            <a:chOff x="0" y="1"/>
            <a:chExt cx="10679012" cy="6858000"/>
          </a:xfrm>
        </p:grpSpPr>
        <p:sp>
          <p:nvSpPr>
            <p:cNvPr id="171" name="Google Shape;171;p26"/>
            <p:cNvSpPr/>
            <p:nvPr/>
          </p:nvSpPr>
          <p:spPr>
            <a:xfrm>
              <a:off x="0" y="1"/>
              <a:ext cx="4448175"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72" name="Google Shape;172;p26"/>
            <p:cNvPicPr preferRelativeResize="0"/>
            <p:nvPr/>
          </p:nvPicPr>
          <p:blipFill rotWithShape="1">
            <a:blip r:embed="rId2">
              <a:alphaModFix/>
            </a:blip>
            <a:srcRect b="0" l="0" r="0" t="0"/>
            <a:stretch/>
          </p:blipFill>
          <p:spPr>
            <a:xfrm>
              <a:off x="246888" y="6455664"/>
              <a:ext cx="366979" cy="219456"/>
            </a:xfrm>
            <a:prstGeom prst="rect">
              <a:avLst/>
            </a:prstGeom>
            <a:noFill/>
            <a:ln>
              <a:noFill/>
            </a:ln>
          </p:spPr>
        </p:pic>
        <p:sp>
          <p:nvSpPr>
            <p:cNvPr id="173" name="Google Shape;173;p26"/>
            <p:cNvSpPr txBox="1"/>
            <p:nvPr/>
          </p:nvSpPr>
          <p:spPr>
            <a:xfrm>
              <a:off x="6025174"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174" name="Google Shape;174;p26"/>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75" name="Google Shape;175;p26"/>
          <p:cNvSpPr txBox="1"/>
          <p:nvPr>
            <p:ph type="ctrTitle"/>
          </p:nvPr>
        </p:nvSpPr>
        <p:spPr>
          <a:xfrm>
            <a:off x="182699" y="219074"/>
            <a:ext cx="2970732" cy="1400176"/>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0"/>
              </a:spcBef>
              <a:spcAft>
                <a:spcPts val="0"/>
              </a:spcAft>
              <a:buClr>
                <a:schemeClr val="lt1"/>
              </a:buClr>
              <a:buSzPts val="2700"/>
              <a:buFont typeface="Arial"/>
              <a:buNone/>
              <a:defRPr sz="27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6" name="Google Shape;176;p26"/>
          <p:cNvSpPr txBox="1"/>
          <p:nvPr>
            <p:ph idx="1" type="body"/>
          </p:nvPr>
        </p:nvSpPr>
        <p:spPr>
          <a:xfrm>
            <a:off x="3444476" y="219074"/>
            <a:ext cx="5517091" cy="4606988"/>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Variant">
  <p:cSld name="Thank You Variant">
    <p:bg>
      <p:bgPr>
        <a:solidFill>
          <a:schemeClr val="lt1"/>
        </a:solidFill>
      </p:bgPr>
    </p:bg>
    <p:spTree>
      <p:nvGrpSpPr>
        <p:cNvPr id="177" name="Shape 177"/>
        <p:cNvGrpSpPr/>
        <p:nvPr/>
      </p:nvGrpSpPr>
      <p:grpSpPr>
        <a:xfrm>
          <a:off x="0" y="0"/>
          <a:ext cx="0" cy="0"/>
          <a:chOff x="0" y="0"/>
          <a:chExt cx="0" cy="0"/>
        </a:xfrm>
      </p:grpSpPr>
      <p:grpSp>
        <p:nvGrpSpPr>
          <p:cNvPr id="178" name="Google Shape;178;p27"/>
          <p:cNvGrpSpPr/>
          <p:nvPr/>
        </p:nvGrpSpPr>
        <p:grpSpPr>
          <a:xfrm>
            <a:off x="-1" y="0"/>
            <a:ext cx="9144001" cy="5143500"/>
            <a:chOff x="-1" y="0"/>
            <a:chExt cx="12192001" cy="6858000"/>
          </a:xfrm>
        </p:grpSpPr>
        <p:sp>
          <p:nvSpPr>
            <p:cNvPr id="179" name="Google Shape;179;p27"/>
            <p:cNvSpPr/>
            <p:nvPr/>
          </p:nvSpPr>
          <p:spPr>
            <a:xfrm>
              <a:off x="-1" y="0"/>
              <a:ext cx="10887075"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0" name="Google Shape;180;p27"/>
            <p:cNvSpPr/>
            <p:nvPr/>
          </p:nvSpPr>
          <p:spPr>
            <a:xfrm>
              <a:off x="0" y="4327524"/>
              <a:ext cx="1685925" cy="2530476"/>
            </a:xfrm>
            <a:custGeom>
              <a:rect b="b" l="l" r="r" t="t"/>
              <a:pathLst>
                <a:path extrusionOk="0" h="2530475" w="1685925">
                  <a:moveTo>
                    <a:pt x="0" y="1673226"/>
                  </a:moveTo>
                  <a:lnTo>
                    <a:pt x="1685925" y="0"/>
                  </a:lnTo>
                  <a:lnTo>
                    <a:pt x="1685925" y="2530475"/>
                  </a:lnTo>
                  <a:lnTo>
                    <a:pt x="0" y="2530475"/>
                  </a:lnTo>
                  <a:lnTo>
                    <a:pt x="0" y="167322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1" name="Google Shape;181;p27"/>
            <p:cNvSpPr/>
            <p:nvPr/>
          </p:nvSpPr>
          <p:spPr>
            <a:xfrm>
              <a:off x="1685544" y="4327525"/>
              <a:ext cx="10506456" cy="2530475"/>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82" name="Google Shape;182;p27"/>
            <p:cNvPicPr preferRelativeResize="0"/>
            <p:nvPr/>
          </p:nvPicPr>
          <p:blipFill rotWithShape="1">
            <a:blip r:embed="rId2">
              <a:alphaModFix/>
            </a:blip>
            <a:srcRect b="58012" l="5969" r="2876" t="8249"/>
            <a:stretch/>
          </p:blipFill>
          <p:spPr>
            <a:xfrm>
              <a:off x="1685544" y="4327524"/>
              <a:ext cx="10506456" cy="2530476"/>
            </a:xfrm>
            <a:prstGeom prst="rect">
              <a:avLst/>
            </a:prstGeom>
            <a:noFill/>
            <a:ln>
              <a:noFill/>
            </a:ln>
          </p:spPr>
        </p:pic>
        <p:pic>
          <p:nvPicPr>
            <p:cNvPr id="183" name="Google Shape;183;p27"/>
            <p:cNvPicPr preferRelativeResize="0"/>
            <p:nvPr/>
          </p:nvPicPr>
          <p:blipFill rotWithShape="1">
            <a:blip r:embed="rId3">
              <a:alphaModFix/>
            </a:blip>
            <a:srcRect b="0" l="0" r="0" t="0"/>
            <a:stretch/>
          </p:blipFill>
          <p:spPr>
            <a:xfrm>
              <a:off x="585300" y="357708"/>
              <a:ext cx="1097280" cy="656183"/>
            </a:xfrm>
            <a:prstGeom prst="rect">
              <a:avLst/>
            </a:prstGeom>
            <a:noFill/>
            <a:ln>
              <a:noFill/>
            </a:ln>
          </p:spPr>
        </p:pic>
        <p:sp>
          <p:nvSpPr>
            <p:cNvPr id="184" name="Google Shape;184;p27"/>
            <p:cNvSpPr/>
            <p:nvPr/>
          </p:nvSpPr>
          <p:spPr>
            <a:xfrm>
              <a:off x="4712264" y="6646849"/>
              <a:ext cx="4425354" cy="13716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5" name="Google Shape;185;p27"/>
            <p:cNvSpPr txBox="1"/>
            <p:nvPr/>
          </p:nvSpPr>
          <p:spPr>
            <a:xfrm>
              <a:off x="4632211" y="657989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186" name="Google Shape;186;p27"/>
          <p:cNvSpPr/>
          <p:nvPr/>
        </p:nvSpPr>
        <p:spPr>
          <a:xfrm>
            <a:off x="8696324" y="4957169"/>
            <a:ext cx="269390" cy="13716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87" name="Google Shape;187;p27"/>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7"/>
          <p:cNvSpPr txBox="1"/>
          <p:nvPr>
            <p:ph type="title"/>
          </p:nvPr>
        </p:nvSpPr>
        <p:spPr>
          <a:xfrm>
            <a:off x="500813" y="810632"/>
            <a:ext cx="7664053" cy="1560828"/>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2"/>
              </a:buClr>
              <a:buSzPts val="3300"/>
              <a:buFont typeface="Arial"/>
              <a:buNone/>
              <a:defRPr sz="3300">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9" name="Google Shape;189;p27"/>
          <p:cNvSpPr txBox="1"/>
          <p:nvPr/>
        </p:nvSpPr>
        <p:spPr>
          <a:xfrm>
            <a:off x="500813" y="2371460"/>
            <a:ext cx="7664053" cy="86562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2"/>
              </a:buClr>
              <a:buSzPts val="1700"/>
              <a:buFont typeface="Arial"/>
              <a:buNone/>
            </a:pPr>
            <a:r>
              <a:rPr lang="en" sz="1700">
                <a:solidFill>
                  <a:schemeClr val="lt2"/>
                </a:solidFill>
                <a:latin typeface="Arial"/>
                <a:ea typeface="Arial"/>
                <a:cs typeface="Arial"/>
                <a:sym typeface="Arial"/>
              </a:rPr>
              <a:t>Corrections, feedback, or other questions? </a:t>
            </a:r>
            <a:br>
              <a:rPr lang="en" sz="1700">
                <a:solidFill>
                  <a:schemeClr val="lt2"/>
                </a:solidFill>
                <a:latin typeface="Arial"/>
                <a:ea typeface="Arial"/>
                <a:cs typeface="Arial"/>
                <a:sym typeface="Arial"/>
              </a:rPr>
            </a:br>
            <a:r>
              <a:rPr lang="en" sz="1700">
                <a:solidFill>
                  <a:schemeClr val="lt2"/>
                </a:solidFill>
                <a:latin typeface="Arial"/>
                <a:ea typeface="Arial"/>
                <a:cs typeface="Arial"/>
                <a:sym typeface="Arial"/>
              </a:rPr>
              <a:t>Contact us at </a:t>
            </a:r>
            <a:r>
              <a:rPr lang="en" sz="1700" u="sng">
                <a:solidFill>
                  <a:schemeClr val="lt2"/>
                </a:solidFill>
                <a:latin typeface="Arial"/>
                <a:ea typeface="Arial"/>
                <a:cs typeface="Arial"/>
                <a:sym typeface="Arial"/>
              </a:rPr>
              <a:t>https://support.aws.amazon.com/#/contacts/aws-training</a:t>
            </a:r>
            <a:r>
              <a:rPr lang="en" sz="1700">
                <a:solidFill>
                  <a:schemeClr val="lt2"/>
                </a:solidFill>
                <a:latin typeface="Arial"/>
                <a:ea typeface="Arial"/>
                <a:cs typeface="Arial"/>
                <a:sym typeface="Arial"/>
              </a:rPr>
              <a:t>. </a:t>
            </a:r>
            <a:br>
              <a:rPr lang="en" sz="1700">
                <a:solidFill>
                  <a:schemeClr val="lt2"/>
                </a:solidFill>
                <a:latin typeface="Arial"/>
                <a:ea typeface="Arial"/>
                <a:cs typeface="Arial"/>
                <a:sym typeface="Arial"/>
              </a:rPr>
            </a:br>
            <a:r>
              <a:rPr lang="en" sz="1700">
                <a:solidFill>
                  <a:schemeClr val="lt2"/>
                </a:solidFill>
                <a:latin typeface="Arial"/>
                <a:ea typeface="Arial"/>
                <a:cs typeface="Arial"/>
                <a:sym typeface="Arial"/>
              </a:rPr>
              <a:t>All trademarks are the property of their owners.</a:t>
            </a:r>
            <a:endParaRPr sz="110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190" name="Shape 190"/>
        <p:cNvGrpSpPr/>
        <p:nvPr/>
      </p:nvGrpSpPr>
      <p:grpSpPr>
        <a:xfrm>
          <a:off x="0" y="0"/>
          <a:ext cx="0" cy="0"/>
          <a:chOff x="0" y="0"/>
          <a:chExt cx="0" cy="0"/>
        </a:xfrm>
      </p:grpSpPr>
      <p:grpSp>
        <p:nvGrpSpPr>
          <p:cNvPr id="191" name="Google Shape;191;p28"/>
          <p:cNvGrpSpPr/>
          <p:nvPr/>
        </p:nvGrpSpPr>
        <p:grpSpPr>
          <a:xfrm>
            <a:off x="-1" y="0"/>
            <a:ext cx="9144001" cy="5143500"/>
            <a:chOff x="-1" y="0"/>
            <a:chExt cx="12192001" cy="6858000"/>
          </a:xfrm>
        </p:grpSpPr>
        <p:sp>
          <p:nvSpPr>
            <p:cNvPr id="192" name="Google Shape;192;p28"/>
            <p:cNvSpPr/>
            <p:nvPr/>
          </p:nvSpPr>
          <p:spPr>
            <a:xfrm>
              <a:off x="-1" y="0"/>
              <a:ext cx="12192001"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3" name="Google Shape;193;p28"/>
            <p:cNvSpPr/>
            <p:nvPr/>
          </p:nvSpPr>
          <p:spPr>
            <a:xfrm>
              <a:off x="10547164" y="0"/>
              <a:ext cx="1644836" cy="5164423"/>
            </a:xfrm>
            <a:custGeom>
              <a:rect b="b" l="l" r="r" t="t"/>
              <a:pathLst>
                <a:path extrusionOk="0" h="4621213" w="3057984">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4" name="Google Shape;194;p28"/>
            <p:cNvSpPr/>
            <p:nvPr/>
          </p:nvSpPr>
          <p:spPr>
            <a:xfrm>
              <a:off x="5944552" y="6094097"/>
              <a:ext cx="2303271" cy="763903"/>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95" name="Google Shape;195;p28"/>
            <p:cNvSpPr/>
            <p:nvPr/>
          </p:nvSpPr>
          <p:spPr>
            <a:xfrm>
              <a:off x="5942171" y="4579782"/>
              <a:ext cx="6249829" cy="2278218"/>
            </a:xfrm>
            <a:custGeom>
              <a:rect b="b" l="l" r="r" t="t"/>
              <a:pathLst>
                <a:path extrusionOk="0" h="2786856" w="11619321">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96" name="Google Shape;196;p28"/>
            <p:cNvPicPr preferRelativeResize="0"/>
            <p:nvPr/>
          </p:nvPicPr>
          <p:blipFill rotWithShape="1">
            <a:blip r:embed="rId2">
              <a:alphaModFix/>
            </a:blip>
            <a:srcRect b="0" l="0" r="0" t="0"/>
            <a:stretch/>
          </p:blipFill>
          <p:spPr>
            <a:xfrm>
              <a:off x="6472238" y="4694373"/>
              <a:ext cx="5719762" cy="2163627"/>
            </a:xfrm>
            <a:prstGeom prst="rect">
              <a:avLst/>
            </a:prstGeom>
            <a:noFill/>
            <a:ln>
              <a:noFill/>
            </a:ln>
          </p:spPr>
        </p:pic>
        <p:pic>
          <p:nvPicPr>
            <p:cNvPr id="197" name="Google Shape;197;p28"/>
            <p:cNvPicPr preferRelativeResize="0"/>
            <p:nvPr/>
          </p:nvPicPr>
          <p:blipFill rotWithShape="1">
            <a:blip r:embed="rId3">
              <a:alphaModFix/>
            </a:blip>
            <a:srcRect b="0" l="0" r="0" t="0"/>
            <a:stretch/>
          </p:blipFill>
          <p:spPr>
            <a:xfrm>
              <a:off x="585300" y="357708"/>
              <a:ext cx="1097280" cy="656183"/>
            </a:xfrm>
            <a:prstGeom prst="rect">
              <a:avLst/>
            </a:prstGeom>
            <a:noFill/>
            <a:ln>
              <a:noFill/>
            </a:ln>
          </p:spPr>
        </p:pic>
        <p:sp>
          <p:nvSpPr>
            <p:cNvPr id="198" name="Google Shape;198;p28"/>
            <p:cNvSpPr txBox="1"/>
            <p:nvPr/>
          </p:nvSpPr>
          <p:spPr>
            <a:xfrm>
              <a:off x="991688" y="6466266"/>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199" name="Google Shape;199;p28"/>
          <p:cNvSpPr/>
          <p:nvPr/>
        </p:nvSpPr>
        <p:spPr>
          <a:xfrm>
            <a:off x="8696324" y="4957169"/>
            <a:ext cx="269390" cy="13716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200" name="Google Shape;200;p28"/>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1" name="Google Shape;201;p28"/>
          <p:cNvSpPr txBox="1"/>
          <p:nvPr>
            <p:ph type="title"/>
          </p:nvPr>
        </p:nvSpPr>
        <p:spPr>
          <a:xfrm>
            <a:off x="500813" y="1211060"/>
            <a:ext cx="7005797" cy="1720454"/>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2"/>
              </a:buClr>
              <a:buSzPts val="3300"/>
              <a:buFont typeface="Arial"/>
              <a:buNone/>
              <a:defRPr sz="3300">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2" name="Google Shape;202;p28"/>
          <p:cNvSpPr txBox="1"/>
          <p:nvPr>
            <p:ph idx="1" type="subTitle"/>
          </p:nvPr>
        </p:nvSpPr>
        <p:spPr>
          <a:xfrm>
            <a:off x="499703" y="2941723"/>
            <a:ext cx="7005635" cy="1628849"/>
          </a:xfrm>
          <a:prstGeom prst="rect">
            <a:avLst/>
          </a:prstGeom>
          <a:noFill/>
          <a:ln>
            <a:noFill/>
          </a:ln>
        </p:spPr>
        <p:txBody>
          <a:bodyPr anchorCtr="0" anchor="t" bIns="34275" lIns="68575" spcFirstLastPara="1" rIns="68575" wrap="square" tIns="34275">
            <a:normAutofit/>
          </a:bodyPr>
          <a:lstStyle>
            <a:lvl1pPr lvl="0" algn="l">
              <a:lnSpc>
                <a:spcPct val="100000"/>
              </a:lnSpc>
              <a:spcBef>
                <a:spcPts val="400"/>
              </a:spcBef>
              <a:spcAft>
                <a:spcPts val="0"/>
              </a:spcAft>
              <a:buClr>
                <a:schemeClr val="lt2"/>
              </a:buClr>
              <a:buSzPts val="1800"/>
              <a:buNone/>
              <a:defRPr b="0" sz="1800">
                <a:solidFill>
                  <a:schemeClr val="lt2"/>
                </a:solidFil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Title and Code">
    <p:bg>
      <p:bgPr>
        <a:solidFill>
          <a:schemeClr val="lt1"/>
        </a:solidFill>
      </p:bgPr>
    </p:bg>
    <p:spTree>
      <p:nvGrpSpPr>
        <p:cNvPr id="203" name="Shape 203"/>
        <p:cNvGrpSpPr/>
        <p:nvPr/>
      </p:nvGrpSpPr>
      <p:grpSpPr>
        <a:xfrm>
          <a:off x="0" y="0"/>
          <a:ext cx="0" cy="0"/>
          <a:chOff x="0" y="0"/>
          <a:chExt cx="0" cy="0"/>
        </a:xfrm>
      </p:grpSpPr>
      <p:sp>
        <p:nvSpPr>
          <p:cNvPr id="204" name="Google Shape;204;p29"/>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5" name="Google Shape;205;p29"/>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6" name="Google Shape;206;p29"/>
          <p:cNvSpPr txBox="1"/>
          <p:nvPr>
            <p:ph idx="1" type="body"/>
          </p:nvPr>
        </p:nvSpPr>
        <p:spPr>
          <a:xfrm>
            <a:off x="274320" y="857250"/>
            <a:ext cx="8677275" cy="394335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400"/>
              <a:buNone/>
              <a:defRPr sz="1400">
                <a:latin typeface="Droid Sans Mono"/>
                <a:ea typeface="Droid Sans Mono"/>
                <a:cs typeface="Droid Sans Mono"/>
                <a:sym typeface="Droid Sans Mono"/>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07" name="Google Shape;207;p29"/>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208" name="Google Shape;208;p29"/>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Column, and Small Picture">
  <p:cSld name="Title, Text Column, and Small Picture">
    <p:bg>
      <p:bgPr>
        <a:solidFill>
          <a:schemeClr val="lt1"/>
        </a:solidFill>
      </p:bgPr>
    </p:bg>
    <p:spTree>
      <p:nvGrpSpPr>
        <p:cNvPr id="209" name="Shape 209"/>
        <p:cNvGrpSpPr/>
        <p:nvPr/>
      </p:nvGrpSpPr>
      <p:grpSpPr>
        <a:xfrm>
          <a:off x="0" y="0"/>
          <a:ext cx="0" cy="0"/>
          <a:chOff x="0" y="0"/>
          <a:chExt cx="0" cy="0"/>
        </a:xfrm>
      </p:grpSpPr>
      <p:sp>
        <p:nvSpPr>
          <p:cNvPr id="210" name="Google Shape;210;p30"/>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0"/>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2" name="Google Shape;212;p30"/>
          <p:cNvSpPr txBox="1"/>
          <p:nvPr>
            <p:ph idx="1" type="body"/>
          </p:nvPr>
        </p:nvSpPr>
        <p:spPr>
          <a:xfrm>
            <a:off x="274320" y="857250"/>
            <a:ext cx="6227663"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13" name="Google Shape;213;p30"/>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214" name="Google Shape;214;p30"/>
          <p:cNvSpPr txBox="1"/>
          <p:nvPr>
            <p:ph idx="2" type="body"/>
          </p:nvPr>
        </p:nvSpPr>
        <p:spPr>
          <a:xfrm>
            <a:off x="6583680" y="1714500"/>
            <a:ext cx="2228850" cy="222885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15" name="Google Shape;215;p30"/>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rvice intro">
  <p:cSld name="Service intro">
    <p:bg>
      <p:bgPr>
        <a:solidFill>
          <a:schemeClr val="lt1"/>
        </a:solidFill>
      </p:bgPr>
    </p:bg>
    <p:spTree>
      <p:nvGrpSpPr>
        <p:cNvPr id="216" name="Shape 216"/>
        <p:cNvGrpSpPr/>
        <p:nvPr/>
      </p:nvGrpSpPr>
      <p:grpSpPr>
        <a:xfrm>
          <a:off x="0" y="0"/>
          <a:ext cx="0" cy="0"/>
          <a:chOff x="0" y="0"/>
          <a:chExt cx="0" cy="0"/>
        </a:xfrm>
      </p:grpSpPr>
      <p:sp>
        <p:nvSpPr>
          <p:cNvPr id="217" name="Google Shape;217;p31"/>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18" name="Google Shape;218;p31"/>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9" name="Google Shape;219;p31"/>
          <p:cNvSpPr txBox="1"/>
          <p:nvPr>
            <p:ph idx="1" type="body"/>
          </p:nvPr>
        </p:nvSpPr>
        <p:spPr>
          <a:xfrm>
            <a:off x="274320" y="857250"/>
            <a:ext cx="6227663"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20" name="Google Shape;220;p31"/>
          <p:cNvSpPr/>
          <p:nvPr>
            <p:ph idx="2" type="pic"/>
          </p:nvPr>
        </p:nvSpPr>
        <p:spPr>
          <a:xfrm>
            <a:off x="7324344" y="960120"/>
            <a:ext cx="822960" cy="822960"/>
          </a:xfrm>
          <a:prstGeom prst="rect">
            <a:avLst/>
          </a:prstGeom>
          <a:noFill/>
          <a:ln>
            <a:noFill/>
          </a:ln>
        </p:spPr>
      </p:sp>
      <p:sp>
        <p:nvSpPr>
          <p:cNvPr id="221" name="Google Shape;221;p31"/>
          <p:cNvSpPr txBox="1"/>
          <p:nvPr>
            <p:ph idx="3" type="body"/>
          </p:nvPr>
        </p:nvSpPr>
        <p:spPr>
          <a:xfrm>
            <a:off x="6871716" y="1885950"/>
            <a:ext cx="1728216" cy="685800"/>
          </a:xfrm>
          <a:prstGeom prst="rect">
            <a:avLst/>
          </a:prstGeom>
          <a:noFill/>
          <a:ln>
            <a:noFill/>
          </a:ln>
        </p:spPr>
        <p:txBody>
          <a:bodyPr anchorCtr="0" anchor="t" bIns="34275" lIns="68575" spcFirstLastPara="1" rIns="68575" wrap="square" tIns="34275">
            <a:noAutofit/>
          </a:bodyPr>
          <a:lstStyle>
            <a:lvl1pPr indent="-228600" lvl="0" marL="457200" algn="ctr">
              <a:lnSpc>
                <a:spcPct val="100000"/>
              </a:lnSpc>
              <a:spcBef>
                <a:spcPts val="400"/>
              </a:spcBef>
              <a:spcAft>
                <a:spcPts val="0"/>
              </a:spcAft>
              <a:buClr>
                <a:schemeClr val="dk2"/>
              </a:buClr>
              <a:buSzPts val="1400"/>
              <a:buNone/>
              <a:defRPr sz="1400"/>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22" name="Google Shape;222;p31"/>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223" name="Google Shape;223;p31"/>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Header, Text, and Small Picture">
  <p:cSld name="Title, Header, Text, and Small Picture">
    <p:bg>
      <p:bgPr>
        <a:solidFill>
          <a:schemeClr val="lt1"/>
        </a:solidFill>
      </p:bgPr>
    </p:bg>
    <p:spTree>
      <p:nvGrpSpPr>
        <p:cNvPr id="224" name="Shape 224"/>
        <p:cNvGrpSpPr/>
        <p:nvPr/>
      </p:nvGrpSpPr>
      <p:grpSpPr>
        <a:xfrm>
          <a:off x="0" y="0"/>
          <a:ext cx="0" cy="0"/>
          <a:chOff x="0" y="0"/>
          <a:chExt cx="0" cy="0"/>
        </a:xfrm>
      </p:grpSpPr>
      <p:sp>
        <p:nvSpPr>
          <p:cNvPr id="225" name="Google Shape;225;p32"/>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26" name="Google Shape;226;p32"/>
          <p:cNvSpPr txBox="1"/>
          <p:nvPr>
            <p:ph type="title"/>
          </p:nvPr>
        </p:nvSpPr>
        <p:spPr>
          <a:xfrm>
            <a:off x="274320" y="226314"/>
            <a:ext cx="8615443"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7" name="Google Shape;227;p32"/>
          <p:cNvSpPr txBox="1"/>
          <p:nvPr>
            <p:ph idx="1" type="subTitle"/>
          </p:nvPr>
        </p:nvSpPr>
        <p:spPr>
          <a:xfrm>
            <a:off x="274320" y="789983"/>
            <a:ext cx="8615443"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228" name="Google Shape;228;p32"/>
          <p:cNvSpPr txBox="1"/>
          <p:nvPr>
            <p:ph idx="2" type="body"/>
          </p:nvPr>
        </p:nvSpPr>
        <p:spPr>
          <a:xfrm>
            <a:off x="274320" y="1193292"/>
            <a:ext cx="6227663"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29" name="Google Shape;229;p32"/>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230" name="Google Shape;230;p32"/>
          <p:cNvSpPr txBox="1"/>
          <p:nvPr>
            <p:ph idx="3" type="body"/>
          </p:nvPr>
        </p:nvSpPr>
        <p:spPr>
          <a:xfrm>
            <a:off x="6581447" y="1887605"/>
            <a:ext cx="2228850" cy="222885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rvice Introduction">
  <p:cSld name="Service Introduction">
    <p:bg>
      <p:bgPr>
        <a:solidFill>
          <a:schemeClr val="lt1"/>
        </a:solidFill>
      </p:bgPr>
    </p:bg>
    <p:spTree>
      <p:nvGrpSpPr>
        <p:cNvPr id="231" name="Shape 231"/>
        <p:cNvGrpSpPr/>
        <p:nvPr/>
      </p:nvGrpSpPr>
      <p:grpSpPr>
        <a:xfrm>
          <a:off x="0" y="0"/>
          <a:ext cx="0" cy="0"/>
          <a:chOff x="0" y="0"/>
          <a:chExt cx="0" cy="0"/>
        </a:xfrm>
      </p:grpSpPr>
      <p:sp>
        <p:nvSpPr>
          <p:cNvPr id="232" name="Google Shape;232;p33"/>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33" name="Google Shape;233;p33"/>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4" name="Google Shape;234;p33"/>
          <p:cNvSpPr txBox="1"/>
          <p:nvPr>
            <p:ph idx="1" type="body"/>
          </p:nvPr>
        </p:nvSpPr>
        <p:spPr>
          <a:xfrm>
            <a:off x="3138055" y="857250"/>
            <a:ext cx="5813172" cy="3968812"/>
          </a:xfrm>
          <a:prstGeom prst="rect">
            <a:avLst/>
          </a:prstGeom>
          <a:noFill/>
          <a:ln>
            <a:noFill/>
          </a:ln>
        </p:spPr>
        <p:txBody>
          <a:bodyPr anchorCtr="0" anchor="ctr" bIns="34275" lIns="68575" spcFirstLastPara="1" rIns="68575" wrap="square" tIns="34275">
            <a:noAutofit/>
          </a:bodyPr>
          <a:lstStyle>
            <a:lvl1pPr indent="-381000" lvl="0" marL="457200" algn="l">
              <a:lnSpc>
                <a:spcPct val="100000"/>
              </a:lnSpc>
              <a:spcBef>
                <a:spcPts val="400"/>
              </a:spcBef>
              <a:spcAft>
                <a:spcPts val="0"/>
              </a:spcAft>
              <a:buClr>
                <a:schemeClr val="dk2"/>
              </a:buClr>
              <a:buSzPts val="2400"/>
              <a:buChar char="•"/>
              <a:defRPr sz="2400">
                <a:solidFill>
                  <a:schemeClr val="dk2"/>
                </a:solidFill>
              </a:defRPr>
            </a:lvl1pPr>
            <a:lvl2pPr indent="-361950" lvl="1" marL="914400" algn="l">
              <a:lnSpc>
                <a:spcPct val="100000"/>
              </a:lnSpc>
              <a:spcBef>
                <a:spcPts val="500"/>
              </a:spcBef>
              <a:spcAft>
                <a:spcPts val="0"/>
              </a:spcAft>
              <a:buClr>
                <a:schemeClr val="dk2"/>
              </a:buClr>
              <a:buSzPts val="2100"/>
              <a:buChar char="•"/>
              <a:defRPr sz="2100">
                <a:solidFill>
                  <a:schemeClr val="dk2"/>
                </a:solidFill>
              </a:defRPr>
            </a:lvl2pPr>
            <a:lvl3pPr indent="-342900" lvl="2" marL="1371600" algn="l">
              <a:lnSpc>
                <a:spcPct val="100000"/>
              </a:lnSpc>
              <a:spcBef>
                <a:spcPts val="500"/>
              </a:spcBef>
              <a:spcAft>
                <a:spcPts val="0"/>
              </a:spcAft>
              <a:buClr>
                <a:schemeClr val="dk2"/>
              </a:buClr>
              <a:buSzPts val="1800"/>
              <a:buChar char="•"/>
              <a:defRPr sz="1800">
                <a:solidFill>
                  <a:schemeClr val="dk2"/>
                </a:solidFill>
              </a:defRPr>
            </a:lvl3pPr>
            <a:lvl4pPr indent="-323850" lvl="3" marL="1828800" algn="l">
              <a:lnSpc>
                <a:spcPct val="100000"/>
              </a:lnSpc>
              <a:spcBef>
                <a:spcPts val="500"/>
              </a:spcBef>
              <a:spcAft>
                <a:spcPts val="0"/>
              </a:spcAft>
              <a:buClr>
                <a:schemeClr val="dk2"/>
              </a:buClr>
              <a:buSzPts val="1500"/>
              <a:buChar char="•"/>
              <a:defRPr sz="1500">
                <a:solidFill>
                  <a:schemeClr val="dk2"/>
                </a:solidFill>
              </a:defRPr>
            </a:lvl4pPr>
            <a:lvl5pPr indent="-323850" lvl="4" marL="2286000" algn="l">
              <a:lnSpc>
                <a:spcPct val="100000"/>
              </a:lnSpc>
              <a:spcBef>
                <a:spcPts val="500"/>
              </a:spcBef>
              <a:spcAft>
                <a:spcPts val="0"/>
              </a:spcAft>
              <a:buClr>
                <a:schemeClr val="dk2"/>
              </a:buClr>
              <a:buSzPts val="1500"/>
              <a:buChar char="•"/>
              <a:defRPr sz="15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35" name="Google Shape;235;p33"/>
          <p:cNvSpPr/>
          <p:nvPr>
            <p:ph idx="2" type="pic"/>
          </p:nvPr>
        </p:nvSpPr>
        <p:spPr>
          <a:xfrm>
            <a:off x="672602" y="1963832"/>
            <a:ext cx="1755648" cy="1755648"/>
          </a:xfrm>
          <a:prstGeom prst="rect">
            <a:avLst/>
          </a:prstGeom>
          <a:noFill/>
          <a:ln>
            <a:noFill/>
          </a:ln>
        </p:spPr>
      </p:sp>
      <p:sp>
        <p:nvSpPr>
          <p:cNvPr id="236" name="Google Shape;236;p33"/>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237" name="Google Shape;237;p33"/>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238" name="Google Shape;238;p33"/>
          <p:cNvCxnSpPr/>
          <p:nvPr/>
        </p:nvCxnSpPr>
        <p:spPr>
          <a:xfrm>
            <a:off x="2799518" y="929355"/>
            <a:ext cx="0" cy="3896708"/>
          </a:xfrm>
          <a:prstGeom prst="straightConnector1">
            <a:avLst/>
          </a:prstGeom>
          <a:noFill/>
          <a:ln cap="flat" cmpd="sng" w="44450">
            <a:solidFill>
              <a:schemeClr val="hlink"/>
            </a:solidFill>
            <a:prstDash val="solid"/>
            <a:round/>
            <a:headEnd len="sm" w="sm" type="none"/>
            <a:tailEnd len="sm" w="sm" type="none"/>
          </a:ln>
          <a:effectLst>
            <a:outerShdw blurRad="63500" rotWithShape="0" dir="2700016" dist="53881">
              <a:srgbClr val="000000">
                <a:alpha val="24705"/>
              </a:srgbClr>
            </a:outerShdw>
          </a:effectLst>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Columns">
  <p:cSld name="Title and 2 Content Columns">
    <p:bg>
      <p:bgPr>
        <a:solidFill>
          <a:schemeClr val="lt1"/>
        </a:solidFill>
      </p:bgPr>
    </p:bg>
    <p:spTree>
      <p:nvGrpSpPr>
        <p:cNvPr id="239" name="Shape 239"/>
        <p:cNvGrpSpPr/>
        <p:nvPr/>
      </p:nvGrpSpPr>
      <p:grpSpPr>
        <a:xfrm>
          <a:off x="0" y="0"/>
          <a:ext cx="0" cy="0"/>
          <a:chOff x="0" y="0"/>
          <a:chExt cx="0" cy="0"/>
        </a:xfrm>
      </p:grpSpPr>
      <p:sp>
        <p:nvSpPr>
          <p:cNvPr id="240" name="Google Shape;240;p34"/>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41" name="Google Shape;241;p34"/>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2" name="Google Shape;242;p34"/>
          <p:cNvSpPr txBox="1"/>
          <p:nvPr>
            <p:ph idx="1" type="body"/>
          </p:nvPr>
        </p:nvSpPr>
        <p:spPr>
          <a:xfrm>
            <a:off x="274320" y="857250"/>
            <a:ext cx="4251960"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43" name="Google Shape;243;p34"/>
          <p:cNvSpPr txBox="1"/>
          <p:nvPr>
            <p:ph idx="2" type="body"/>
          </p:nvPr>
        </p:nvSpPr>
        <p:spPr>
          <a:xfrm>
            <a:off x="4699267" y="857250"/>
            <a:ext cx="4251960"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44" name="Google Shape;244;p34"/>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245" name="Google Shape;245;p34"/>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de Columns">
  <p:cSld name="Title and 2 Code Columns">
    <p:bg>
      <p:bgPr>
        <a:solidFill>
          <a:schemeClr val="lt1"/>
        </a:solidFill>
      </p:bgPr>
    </p:bg>
    <p:spTree>
      <p:nvGrpSpPr>
        <p:cNvPr id="246" name="Shape 246"/>
        <p:cNvGrpSpPr/>
        <p:nvPr/>
      </p:nvGrpSpPr>
      <p:grpSpPr>
        <a:xfrm>
          <a:off x="0" y="0"/>
          <a:ext cx="0" cy="0"/>
          <a:chOff x="0" y="0"/>
          <a:chExt cx="0" cy="0"/>
        </a:xfrm>
      </p:grpSpPr>
      <p:sp>
        <p:nvSpPr>
          <p:cNvPr id="247" name="Google Shape;247;p35"/>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48" name="Google Shape;248;p35"/>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9" name="Google Shape;249;p35"/>
          <p:cNvSpPr txBox="1"/>
          <p:nvPr>
            <p:ph idx="1" type="body"/>
          </p:nvPr>
        </p:nvSpPr>
        <p:spPr>
          <a:xfrm>
            <a:off x="274320" y="857250"/>
            <a:ext cx="4251960" cy="3968812"/>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400"/>
              <a:buNone/>
              <a:defRPr sz="1400">
                <a:latin typeface="Droid Sans Mono"/>
                <a:ea typeface="Droid Sans Mono"/>
                <a:cs typeface="Droid Sans Mono"/>
                <a:sym typeface="Droid Sans Mono"/>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50" name="Google Shape;250;p35"/>
          <p:cNvSpPr txBox="1"/>
          <p:nvPr>
            <p:ph idx="2" type="body"/>
          </p:nvPr>
        </p:nvSpPr>
        <p:spPr>
          <a:xfrm>
            <a:off x="4699267" y="857250"/>
            <a:ext cx="4251960" cy="3968812"/>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400"/>
              <a:buNone/>
              <a:defRPr sz="1400">
                <a:latin typeface="Droid Sans Mono"/>
                <a:ea typeface="Droid Sans Mono"/>
                <a:cs typeface="Droid Sans Mono"/>
                <a:sym typeface="Droid Sans Mono"/>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51" name="Google Shape;251;p35"/>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252" name="Google Shape;252;p35"/>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Header, and 2 Text Columns">
  <p:cSld name="Title, 1 Header, and 2 Text Columns">
    <p:bg>
      <p:bgPr>
        <a:solidFill>
          <a:schemeClr val="lt1"/>
        </a:solidFill>
      </p:bgPr>
    </p:bg>
    <p:spTree>
      <p:nvGrpSpPr>
        <p:cNvPr id="253" name="Shape 253"/>
        <p:cNvGrpSpPr/>
        <p:nvPr/>
      </p:nvGrpSpPr>
      <p:grpSpPr>
        <a:xfrm>
          <a:off x="0" y="0"/>
          <a:ext cx="0" cy="0"/>
          <a:chOff x="0" y="0"/>
          <a:chExt cx="0" cy="0"/>
        </a:xfrm>
      </p:grpSpPr>
      <p:sp>
        <p:nvSpPr>
          <p:cNvPr id="254" name="Google Shape;254;p36"/>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255" name="Google Shape;255;p36"/>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36"/>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7" name="Google Shape;257;p36"/>
          <p:cNvSpPr txBox="1"/>
          <p:nvPr>
            <p:ph idx="1" type="subTitle"/>
          </p:nvPr>
        </p:nvSpPr>
        <p:spPr>
          <a:xfrm>
            <a:off x="274320" y="788670"/>
            <a:ext cx="8676906"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258" name="Google Shape;258;p36"/>
          <p:cNvSpPr txBox="1"/>
          <p:nvPr>
            <p:ph idx="2" type="body"/>
          </p:nvPr>
        </p:nvSpPr>
        <p:spPr>
          <a:xfrm>
            <a:off x="274320" y="1193292"/>
            <a:ext cx="425196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59" name="Google Shape;259;p36"/>
          <p:cNvSpPr txBox="1"/>
          <p:nvPr>
            <p:ph idx="3" type="body"/>
          </p:nvPr>
        </p:nvSpPr>
        <p:spPr>
          <a:xfrm>
            <a:off x="4647991" y="1193292"/>
            <a:ext cx="425196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Headers, and 2 Text Columns">
  <p:cSld name="Title, 2 Headers, and 2 Text Columns">
    <p:bg>
      <p:bgPr>
        <a:solidFill>
          <a:schemeClr val="lt1"/>
        </a:solidFill>
      </p:bgPr>
    </p:bg>
    <p:spTree>
      <p:nvGrpSpPr>
        <p:cNvPr id="260" name="Shape 260"/>
        <p:cNvGrpSpPr/>
        <p:nvPr/>
      </p:nvGrpSpPr>
      <p:grpSpPr>
        <a:xfrm>
          <a:off x="0" y="0"/>
          <a:ext cx="0" cy="0"/>
          <a:chOff x="0" y="0"/>
          <a:chExt cx="0" cy="0"/>
        </a:xfrm>
      </p:grpSpPr>
      <p:sp>
        <p:nvSpPr>
          <p:cNvPr id="261" name="Google Shape;261;p37"/>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262" name="Google Shape;262;p37"/>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63" name="Google Shape;263;p37"/>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4" name="Google Shape;264;p37"/>
          <p:cNvSpPr txBox="1"/>
          <p:nvPr>
            <p:ph idx="1" type="subTitle"/>
          </p:nvPr>
        </p:nvSpPr>
        <p:spPr>
          <a:xfrm>
            <a:off x="274320" y="788670"/>
            <a:ext cx="425196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265" name="Google Shape;265;p37"/>
          <p:cNvSpPr txBox="1"/>
          <p:nvPr>
            <p:ph idx="2" type="body"/>
          </p:nvPr>
        </p:nvSpPr>
        <p:spPr>
          <a:xfrm>
            <a:off x="274320" y="1193292"/>
            <a:ext cx="425196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66" name="Google Shape;266;p37"/>
          <p:cNvSpPr txBox="1"/>
          <p:nvPr>
            <p:ph idx="3" type="subTitle"/>
          </p:nvPr>
        </p:nvSpPr>
        <p:spPr>
          <a:xfrm>
            <a:off x="4647991" y="788670"/>
            <a:ext cx="425196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267" name="Google Shape;267;p37"/>
          <p:cNvSpPr txBox="1"/>
          <p:nvPr>
            <p:ph idx="4" type="body"/>
          </p:nvPr>
        </p:nvSpPr>
        <p:spPr>
          <a:xfrm>
            <a:off x="4647991" y="1193292"/>
            <a:ext cx="425196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Header and Content Left, Full Height Picture">
  <p:cSld name="Title, Header and Content Left, Full Height Picture">
    <p:bg>
      <p:bgPr>
        <a:solidFill>
          <a:schemeClr val="lt1"/>
        </a:solidFill>
      </p:bgPr>
    </p:bg>
    <p:spTree>
      <p:nvGrpSpPr>
        <p:cNvPr id="268" name="Shape 268"/>
        <p:cNvGrpSpPr/>
        <p:nvPr/>
      </p:nvGrpSpPr>
      <p:grpSpPr>
        <a:xfrm>
          <a:off x="0" y="0"/>
          <a:ext cx="0" cy="0"/>
          <a:chOff x="0" y="0"/>
          <a:chExt cx="0" cy="0"/>
        </a:xfrm>
      </p:grpSpPr>
      <p:sp>
        <p:nvSpPr>
          <p:cNvPr id="269" name="Google Shape;269;p38"/>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270" name="Google Shape;270;p38"/>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71" name="Google Shape;271;p38"/>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2" name="Google Shape;272;p38"/>
          <p:cNvSpPr txBox="1"/>
          <p:nvPr>
            <p:ph idx="1" type="subTitle"/>
          </p:nvPr>
        </p:nvSpPr>
        <p:spPr>
          <a:xfrm>
            <a:off x="274320" y="788670"/>
            <a:ext cx="425196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273" name="Google Shape;273;p38"/>
          <p:cNvSpPr txBox="1"/>
          <p:nvPr>
            <p:ph idx="2" type="body"/>
          </p:nvPr>
        </p:nvSpPr>
        <p:spPr>
          <a:xfrm>
            <a:off x="274320" y="1193292"/>
            <a:ext cx="425196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74" name="Google Shape;274;p38"/>
          <p:cNvSpPr txBox="1"/>
          <p:nvPr>
            <p:ph idx="3" type="body"/>
          </p:nvPr>
        </p:nvSpPr>
        <p:spPr>
          <a:xfrm>
            <a:off x="4649724" y="785114"/>
            <a:ext cx="4251960" cy="4040935"/>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ictures, 2 Headers, and 2 Text Columns">
  <p:cSld name="Title, 2 Pictures, 2 Headers, and 2 Text Columns">
    <p:bg>
      <p:bgPr>
        <a:solidFill>
          <a:schemeClr val="lt1"/>
        </a:solidFill>
      </p:bgPr>
    </p:bg>
    <p:spTree>
      <p:nvGrpSpPr>
        <p:cNvPr id="275" name="Shape 275"/>
        <p:cNvGrpSpPr/>
        <p:nvPr/>
      </p:nvGrpSpPr>
      <p:grpSpPr>
        <a:xfrm>
          <a:off x="0" y="0"/>
          <a:ext cx="0" cy="0"/>
          <a:chOff x="0" y="0"/>
          <a:chExt cx="0" cy="0"/>
        </a:xfrm>
      </p:grpSpPr>
      <p:sp>
        <p:nvSpPr>
          <p:cNvPr id="276" name="Google Shape;276;p39"/>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277" name="Google Shape;277;p39"/>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78" name="Google Shape;278;p39"/>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9" name="Google Shape;279;p39"/>
          <p:cNvSpPr txBox="1"/>
          <p:nvPr>
            <p:ph idx="1" type="body"/>
          </p:nvPr>
        </p:nvSpPr>
        <p:spPr>
          <a:xfrm>
            <a:off x="1543050" y="787003"/>
            <a:ext cx="1714500" cy="17145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80" name="Google Shape;280;p39"/>
          <p:cNvSpPr txBox="1"/>
          <p:nvPr>
            <p:ph idx="2" type="subTitle"/>
          </p:nvPr>
        </p:nvSpPr>
        <p:spPr>
          <a:xfrm>
            <a:off x="274320" y="2524574"/>
            <a:ext cx="425196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281" name="Google Shape;281;p39"/>
          <p:cNvSpPr txBox="1"/>
          <p:nvPr>
            <p:ph idx="3" type="body"/>
          </p:nvPr>
        </p:nvSpPr>
        <p:spPr>
          <a:xfrm>
            <a:off x="274320" y="2921509"/>
            <a:ext cx="4251960" cy="1912782"/>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82" name="Google Shape;282;p39"/>
          <p:cNvSpPr txBox="1"/>
          <p:nvPr>
            <p:ph idx="4" type="body"/>
          </p:nvPr>
        </p:nvSpPr>
        <p:spPr>
          <a:xfrm>
            <a:off x="5918454" y="787003"/>
            <a:ext cx="1714500" cy="17145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83" name="Google Shape;283;p39"/>
          <p:cNvSpPr txBox="1"/>
          <p:nvPr>
            <p:ph idx="5" type="subTitle"/>
          </p:nvPr>
        </p:nvSpPr>
        <p:spPr>
          <a:xfrm>
            <a:off x="4649724" y="2524574"/>
            <a:ext cx="425196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284" name="Google Shape;284;p39"/>
          <p:cNvSpPr txBox="1"/>
          <p:nvPr>
            <p:ph idx="6" type="body"/>
          </p:nvPr>
        </p:nvSpPr>
        <p:spPr>
          <a:xfrm>
            <a:off x="4649724" y="2921509"/>
            <a:ext cx="4251960" cy="1912782"/>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85" name="Google Shape;285;p39"/>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Content Columns">
  <p:cSld name="Title and 3 Content Columns">
    <p:bg>
      <p:bgPr>
        <a:solidFill>
          <a:schemeClr val="lt1"/>
        </a:solidFill>
      </p:bgPr>
    </p:bg>
    <p:spTree>
      <p:nvGrpSpPr>
        <p:cNvPr id="286" name="Shape 286"/>
        <p:cNvGrpSpPr/>
        <p:nvPr/>
      </p:nvGrpSpPr>
      <p:grpSpPr>
        <a:xfrm>
          <a:off x="0" y="0"/>
          <a:ext cx="0" cy="0"/>
          <a:chOff x="0" y="0"/>
          <a:chExt cx="0" cy="0"/>
        </a:xfrm>
      </p:grpSpPr>
      <p:sp>
        <p:nvSpPr>
          <p:cNvPr id="287" name="Google Shape;287;p40"/>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288" name="Google Shape;288;p40"/>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89" name="Google Shape;289;p40"/>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0" name="Google Shape;290;p40"/>
          <p:cNvSpPr txBox="1"/>
          <p:nvPr>
            <p:ph idx="1" type="body"/>
          </p:nvPr>
        </p:nvSpPr>
        <p:spPr>
          <a:xfrm>
            <a:off x="274320" y="857250"/>
            <a:ext cx="2811780"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91" name="Google Shape;291;p40"/>
          <p:cNvSpPr txBox="1"/>
          <p:nvPr>
            <p:ph idx="2" type="body"/>
          </p:nvPr>
        </p:nvSpPr>
        <p:spPr>
          <a:xfrm>
            <a:off x="3188970" y="857250"/>
            <a:ext cx="2811780"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92" name="Google Shape;292;p40"/>
          <p:cNvSpPr txBox="1"/>
          <p:nvPr>
            <p:ph idx="3" type="body"/>
          </p:nvPr>
        </p:nvSpPr>
        <p:spPr>
          <a:xfrm>
            <a:off x="6103620" y="857250"/>
            <a:ext cx="2811780"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293" name="Google Shape;293;p40"/>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Headers, and 3 Text Columns">
  <p:cSld name="Title, 3 Headers, and 3 Text Columns">
    <p:bg>
      <p:bgPr>
        <a:solidFill>
          <a:schemeClr val="lt1"/>
        </a:solidFill>
      </p:bgPr>
    </p:bg>
    <p:spTree>
      <p:nvGrpSpPr>
        <p:cNvPr id="294" name="Shape 294"/>
        <p:cNvGrpSpPr/>
        <p:nvPr/>
      </p:nvGrpSpPr>
      <p:grpSpPr>
        <a:xfrm>
          <a:off x="0" y="0"/>
          <a:ext cx="0" cy="0"/>
          <a:chOff x="0" y="0"/>
          <a:chExt cx="0" cy="0"/>
        </a:xfrm>
      </p:grpSpPr>
      <p:sp>
        <p:nvSpPr>
          <p:cNvPr id="295" name="Google Shape;295;p41"/>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296" name="Google Shape;296;p41"/>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7" name="Google Shape;297;p41"/>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98" name="Google Shape;298;p41"/>
          <p:cNvSpPr txBox="1"/>
          <p:nvPr>
            <p:ph idx="1" type="subTitle"/>
          </p:nvPr>
        </p:nvSpPr>
        <p:spPr>
          <a:xfrm>
            <a:off x="274320" y="788670"/>
            <a:ext cx="28117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299" name="Google Shape;299;p41"/>
          <p:cNvSpPr txBox="1"/>
          <p:nvPr>
            <p:ph idx="2" type="body"/>
          </p:nvPr>
        </p:nvSpPr>
        <p:spPr>
          <a:xfrm>
            <a:off x="274320" y="1193292"/>
            <a:ext cx="281178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00" name="Google Shape;300;p41"/>
          <p:cNvSpPr txBox="1"/>
          <p:nvPr>
            <p:ph idx="3" type="subTitle"/>
          </p:nvPr>
        </p:nvSpPr>
        <p:spPr>
          <a:xfrm>
            <a:off x="3190091" y="788670"/>
            <a:ext cx="28117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01" name="Google Shape;301;p41"/>
          <p:cNvSpPr txBox="1"/>
          <p:nvPr>
            <p:ph idx="4" type="body"/>
          </p:nvPr>
        </p:nvSpPr>
        <p:spPr>
          <a:xfrm>
            <a:off x="3190091" y="1193292"/>
            <a:ext cx="281178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02" name="Google Shape;302;p41"/>
          <p:cNvSpPr txBox="1"/>
          <p:nvPr>
            <p:ph idx="5" type="subTitle"/>
          </p:nvPr>
        </p:nvSpPr>
        <p:spPr>
          <a:xfrm>
            <a:off x="6105862" y="788670"/>
            <a:ext cx="28117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03" name="Google Shape;303;p41"/>
          <p:cNvSpPr txBox="1"/>
          <p:nvPr>
            <p:ph idx="6" type="body"/>
          </p:nvPr>
        </p:nvSpPr>
        <p:spPr>
          <a:xfrm>
            <a:off x="6105862" y="1193292"/>
            <a:ext cx="281178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ictures, 3 Headers, and 3 Text Columns">
  <p:cSld name="Title, 3 Pictures, 3 Headers, and 3 Text Columns">
    <p:bg>
      <p:bgPr>
        <a:solidFill>
          <a:schemeClr val="lt1"/>
        </a:solidFill>
      </p:bgPr>
    </p:bg>
    <p:spTree>
      <p:nvGrpSpPr>
        <p:cNvPr id="304" name="Shape 304"/>
        <p:cNvGrpSpPr/>
        <p:nvPr/>
      </p:nvGrpSpPr>
      <p:grpSpPr>
        <a:xfrm>
          <a:off x="0" y="0"/>
          <a:ext cx="0" cy="0"/>
          <a:chOff x="0" y="0"/>
          <a:chExt cx="0" cy="0"/>
        </a:xfrm>
      </p:grpSpPr>
      <p:sp>
        <p:nvSpPr>
          <p:cNvPr id="305" name="Google Shape;305;p42"/>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306" name="Google Shape;306;p42"/>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07" name="Google Shape;307;p42"/>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08" name="Google Shape;308;p42"/>
          <p:cNvSpPr txBox="1"/>
          <p:nvPr>
            <p:ph idx="1" type="body"/>
          </p:nvPr>
        </p:nvSpPr>
        <p:spPr>
          <a:xfrm>
            <a:off x="822960" y="788670"/>
            <a:ext cx="1714500" cy="17145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09" name="Google Shape;309;p42"/>
          <p:cNvSpPr txBox="1"/>
          <p:nvPr>
            <p:ph idx="2" type="subTitle"/>
          </p:nvPr>
        </p:nvSpPr>
        <p:spPr>
          <a:xfrm>
            <a:off x="274320" y="2523744"/>
            <a:ext cx="28117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10" name="Google Shape;310;p42"/>
          <p:cNvSpPr txBox="1"/>
          <p:nvPr>
            <p:ph idx="3" type="body"/>
          </p:nvPr>
        </p:nvSpPr>
        <p:spPr>
          <a:xfrm>
            <a:off x="274320" y="2921508"/>
            <a:ext cx="2811780" cy="1904549"/>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11" name="Google Shape;311;p42"/>
          <p:cNvSpPr txBox="1"/>
          <p:nvPr>
            <p:ph idx="4" type="body"/>
          </p:nvPr>
        </p:nvSpPr>
        <p:spPr>
          <a:xfrm>
            <a:off x="3737610" y="788670"/>
            <a:ext cx="1714500" cy="17145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12" name="Google Shape;312;p42"/>
          <p:cNvSpPr txBox="1"/>
          <p:nvPr>
            <p:ph idx="5" type="subTitle"/>
          </p:nvPr>
        </p:nvSpPr>
        <p:spPr>
          <a:xfrm>
            <a:off x="3188970" y="2523744"/>
            <a:ext cx="28117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13" name="Google Shape;313;p42"/>
          <p:cNvSpPr txBox="1"/>
          <p:nvPr>
            <p:ph idx="6" type="body"/>
          </p:nvPr>
        </p:nvSpPr>
        <p:spPr>
          <a:xfrm>
            <a:off x="3188970" y="2921508"/>
            <a:ext cx="2811780" cy="1904549"/>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14" name="Google Shape;314;p42"/>
          <p:cNvSpPr txBox="1"/>
          <p:nvPr>
            <p:ph idx="7" type="body"/>
          </p:nvPr>
        </p:nvSpPr>
        <p:spPr>
          <a:xfrm>
            <a:off x="6652260" y="788670"/>
            <a:ext cx="1714500" cy="17145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15" name="Google Shape;315;p42"/>
          <p:cNvSpPr txBox="1"/>
          <p:nvPr>
            <p:ph idx="8" type="subTitle"/>
          </p:nvPr>
        </p:nvSpPr>
        <p:spPr>
          <a:xfrm>
            <a:off x="6103620" y="2523744"/>
            <a:ext cx="28117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16" name="Google Shape;316;p42"/>
          <p:cNvSpPr txBox="1"/>
          <p:nvPr>
            <p:ph idx="9" type="body"/>
          </p:nvPr>
        </p:nvSpPr>
        <p:spPr>
          <a:xfrm>
            <a:off x="6103620" y="2921508"/>
            <a:ext cx="2811780" cy="1904549"/>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17" name="Google Shape;317;p42"/>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Columns">
  <p:cSld name="Title and 4 Content Columns">
    <p:bg>
      <p:bgPr>
        <a:solidFill>
          <a:schemeClr val="lt1"/>
        </a:solidFill>
      </p:bgPr>
    </p:bg>
    <p:spTree>
      <p:nvGrpSpPr>
        <p:cNvPr id="318" name="Shape 318"/>
        <p:cNvGrpSpPr/>
        <p:nvPr/>
      </p:nvGrpSpPr>
      <p:grpSpPr>
        <a:xfrm>
          <a:off x="0" y="0"/>
          <a:ext cx="0" cy="0"/>
          <a:chOff x="0" y="0"/>
          <a:chExt cx="0" cy="0"/>
        </a:xfrm>
      </p:grpSpPr>
      <p:sp>
        <p:nvSpPr>
          <p:cNvPr id="319" name="Google Shape;319;p43"/>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320" name="Google Shape;320;p43"/>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21" name="Google Shape;321;p43"/>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2" name="Google Shape;322;p43"/>
          <p:cNvSpPr txBox="1"/>
          <p:nvPr>
            <p:ph idx="1" type="body"/>
          </p:nvPr>
        </p:nvSpPr>
        <p:spPr>
          <a:xfrm>
            <a:off x="274320" y="857250"/>
            <a:ext cx="2125980" cy="3968812"/>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23" name="Google Shape;323;p43"/>
          <p:cNvSpPr txBox="1"/>
          <p:nvPr>
            <p:ph idx="2" type="body"/>
          </p:nvPr>
        </p:nvSpPr>
        <p:spPr>
          <a:xfrm>
            <a:off x="2449256" y="857250"/>
            <a:ext cx="2125980" cy="3968812"/>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24" name="Google Shape;324;p43"/>
          <p:cNvSpPr txBox="1"/>
          <p:nvPr>
            <p:ph idx="3" type="body"/>
          </p:nvPr>
        </p:nvSpPr>
        <p:spPr>
          <a:xfrm>
            <a:off x="4624193" y="857250"/>
            <a:ext cx="2125980" cy="3968812"/>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25" name="Google Shape;325;p43"/>
          <p:cNvSpPr txBox="1"/>
          <p:nvPr>
            <p:ph idx="4" type="body"/>
          </p:nvPr>
        </p:nvSpPr>
        <p:spPr>
          <a:xfrm>
            <a:off x="6799129" y="857250"/>
            <a:ext cx="2125980" cy="3968812"/>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26" name="Google Shape;326;p43"/>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Headers, and 4 Text Columns">
  <p:cSld name="Title, 4 Headers, and 4 Text Columns">
    <p:bg>
      <p:bgPr>
        <a:solidFill>
          <a:schemeClr val="lt1"/>
        </a:solidFill>
      </p:bgPr>
    </p:bg>
    <p:spTree>
      <p:nvGrpSpPr>
        <p:cNvPr id="327" name="Shape 327"/>
        <p:cNvGrpSpPr/>
        <p:nvPr/>
      </p:nvGrpSpPr>
      <p:grpSpPr>
        <a:xfrm>
          <a:off x="0" y="0"/>
          <a:ext cx="0" cy="0"/>
          <a:chOff x="0" y="0"/>
          <a:chExt cx="0" cy="0"/>
        </a:xfrm>
      </p:grpSpPr>
      <p:sp>
        <p:nvSpPr>
          <p:cNvPr id="328" name="Google Shape;328;p44"/>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329" name="Google Shape;329;p44"/>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30" name="Google Shape;330;p44"/>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31" name="Google Shape;331;p44"/>
          <p:cNvSpPr txBox="1"/>
          <p:nvPr>
            <p:ph idx="1" type="subTitle"/>
          </p:nvPr>
        </p:nvSpPr>
        <p:spPr>
          <a:xfrm>
            <a:off x="274320" y="788670"/>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32" name="Google Shape;332;p44"/>
          <p:cNvSpPr txBox="1"/>
          <p:nvPr>
            <p:ph idx="2" type="body"/>
          </p:nvPr>
        </p:nvSpPr>
        <p:spPr>
          <a:xfrm>
            <a:off x="274320" y="1193292"/>
            <a:ext cx="2125980" cy="3632766"/>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33" name="Google Shape;333;p44"/>
          <p:cNvSpPr txBox="1"/>
          <p:nvPr>
            <p:ph idx="3" type="subTitle"/>
          </p:nvPr>
        </p:nvSpPr>
        <p:spPr>
          <a:xfrm>
            <a:off x="2448306" y="788670"/>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34" name="Google Shape;334;p44"/>
          <p:cNvSpPr txBox="1"/>
          <p:nvPr>
            <p:ph idx="4" type="body"/>
          </p:nvPr>
        </p:nvSpPr>
        <p:spPr>
          <a:xfrm>
            <a:off x="2448306" y="1193292"/>
            <a:ext cx="2125980" cy="3632766"/>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35" name="Google Shape;335;p44"/>
          <p:cNvSpPr txBox="1"/>
          <p:nvPr>
            <p:ph idx="5" type="subTitle"/>
          </p:nvPr>
        </p:nvSpPr>
        <p:spPr>
          <a:xfrm>
            <a:off x="4622292" y="788670"/>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36" name="Google Shape;336;p44"/>
          <p:cNvSpPr txBox="1"/>
          <p:nvPr>
            <p:ph idx="6" type="body"/>
          </p:nvPr>
        </p:nvSpPr>
        <p:spPr>
          <a:xfrm>
            <a:off x="4622292" y="1193292"/>
            <a:ext cx="2125980" cy="3632766"/>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37" name="Google Shape;337;p44"/>
          <p:cNvSpPr txBox="1"/>
          <p:nvPr>
            <p:ph idx="7" type="subTitle"/>
          </p:nvPr>
        </p:nvSpPr>
        <p:spPr>
          <a:xfrm>
            <a:off x="6796278" y="788670"/>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38" name="Google Shape;338;p44"/>
          <p:cNvSpPr txBox="1"/>
          <p:nvPr>
            <p:ph idx="8" type="body"/>
          </p:nvPr>
        </p:nvSpPr>
        <p:spPr>
          <a:xfrm>
            <a:off x="6796278" y="1193292"/>
            <a:ext cx="2125980" cy="3632766"/>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Large Pictures, 4 Headers, and 4 Text Columns">
  <p:cSld name="Title, 4 Large Pictures, 4 Headers, and 4 Text Columns">
    <p:bg>
      <p:bgPr>
        <a:solidFill>
          <a:schemeClr val="lt1"/>
        </a:solidFill>
      </p:bgPr>
    </p:bg>
    <p:spTree>
      <p:nvGrpSpPr>
        <p:cNvPr id="339" name="Shape 339"/>
        <p:cNvGrpSpPr/>
        <p:nvPr/>
      </p:nvGrpSpPr>
      <p:grpSpPr>
        <a:xfrm>
          <a:off x="0" y="0"/>
          <a:ext cx="0" cy="0"/>
          <a:chOff x="0" y="0"/>
          <a:chExt cx="0" cy="0"/>
        </a:xfrm>
      </p:grpSpPr>
      <p:sp>
        <p:nvSpPr>
          <p:cNvPr id="340" name="Google Shape;340;p45"/>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341" name="Google Shape;341;p45"/>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42" name="Google Shape;342;p45"/>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3" name="Google Shape;343;p45"/>
          <p:cNvSpPr txBox="1"/>
          <p:nvPr>
            <p:ph idx="1" type="body"/>
          </p:nvPr>
        </p:nvSpPr>
        <p:spPr>
          <a:xfrm>
            <a:off x="274320" y="78867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44" name="Google Shape;344;p45"/>
          <p:cNvSpPr txBox="1"/>
          <p:nvPr>
            <p:ph idx="2" type="subTitle"/>
          </p:nvPr>
        </p:nvSpPr>
        <p:spPr>
          <a:xfrm>
            <a:off x="274320" y="2928366"/>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45" name="Google Shape;345;p45"/>
          <p:cNvSpPr txBox="1"/>
          <p:nvPr>
            <p:ph idx="3" type="body"/>
          </p:nvPr>
        </p:nvSpPr>
        <p:spPr>
          <a:xfrm>
            <a:off x="274320" y="3272329"/>
            <a:ext cx="2125980" cy="1553728"/>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46" name="Google Shape;346;p45"/>
          <p:cNvSpPr txBox="1"/>
          <p:nvPr>
            <p:ph idx="4" type="body"/>
          </p:nvPr>
        </p:nvSpPr>
        <p:spPr>
          <a:xfrm>
            <a:off x="2448306" y="78867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47" name="Google Shape;347;p45"/>
          <p:cNvSpPr txBox="1"/>
          <p:nvPr>
            <p:ph idx="5" type="subTitle"/>
          </p:nvPr>
        </p:nvSpPr>
        <p:spPr>
          <a:xfrm>
            <a:off x="2448306" y="2928366"/>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48" name="Google Shape;348;p45"/>
          <p:cNvSpPr txBox="1"/>
          <p:nvPr>
            <p:ph idx="6" type="body"/>
          </p:nvPr>
        </p:nvSpPr>
        <p:spPr>
          <a:xfrm>
            <a:off x="2448306" y="3272329"/>
            <a:ext cx="2125980" cy="1553728"/>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49" name="Google Shape;349;p45"/>
          <p:cNvSpPr txBox="1"/>
          <p:nvPr>
            <p:ph idx="7" type="body"/>
          </p:nvPr>
        </p:nvSpPr>
        <p:spPr>
          <a:xfrm>
            <a:off x="4622292" y="78867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50" name="Google Shape;350;p45"/>
          <p:cNvSpPr txBox="1"/>
          <p:nvPr>
            <p:ph idx="8" type="subTitle"/>
          </p:nvPr>
        </p:nvSpPr>
        <p:spPr>
          <a:xfrm>
            <a:off x="4622292" y="2928366"/>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51" name="Google Shape;351;p45"/>
          <p:cNvSpPr txBox="1"/>
          <p:nvPr>
            <p:ph idx="9" type="body"/>
          </p:nvPr>
        </p:nvSpPr>
        <p:spPr>
          <a:xfrm>
            <a:off x="4622292" y="3272329"/>
            <a:ext cx="2125980" cy="1553728"/>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52" name="Google Shape;352;p45"/>
          <p:cNvSpPr txBox="1"/>
          <p:nvPr>
            <p:ph idx="13" type="body"/>
          </p:nvPr>
        </p:nvSpPr>
        <p:spPr>
          <a:xfrm>
            <a:off x="6796278" y="78867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53" name="Google Shape;353;p45"/>
          <p:cNvSpPr txBox="1"/>
          <p:nvPr>
            <p:ph idx="14" type="subTitle"/>
          </p:nvPr>
        </p:nvSpPr>
        <p:spPr>
          <a:xfrm>
            <a:off x="6796278" y="2928366"/>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54" name="Google Shape;354;p45"/>
          <p:cNvSpPr txBox="1"/>
          <p:nvPr>
            <p:ph idx="15" type="body"/>
          </p:nvPr>
        </p:nvSpPr>
        <p:spPr>
          <a:xfrm>
            <a:off x="6796278" y="3272329"/>
            <a:ext cx="2125980" cy="1553728"/>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55" name="Google Shape;355;p45"/>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Small Pictures, 4 Headers, and 4 Text Columns">
  <p:cSld name="Title, 4 Small Pictures, 4 Headers, and 4 Text Columns">
    <p:bg>
      <p:bgPr>
        <a:solidFill>
          <a:schemeClr val="lt1"/>
        </a:solidFill>
      </p:bgPr>
    </p:bg>
    <p:spTree>
      <p:nvGrpSpPr>
        <p:cNvPr id="356" name="Shape 356"/>
        <p:cNvGrpSpPr/>
        <p:nvPr/>
      </p:nvGrpSpPr>
      <p:grpSpPr>
        <a:xfrm>
          <a:off x="0" y="0"/>
          <a:ext cx="0" cy="0"/>
          <a:chOff x="0" y="0"/>
          <a:chExt cx="0" cy="0"/>
        </a:xfrm>
      </p:grpSpPr>
      <p:sp>
        <p:nvSpPr>
          <p:cNvPr id="357" name="Google Shape;357;p46"/>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358" name="Google Shape;358;p46"/>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59" name="Google Shape;359;p46"/>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0" name="Google Shape;360;p46"/>
          <p:cNvSpPr txBox="1"/>
          <p:nvPr>
            <p:ph idx="1" type="body"/>
          </p:nvPr>
        </p:nvSpPr>
        <p:spPr>
          <a:xfrm>
            <a:off x="733425" y="7886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100"/>
              <a:buNone/>
              <a:defRPr sz="21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61" name="Google Shape;361;p46"/>
          <p:cNvSpPr txBox="1"/>
          <p:nvPr>
            <p:ph idx="2" type="subTitle"/>
          </p:nvPr>
        </p:nvSpPr>
        <p:spPr>
          <a:xfrm>
            <a:off x="274320" y="219456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40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362" name="Google Shape;362;p46"/>
          <p:cNvSpPr txBox="1"/>
          <p:nvPr>
            <p:ph idx="3" type="body"/>
          </p:nvPr>
        </p:nvSpPr>
        <p:spPr>
          <a:xfrm>
            <a:off x="274320" y="2468879"/>
            <a:ext cx="2125980" cy="235717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63" name="Google Shape;363;p46"/>
          <p:cNvSpPr txBox="1"/>
          <p:nvPr>
            <p:ph idx="4" type="body"/>
          </p:nvPr>
        </p:nvSpPr>
        <p:spPr>
          <a:xfrm>
            <a:off x="2859405" y="7886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100"/>
              <a:buNone/>
              <a:defRPr sz="21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64" name="Google Shape;364;p46"/>
          <p:cNvSpPr txBox="1"/>
          <p:nvPr>
            <p:ph idx="5" type="subTitle"/>
          </p:nvPr>
        </p:nvSpPr>
        <p:spPr>
          <a:xfrm>
            <a:off x="2448306" y="219456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40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365" name="Google Shape;365;p46"/>
          <p:cNvSpPr txBox="1"/>
          <p:nvPr>
            <p:ph idx="6" type="body"/>
          </p:nvPr>
        </p:nvSpPr>
        <p:spPr>
          <a:xfrm>
            <a:off x="2448306" y="2468879"/>
            <a:ext cx="2125980" cy="235717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66" name="Google Shape;366;p46"/>
          <p:cNvSpPr txBox="1"/>
          <p:nvPr>
            <p:ph idx="7" type="body"/>
          </p:nvPr>
        </p:nvSpPr>
        <p:spPr>
          <a:xfrm>
            <a:off x="4985385" y="7886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100"/>
              <a:buNone/>
              <a:defRPr sz="21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67" name="Google Shape;367;p46"/>
          <p:cNvSpPr txBox="1"/>
          <p:nvPr>
            <p:ph idx="8" type="subTitle"/>
          </p:nvPr>
        </p:nvSpPr>
        <p:spPr>
          <a:xfrm>
            <a:off x="4622292" y="219456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40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368" name="Google Shape;368;p46"/>
          <p:cNvSpPr txBox="1"/>
          <p:nvPr>
            <p:ph idx="9" type="body"/>
          </p:nvPr>
        </p:nvSpPr>
        <p:spPr>
          <a:xfrm>
            <a:off x="4622292" y="2468879"/>
            <a:ext cx="2125980" cy="235717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69" name="Google Shape;369;p46"/>
          <p:cNvSpPr txBox="1"/>
          <p:nvPr>
            <p:ph idx="13" type="body"/>
          </p:nvPr>
        </p:nvSpPr>
        <p:spPr>
          <a:xfrm>
            <a:off x="7111365" y="7886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100"/>
              <a:buNone/>
              <a:defRPr sz="21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70" name="Google Shape;370;p46"/>
          <p:cNvSpPr txBox="1"/>
          <p:nvPr>
            <p:ph idx="14" type="subTitle"/>
          </p:nvPr>
        </p:nvSpPr>
        <p:spPr>
          <a:xfrm>
            <a:off x="6796278" y="219456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40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371" name="Google Shape;371;p46"/>
          <p:cNvSpPr txBox="1"/>
          <p:nvPr>
            <p:ph idx="15" type="body"/>
          </p:nvPr>
        </p:nvSpPr>
        <p:spPr>
          <a:xfrm>
            <a:off x="6796278" y="2468879"/>
            <a:ext cx="2125980" cy="235717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72" name="Google Shape;372;p46"/>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81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Large Pictures,and 4 Headers">
  <p:cSld name="Title, 4 Large Pictures,and 4 Headers">
    <p:bg>
      <p:bgPr>
        <a:solidFill>
          <a:schemeClr val="lt1"/>
        </a:solidFill>
      </p:bgPr>
    </p:bg>
    <p:spTree>
      <p:nvGrpSpPr>
        <p:cNvPr id="373" name="Shape 373"/>
        <p:cNvGrpSpPr/>
        <p:nvPr/>
      </p:nvGrpSpPr>
      <p:grpSpPr>
        <a:xfrm>
          <a:off x="0" y="0"/>
          <a:ext cx="0" cy="0"/>
          <a:chOff x="0" y="0"/>
          <a:chExt cx="0" cy="0"/>
        </a:xfrm>
      </p:grpSpPr>
      <p:sp>
        <p:nvSpPr>
          <p:cNvPr id="374" name="Google Shape;374;p47"/>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375" name="Google Shape;375;p47"/>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76" name="Google Shape;376;p47"/>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77" name="Google Shape;377;p47"/>
          <p:cNvSpPr txBox="1"/>
          <p:nvPr>
            <p:ph idx="1" type="body"/>
          </p:nvPr>
        </p:nvSpPr>
        <p:spPr>
          <a:xfrm>
            <a:off x="274320" y="149080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78" name="Google Shape;378;p47"/>
          <p:cNvSpPr txBox="1"/>
          <p:nvPr>
            <p:ph idx="2" type="subTitle"/>
          </p:nvPr>
        </p:nvSpPr>
        <p:spPr>
          <a:xfrm>
            <a:off x="274320" y="3630495"/>
            <a:ext cx="2125980" cy="54864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79" name="Google Shape;379;p47"/>
          <p:cNvSpPr txBox="1"/>
          <p:nvPr>
            <p:ph idx="3" type="body"/>
          </p:nvPr>
        </p:nvSpPr>
        <p:spPr>
          <a:xfrm>
            <a:off x="2448306" y="149080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80" name="Google Shape;380;p47"/>
          <p:cNvSpPr txBox="1"/>
          <p:nvPr>
            <p:ph idx="4" type="subTitle"/>
          </p:nvPr>
        </p:nvSpPr>
        <p:spPr>
          <a:xfrm>
            <a:off x="2448306" y="3630495"/>
            <a:ext cx="2125980" cy="54864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81" name="Google Shape;381;p47"/>
          <p:cNvSpPr txBox="1"/>
          <p:nvPr>
            <p:ph idx="5" type="body"/>
          </p:nvPr>
        </p:nvSpPr>
        <p:spPr>
          <a:xfrm>
            <a:off x="4622292" y="149080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82" name="Google Shape;382;p47"/>
          <p:cNvSpPr txBox="1"/>
          <p:nvPr>
            <p:ph idx="6" type="subTitle"/>
          </p:nvPr>
        </p:nvSpPr>
        <p:spPr>
          <a:xfrm>
            <a:off x="4622292" y="3630495"/>
            <a:ext cx="2125980" cy="54864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83" name="Google Shape;383;p47"/>
          <p:cNvSpPr txBox="1"/>
          <p:nvPr>
            <p:ph idx="7" type="body"/>
          </p:nvPr>
        </p:nvSpPr>
        <p:spPr>
          <a:xfrm>
            <a:off x="6796278" y="149080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84" name="Google Shape;384;p47"/>
          <p:cNvSpPr txBox="1"/>
          <p:nvPr>
            <p:ph idx="8" type="subTitle"/>
          </p:nvPr>
        </p:nvSpPr>
        <p:spPr>
          <a:xfrm>
            <a:off x="6796278" y="3630495"/>
            <a:ext cx="2125980" cy="54864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385" name="Google Shape;385;p47"/>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text box, 6 Pictures, and 6 Text Boxes">
  <p:cSld name="1_Title, text box, 6 Pictures, and 6 Text Boxes">
    <p:bg>
      <p:bgPr>
        <a:solidFill>
          <a:schemeClr val="lt1"/>
        </a:solidFill>
      </p:bgPr>
    </p:bg>
    <p:spTree>
      <p:nvGrpSpPr>
        <p:cNvPr id="386" name="Shape 386"/>
        <p:cNvGrpSpPr/>
        <p:nvPr/>
      </p:nvGrpSpPr>
      <p:grpSpPr>
        <a:xfrm>
          <a:off x="0" y="0"/>
          <a:ext cx="0" cy="0"/>
          <a:chOff x="0" y="0"/>
          <a:chExt cx="0" cy="0"/>
        </a:xfrm>
      </p:grpSpPr>
      <p:sp>
        <p:nvSpPr>
          <p:cNvPr id="387" name="Google Shape;387;p48"/>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388" name="Google Shape;388;p48"/>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389" name="Google Shape;389;p48"/>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90" name="Google Shape;390;p48"/>
          <p:cNvSpPr txBox="1"/>
          <p:nvPr>
            <p:ph idx="1" type="body"/>
          </p:nvPr>
        </p:nvSpPr>
        <p:spPr>
          <a:xfrm>
            <a:off x="1170432" y="1001053"/>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1800"/>
              <a:buNone/>
              <a:defRPr sz="18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91" name="Google Shape;391;p48"/>
          <p:cNvSpPr txBox="1"/>
          <p:nvPr>
            <p:ph idx="2" type="body"/>
          </p:nvPr>
        </p:nvSpPr>
        <p:spPr>
          <a:xfrm>
            <a:off x="587502" y="2385157"/>
            <a:ext cx="2400300" cy="428144"/>
          </a:xfrm>
          <a:prstGeom prst="rect">
            <a:avLst/>
          </a:prstGeom>
          <a:noFill/>
          <a:ln>
            <a:noFill/>
          </a:ln>
        </p:spPr>
        <p:txBody>
          <a:bodyPr anchorCtr="0" anchor="ctr"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92" name="Google Shape;392;p48"/>
          <p:cNvSpPr txBox="1"/>
          <p:nvPr>
            <p:ph idx="3" type="body"/>
          </p:nvPr>
        </p:nvSpPr>
        <p:spPr>
          <a:xfrm>
            <a:off x="3979926" y="1001053"/>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1800"/>
              <a:buNone/>
              <a:defRPr sz="18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93" name="Google Shape;393;p48"/>
          <p:cNvSpPr txBox="1"/>
          <p:nvPr>
            <p:ph idx="4" type="body"/>
          </p:nvPr>
        </p:nvSpPr>
        <p:spPr>
          <a:xfrm>
            <a:off x="3396996" y="2385157"/>
            <a:ext cx="2400300" cy="428144"/>
          </a:xfrm>
          <a:prstGeom prst="rect">
            <a:avLst/>
          </a:prstGeom>
          <a:noFill/>
          <a:ln>
            <a:noFill/>
          </a:ln>
        </p:spPr>
        <p:txBody>
          <a:bodyPr anchorCtr="0" anchor="ctr"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94" name="Google Shape;394;p48"/>
          <p:cNvSpPr txBox="1"/>
          <p:nvPr>
            <p:ph idx="5" type="body"/>
          </p:nvPr>
        </p:nvSpPr>
        <p:spPr>
          <a:xfrm>
            <a:off x="6798564" y="1001053"/>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1800"/>
              <a:buNone/>
              <a:defRPr sz="18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95" name="Google Shape;395;p48"/>
          <p:cNvSpPr txBox="1"/>
          <p:nvPr>
            <p:ph idx="6" type="body"/>
          </p:nvPr>
        </p:nvSpPr>
        <p:spPr>
          <a:xfrm>
            <a:off x="6215634" y="2385157"/>
            <a:ext cx="2400300" cy="428144"/>
          </a:xfrm>
          <a:prstGeom prst="rect">
            <a:avLst/>
          </a:prstGeom>
          <a:noFill/>
          <a:ln>
            <a:noFill/>
          </a:ln>
        </p:spPr>
        <p:txBody>
          <a:bodyPr anchorCtr="0" anchor="ctr"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96" name="Google Shape;396;p48"/>
          <p:cNvSpPr txBox="1"/>
          <p:nvPr>
            <p:ph idx="7" type="body"/>
          </p:nvPr>
        </p:nvSpPr>
        <p:spPr>
          <a:xfrm>
            <a:off x="1170432" y="29922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1800"/>
              <a:buNone/>
              <a:defRPr sz="18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97" name="Google Shape;397;p48"/>
          <p:cNvSpPr txBox="1"/>
          <p:nvPr>
            <p:ph idx="8" type="body"/>
          </p:nvPr>
        </p:nvSpPr>
        <p:spPr>
          <a:xfrm>
            <a:off x="587502" y="4371249"/>
            <a:ext cx="2400300" cy="428144"/>
          </a:xfrm>
          <a:prstGeom prst="rect">
            <a:avLst/>
          </a:prstGeom>
          <a:noFill/>
          <a:ln>
            <a:noFill/>
          </a:ln>
        </p:spPr>
        <p:txBody>
          <a:bodyPr anchorCtr="0" anchor="ctr"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98" name="Google Shape;398;p48"/>
          <p:cNvSpPr txBox="1"/>
          <p:nvPr>
            <p:ph idx="9" type="body"/>
          </p:nvPr>
        </p:nvSpPr>
        <p:spPr>
          <a:xfrm>
            <a:off x="3979926" y="29922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1800"/>
              <a:buNone/>
              <a:defRPr sz="18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399" name="Google Shape;399;p48"/>
          <p:cNvSpPr txBox="1"/>
          <p:nvPr>
            <p:ph idx="13" type="body"/>
          </p:nvPr>
        </p:nvSpPr>
        <p:spPr>
          <a:xfrm>
            <a:off x="3396996" y="4371249"/>
            <a:ext cx="2400300" cy="428144"/>
          </a:xfrm>
          <a:prstGeom prst="rect">
            <a:avLst/>
          </a:prstGeom>
          <a:noFill/>
          <a:ln>
            <a:noFill/>
          </a:ln>
        </p:spPr>
        <p:txBody>
          <a:bodyPr anchorCtr="0" anchor="ctr"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00" name="Google Shape;400;p48"/>
          <p:cNvSpPr txBox="1"/>
          <p:nvPr>
            <p:ph idx="14" type="body"/>
          </p:nvPr>
        </p:nvSpPr>
        <p:spPr>
          <a:xfrm>
            <a:off x="6798564" y="29922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1800"/>
              <a:buNone/>
              <a:defRPr sz="18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01" name="Google Shape;401;p48"/>
          <p:cNvSpPr txBox="1"/>
          <p:nvPr>
            <p:ph idx="15" type="body"/>
          </p:nvPr>
        </p:nvSpPr>
        <p:spPr>
          <a:xfrm>
            <a:off x="6215634" y="4371249"/>
            <a:ext cx="2400300" cy="428144"/>
          </a:xfrm>
          <a:prstGeom prst="rect">
            <a:avLst/>
          </a:prstGeom>
          <a:noFill/>
          <a:ln>
            <a:noFill/>
          </a:ln>
        </p:spPr>
        <p:txBody>
          <a:bodyPr anchorCtr="0" anchor="ctr"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02" name="Google Shape;402;p48"/>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81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8 Small Pictures, 8 Headers, and 8 Text Columns">
  <p:cSld name="Title, 8 Small Pictures, 8 Headers, and 8 Text Columns">
    <p:bg>
      <p:bgPr>
        <a:solidFill>
          <a:schemeClr val="lt1"/>
        </a:solidFill>
      </p:bgPr>
    </p:bg>
    <p:spTree>
      <p:nvGrpSpPr>
        <p:cNvPr id="403" name="Shape 403"/>
        <p:cNvGrpSpPr/>
        <p:nvPr/>
      </p:nvGrpSpPr>
      <p:grpSpPr>
        <a:xfrm>
          <a:off x="0" y="0"/>
          <a:ext cx="0" cy="0"/>
          <a:chOff x="0" y="0"/>
          <a:chExt cx="0" cy="0"/>
        </a:xfrm>
      </p:grpSpPr>
      <p:sp>
        <p:nvSpPr>
          <p:cNvPr id="404" name="Google Shape;404;p49"/>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405" name="Google Shape;405;p49"/>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06" name="Google Shape;406;p49"/>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07" name="Google Shape;407;p49"/>
          <p:cNvSpPr txBox="1"/>
          <p:nvPr>
            <p:ph idx="1" type="body"/>
          </p:nvPr>
        </p:nvSpPr>
        <p:spPr>
          <a:xfrm>
            <a:off x="274320" y="788670"/>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08" name="Google Shape;408;p49"/>
          <p:cNvSpPr txBox="1"/>
          <p:nvPr>
            <p:ph idx="2" type="subTitle"/>
          </p:nvPr>
        </p:nvSpPr>
        <p:spPr>
          <a:xfrm>
            <a:off x="274320" y="206637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409" name="Google Shape;409;p49"/>
          <p:cNvSpPr txBox="1"/>
          <p:nvPr>
            <p:ph idx="3" type="body"/>
          </p:nvPr>
        </p:nvSpPr>
        <p:spPr>
          <a:xfrm>
            <a:off x="274320" y="2340690"/>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10" name="Google Shape;410;p49"/>
          <p:cNvSpPr txBox="1"/>
          <p:nvPr>
            <p:ph idx="4" type="body"/>
          </p:nvPr>
        </p:nvSpPr>
        <p:spPr>
          <a:xfrm>
            <a:off x="2448306" y="788670"/>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11" name="Google Shape;411;p49"/>
          <p:cNvSpPr txBox="1"/>
          <p:nvPr>
            <p:ph idx="5" type="subTitle"/>
          </p:nvPr>
        </p:nvSpPr>
        <p:spPr>
          <a:xfrm>
            <a:off x="2448306" y="206637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412" name="Google Shape;412;p49"/>
          <p:cNvSpPr txBox="1"/>
          <p:nvPr>
            <p:ph idx="6" type="body"/>
          </p:nvPr>
        </p:nvSpPr>
        <p:spPr>
          <a:xfrm>
            <a:off x="2448306" y="2340690"/>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13" name="Google Shape;413;p49"/>
          <p:cNvSpPr txBox="1"/>
          <p:nvPr>
            <p:ph idx="7" type="body"/>
          </p:nvPr>
        </p:nvSpPr>
        <p:spPr>
          <a:xfrm>
            <a:off x="4622292" y="788670"/>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14" name="Google Shape;414;p49"/>
          <p:cNvSpPr txBox="1"/>
          <p:nvPr>
            <p:ph idx="8" type="subTitle"/>
          </p:nvPr>
        </p:nvSpPr>
        <p:spPr>
          <a:xfrm>
            <a:off x="4622292" y="206637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415" name="Google Shape;415;p49"/>
          <p:cNvSpPr txBox="1"/>
          <p:nvPr>
            <p:ph idx="9" type="body"/>
          </p:nvPr>
        </p:nvSpPr>
        <p:spPr>
          <a:xfrm>
            <a:off x="4622292" y="2340690"/>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16" name="Google Shape;416;p49"/>
          <p:cNvSpPr txBox="1"/>
          <p:nvPr>
            <p:ph idx="13" type="body"/>
          </p:nvPr>
        </p:nvSpPr>
        <p:spPr>
          <a:xfrm>
            <a:off x="6796278" y="788670"/>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17" name="Google Shape;417;p49"/>
          <p:cNvSpPr txBox="1"/>
          <p:nvPr>
            <p:ph idx="14" type="subTitle"/>
          </p:nvPr>
        </p:nvSpPr>
        <p:spPr>
          <a:xfrm>
            <a:off x="6796278" y="206637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418" name="Google Shape;418;p49"/>
          <p:cNvSpPr txBox="1"/>
          <p:nvPr>
            <p:ph idx="15" type="body"/>
          </p:nvPr>
        </p:nvSpPr>
        <p:spPr>
          <a:xfrm>
            <a:off x="6796278" y="2340690"/>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19" name="Google Shape;419;p49"/>
          <p:cNvSpPr txBox="1"/>
          <p:nvPr>
            <p:ph idx="16" type="body"/>
          </p:nvPr>
        </p:nvSpPr>
        <p:spPr>
          <a:xfrm>
            <a:off x="274320" y="2860931"/>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20" name="Google Shape;420;p49"/>
          <p:cNvSpPr txBox="1"/>
          <p:nvPr>
            <p:ph idx="17" type="subTitle"/>
          </p:nvPr>
        </p:nvSpPr>
        <p:spPr>
          <a:xfrm>
            <a:off x="274320" y="4138631"/>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421" name="Google Shape;421;p49"/>
          <p:cNvSpPr txBox="1"/>
          <p:nvPr>
            <p:ph idx="18" type="body"/>
          </p:nvPr>
        </p:nvSpPr>
        <p:spPr>
          <a:xfrm>
            <a:off x="274320" y="4398681"/>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22" name="Google Shape;422;p49"/>
          <p:cNvSpPr txBox="1"/>
          <p:nvPr>
            <p:ph idx="19" type="body"/>
          </p:nvPr>
        </p:nvSpPr>
        <p:spPr>
          <a:xfrm>
            <a:off x="2448306" y="2860931"/>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23" name="Google Shape;423;p49"/>
          <p:cNvSpPr txBox="1"/>
          <p:nvPr>
            <p:ph idx="20" type="subTitle"/>
          </p:nvPr>
        </p:nvSpPr>
        <p:spPr>
          <a:xfrm>
            <a:off x="2448306" y="4138631"/>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424" name="Google Shape;424;p49"/>
          <p:cNvSpPr txBox="1"/>
          <p:nvPr>
            <p:ph idx="21" type="body"/>
          </p:nvPr>
        </p:nvSpPr>
        <p:spPr>
          <a:xfrm>
            <a:off x="2448306" y="4398681"/>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25" name="Google Shape;425;p49"/>
          <p:cNvSpPr txBox="1"/>
          <p:nvPr>
            <p:ph idx="22" type="body"/>
          </p:nvPr>
        </p:nvSpPr>
        <p:spPr>
          <a:xfrm>
            <a:off x="4622292" y="2860931"/>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26" name="Google Shape;426;p49"/>
          <p:cNvSpPr txBox="1"/>
          <p:nvPr>
            <p:ph idx="23" type="subTitle"/>
          </p:nvPr>
        </p:nvSpPr>
        <p:spPr>
          <a:xfrm>
            <a:off x="4622292" y="4138631"/>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427" name="Google Shape;427;p49"/>
          <p:cNvSpPr txBox="1"/>
          <p:nvPr>
            <p:ph idx="24" type="body"/>
          </p:nvPr>
        </p:nvSpPr>
        <p:spPr>
          <a:xfrm>
            <a:off x="4622292" y="4398681"/>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28" name="Google Shape;428;p49"/>
          <p:cNvSpPr txBox="1"/>
          <p:nvPr>
            <p:ph idx="25" type="body"/>
          </p:nvPr>
        </p:nvSpPr>
        <p:spPr>
          <a:xfrm>
            <a:off x="6796278" y="2860931"/>
            <a:ext cx="2125980" cy="123668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29" name="Google Shape;429;p49"/>
          <p:cNvSpPr txBox="1"/>
          <p:nvPr>
            <p:ph idx="26" type="subTitle"/>
          </p:nvPr>
        </p:nvSpPr>
        <p:spPr>
          <a:xfrm>
            <a:off x="6796278" y="4138631"/>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ctr">
              <a:lnSpc>
                <a:spcPct val="100000"/>
              </a:lnSpc>
              <a:spcBef>
                <a:spcPts val="400"/>
              </a:spcBef>
              <a:spcAft>
                <a:spcPts val="0"/>
              </a:spcAft>
              <a:buClr>
                <a:schemeClr val="lt1"/>
              </a:buClr>
              <a:buSzPts val="1200"/>
              <a:buNone/>
              <a:defRPr b="0" sz="12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430" name="Google Shape;430;p49"/>
          <p:cNvSpPr txBox="1"/>
          <p:nvPr>
            <p:ph idx="27" type="body"/>
          </p:nvPr>
        </p:nvSpPr>
        <p:spPr>
          <a:xfrm>
            <a:off x="6796278" y="4398681"/>
            <a:ext cx="2125980" cy="428144"/>
          </a:xfrm>
          <a:prstGeom prst="rect">
            <a:avLst/>
          </a:prstGeom>
          <a:noFill/>
          <a:ln>
            <a:noFill/>
          </a:ln>
        </p:spPr>
        <p:txBody>
          <a:bodyPr anchorCtr="0" anchor="t"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200"/>
              <a:buNone/>
              <a:defRPr sz="12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31" name="Google Shape;431;p49"/>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81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Gallary">
  <p:cSld name="Title and Gallary">
    <p:bg>
      <p:bgPr>
        <a:solidFill>
          <a:schemeClr val="lt1"/>
        </a:solidFill>
      </p:bgPr>
    </p:bg>
    <p:spTree>
      <p:nvGrpSpPr>
        <p:cNvPr id="432" name="Shape 432"/>
        <p:cNvGrpSpPr/>
        <p:nvPr/>
      </p:nvGrpSpPr>
      <p:grpSpPr>
        <a:xfrm>
          <a:off x="0" y="0"/>
          <a:ext cx="0" cy="0"/>
          <a:chOff x="0" y="0"/>
          <a:chExt cx="0" cy="0"/>
        </a:xfrm>
      </p:grpSpPr>
      <p:sp>
        <p:nvSpPr>
          <p:cNvPr id="433" name="Google Shape;433;p50"/>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434" name="Google Shape;434;p50"/>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35" name="Google Shape;435;p50"/>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36" name="Google Shape;436;p50"/>
          <p:cNvSpPr txBox="1"/>
          <p:nvPr>
            <p:ph idx="1" type="body"/>
          </p:nvPr>
        </p:nvSpPr>
        <p:spPr>
          <a:xfrm>
            <a:off x="338415" y="782247"/>
            <a:ext cx="1988820" cy="198882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37" name="Google Shape;437;p50"/>
          <p:cNvSpPr txBox="1"/>
          <p:nvPr>
            <p:ph idx="2" type="body"/>
          </p:nvPr>
        </p:nvSpPr>
        <p:spPr>
          <a:xfrm>
            <a:off x="2511610" y="782247"/>
            <a:ext cx="1988820" cy="198882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38" name="Google Shape;438;p50"/>
          <p:cNvSpPr txBox="1"/>
          <p:nvPr>
            <p:ph idx="3" type="body"/>
          </p:nvPr>
        </p:nvSpPr>
        <p:spPr>
          <a:xfrm>
            <a:off x="4684805" y="782247"/>
            <a:ext cx="1988820" cy="198882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39" name="Google Shape;439;p50"/>
          <p:cNvSpPr txBox="1"/>
          <p:nvPr>
            <p:ph idx="4" type="body"/>
          </p:nvPr>
        </p:nvSpPr>
        <p:spPr>
          <a:xfrm>
            <a:off x="6858000" y="782247"/>
            <a:ext cx="1988820" cy="198882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40" name="Google Shape;440;p50"/>
          <p:cNvSpPr txBox="1"/>
          <p:nvPr>
            <p:ph idx="5" type="body"/>
          </p:nvPr>
        </p:nvSpPr>
        <p:spPr>
          <a:xfrm>
            <a:off x="338415" y="2815504"/>
            <a:ext cx="1988820" cy="2010551"/>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41" name="Google Shape;441;p50"/>
          <p:cNvSpPr txBox="1"/>
          <p:nvPr>
            <p:ph idx="6" type="body"/>
          </p:nvPr>
        </p:nvSpPr>
        <p:spPr>
          <a:xfrm>
            <a:off x="2511610" y="2815504"/>
            <a:ext cx="1988820" cy="2010551"/>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42" name="Google Shape;442;p50"/>
          <p:cNvSpPr txBox="1"/>
          <p:nvPr>
            <p:ph idx="7" type="body"/>
          </p:nvPr>
        </p:nvSpPr>
        <p:spPr>
          <a:xfrm>
            <a:off x="4684805" y="2815504"/>
            <a:ext cx="1988820" cy="2010551"/>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43" name="Google Shape;443;p50"/>
          <p:cNvSpPr txBox="1"/>
          <p:nvPr>
            <p:ph idx="8" type="body"/>
          </p:nvPr>
        </p:nvSpPr>
        <p:spPr>
          <a:xfrm>
            <a:off x="6858000" y="2815504"/>
            <a:ext cx="1988820" cy="2010551"/>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44" name="Google Shape;444;p50"/>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1"/>
        </a:solidFill>
      </p:bgPr>
    </p:bg>
    <p:spTree>
      <p:nvGrpSpPr>
        <p:cNvPr id="445" name="Shape 445"/>
        <p:cNvGrpSpPr/>
        <p:nvPr/>
      </p:nvGrpSpPr>
      <p:grpSpPr>
        <a:xfrm>
          <a:off x="0" y="0"/>
          <a:ext cx="0" cy="0"/>
          <a:chOff x="0" y="0"/>
          <a:chExt cx="0" cy="0"/>
        </a:xfrm>
      </p:grpSpPr>
      <p:sp>
        <p:nvSpPr>
          <p:cNvPr id="446" name="Google Shape;446;p51"/>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447" name="Google Shape;447;p51"/>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48" name="Google Shape;448;p51"/>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9" name="Google Shape;449;p51"/>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and Architecture">
  <p:cSld name="Small Title and Architecture">
    <p:bg>
      <p:bgPr>
        <a:solidFill>
          <a:schemeClr val="lt1"/>
        </a:solidFill>
      </p:bgPr>
    </p:bg>
    <p:spTree>
      <p:nvGrpSpPr>
        <p:cNvPr id="450" name="Shape 450"/>
        <p:cNvGrpSpPr/>
        <p:nvPr/>
      </p:nvGrpSpPr>
      <p:grpSpPr>
        <a:xfrm>
          <a:off x="0" y="0"/>
          <a:ext cx="0" cy="0"/>
          <a:chOff x="0" y="0"/>
          <a:chExt cx="0" cy="0"/>
        </a:xfrm>
      </p:grpSpPr>
      <p:sp>
        <p:nvSpPr>
          <p:cNvPr id="451" name="Google Shape;451;p52"/>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452" name="Google Shape;452;p52"/>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53" name="Google Shape;453;p52"/>
          <p:cNvSpPr txBox="1"/>
          <p:nvPr>
            <p:ph type="title"/>
          </p:nvPr>
        </p:nvSpPr>
        <p:spPr>
          <a:xfrm>
            <a:off x="274320" y="224644"/>
            <a:ext cx="8676907" cy="217193"/>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1200"/>
              <a:buFont typeface="Arial"/>
              <a:buNone/>
              <a:defRPr sz="1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ull Bleed Image">
  <p:cSld name="Title and Full Bleed Image">
    <p:bg>
      <p:bgPr>
        <a:solidFill>
          <a:schemeClr val="lt1"/>
        </a:solidFill>
      </p:bgPr>
    </p:bg>
    <p:spTree>
      <p:nvGrpSpPr>
        <p:cNvPr id="454" name="Shape 454"/>
        <p:cNvGrpSpPr/>
        <p:nvPr/>
      </p:nvGrpSpPr>
      <p:grpSpPr>
        <a:xfrm>
          <a:off x="0" y="0"/>
          <a:ext cx="0" cy="0"/>
          <a:chOff x="0" y="0"/>
          <a:chExt cx="0" cy="0"/>
        </a:xfrm>
      </p:grpSpPr>
      <p:sp>
        <p:nvSpPr>
          <p:cNvPr id="455" name="Google Shape;455;p53"/>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456" name="Google Shape;456;p53"/>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57" name="Google Shape;457;p53"/>
          <p:cNvSpPr txBox="1"/>
          <p:nvPr>
            <p:ph type="title"/>
          </p:nvPr>
        </p:nvSpPr>
        <p:spPr>
          <a:xfrm>
            <a:off x="0" y="115683"/>
            <a:ext cx="9144000" cy="217193"/>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1200"/>
              <a:buFont typeface="Arial"/>
              <a:buNone/>
              <a:defRPr sz="12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58" name="Google Shape;458;p53"/>
          <p:cNvSpPr txBox="1"/>
          <p:nvPr>
            <p:ph idx="1" type="body"/>
          </p:nvPr>
        </p:nvSpPr>
        <p:spPr>
          <a:xfrm>
            <a:off x="0" y="333374"/>
            <a:ext cx="9144000" cy="4484449"/>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700"/>
              <a:buNone/>
              <a:defRPr sz="2700"/>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C-Vertical-Question">
  <p:cSld name="KC-Vertical-Question">
    <p:bg>
      <p:bgPr>
        <a:solidFill>
          <a:schemeClr val="lt1"/>
        </a:solidFill>
      </p:bgPr>
    </p:bg>
    <p:spTree>
      <p:nvGrpSpPr>
        <p:cNvPr id="459" name="Shape 459"/>
        <p:cNvGrpSpPr/>
        <p:nvPr/>
      </p:nvGrpSpPr>
      <p:grpSpPr>
        <a:xfrm>
          <a:off x="0" y="0"/>
          <a:ext cx="0" cy="0"/>
          <a:chOff x="0" y="0"/>
          <a:chExt cx="0" cy="0"/>
        </a:xfrm>
      </p:grpSpPr>
      <p:grpSp>
        <p:nvGrpSpPr>
          <p:cNvPr id="460" name="Google Shape;460;p54"/>
          <p:cNvGrpSpPr/>
          <p:nvPr/>
        </p:nvGrpSpPr>
        <p:grpSpPr>
          <a:xfrm>
            <a:off x="0" y="1"/>
            <a:ext cx="9144000" cy="5143500"/>
            <a:chOff x="0" y="1"/>
            <a:chExt cx="12192000" cy="6858000"/>
          </a:xfrm>
        </p:grpSpPr>
        <p:sp>
          <p:nvSpPr>
            <p:cNvPr id="461" name="Google Shape;461;p54"/>
            <p:cNvSpPr/>
            <p:nvPr/>
          </p:nvSpPr>
          <p:spPr>
            <a:xfrm>
              <a:off x="0" y="1"/>
              <a:ext cx="12192000"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62" name="Google Shape;462;p54"/>
            <p:cNvSpPr/>
            <p:nvPr/>
          </p:nvSpPr>
          <p:spPr>
            <a:xfrm>
              <a:off x="4584699" y="1005354"/>
              <a:ext cx="7607301" cy="5429387"/>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pic>
          <p:nvPicPr>
            <p:cNvPr id="463" name="Google Shape;463;p54"/>
            <p:cNvPicPr preferRelativeResize="0"/>
            <p:nvPr/>
          </p:nvPicPr>
          <p:blipFill rotWithShape="1">
            <a:blip r:embed="rId2">
              <a:alphaModFix/>
            </a:blip>
            <a:srcRect b="0" l="0" r="0" t="0"/>
            <a:stretch/>
          </p:blipFill>
          <p:spPr>
            <a:xfrm>
              <a:off x="243599" y="6461879"/>
              <a:ext cx="366979" cy="219456"/>
            </a:xfrm>
            <a:prstGeom prst="rect">
              <a:avLst/>
            </a:prstGeom>
            <a:noFill/>
            <a:ln>
              <a:noFill/>
            </a:ln>
          </p:spPr>
        </p:pic>
        <p:sp>
          <p:nvSpPr>
            <p:cNvPr id="464" name="Google Shape;464;p54"/>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465" name="Google Shape;465;p54"/>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lt2"/>
                </a:solidFill>
                <a:latin typeface="Arial"/>
                <a:ea typeface="Arial"/>
                <a:cs typeface="Arial"/>
                <a:sym typeface="Arial"/>
              </a:defRPr>
            </a:lvl1pPr>
            <a:lvl2pPr indent="0" lvl="1" marL="0" algn="r">
              <a:spcBef>
                <a:spcPts val="0"/>
              </a:spcBef>
              <a:buNone/>
              <a:defRPr sz="800">
                <a:solidFill>
                  <a:schemeClr val="lt2"/>
                </a:solidFill>
                <a:latin typeface="Arial"/>
                <a:ea typeface="Arial"/>
                <a:cs typeface="Arial"/>
                <a:sym typeface="Arial"/>
              </a:defRPr>
            </a:lvl2pPr>
            <a:lvl3pPr indent="0" lvl="2" marL="0" algn="r">
              <a:spcBef>
                <a:spcPts val="0"/>
              </a:spcBef>
              <a:buNone/>
              <a:defRPr sz="800">
                <a:solidFill>
                  <a:schemeClr val="lt2"/>
                </a:solidFill>
                <a:latin typeface="Arial"/>
                <a:ea typeface="Arial"/>
                <a:cs typeface="Arial"/>
                <a:sym typeface="Arial"/>
              </a:defRPr>
            </a:lvl3pPr>
            <a:lvl4pPr indent="0" lvl="3" marL="0" algn="r">
              <a:spcBef>
                <a:spcPts val="0"/>
              </a:spcBef>
              <a:buNone/>
              <a:defRPr sz="800">
                <a:solidFill>
                  <a:schemeClr val="lt2"/>
                </a:solidFill>
                <a:latin typeface="Arial"/>
                <a:ea typeface="Arial"/>
                <a:cs typeface="Arial"/>
                <a:sym typeface="Arial"/>
              </a:defRPr>
            </a:lvl4pPr>
            <a:lvl5pPr indent="0" lvl="4" marL="0" algn="r">
              <a:spcBef>
                <a:spcPts val="0"/>
              </a:spcBef>
              <a:buNone/>
              <a:defRPr sz="800">
                <a:solidFill>
                  <a:schemeClr val="lt2"/>
                </a:solidFill>
                <a:latin typeface="Arial"/>
                <a:ea typeface="Arial"/>
                <a:cs typeface="Arial"/>
                <a:sym typeface="Arial"/>
              </a:defRPr>
            </a:lvl5pPr>
            <a:lvl6pPr indent="0" lvl="5" marL="0" algn="r">
              <a:spcBef>
                <a:spcPts val="0"/>
              </a:spcBef>
              <a:buNone/>
              <a:defRPr sz="800">
                <a:solidFill>
                  <a:schemeClr val="lt2"/>
                </a:solidFill>
                <a:latin typeface="Arial"/>
                <a:ea typeface="Arial"/>
                <a:cs typeface="Arial"/>
                <a:sym typeface="Arial"/>
              </a:defRPr>
            </a:lvl6pPr>
            <a:lvl7pPr indent="0" lvl="6" marL="0" algn="r">
              <a:spcBef>
                <a:spcPts val="0"/>
              </a:spcBef>
              <a:buNone/>
              <a:defRPr sz="800">
                <a:solidFill>
                  <a:schemeClr val="lt2"/>
                </a:solidFill>
                <a:latin typeface="Arial"/>
                <a:ea typeface="Arial"/>
                <a:cs typeface="Arial"/>
                <a:sym typeface="Arial"/>
              </a:defRPr>
            </a:lvl7pPr>
            <a:lvl8pPr indent="0" lvl="7" marL="0" algn="r">
              <a:spcBef>
                <a:spcPts val="0"/>
              </a:spcBef>
              <a:buNone/>
              <a:defRPr sz="800">
                <a:solidFill>
                  <a:schemeClr val="lt2"/>
                </a:solidFill>
                <a:latin typeface="Arial"/>
                <a:ea typeface="Arial"/>
                <a:cs typeface="Arial"/>
                <a:sym typeface="Arial"/>
              </a:defRPr>
            </a:lvl8pPr>
            <a:lvl9pPr indent="0" lvl="8" marL="0" algn="r">
              <a:spcBef>
                <a:spcPts val="0"/>
              </a:spcBef>
              <a:buNone/>
              <a:defRPr sz="800">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66" name="Google Shape;466;p54"/>
          <p:cNvSpPr txBox="1"/>
          <p:nvPr>
            <p:ph type="title"/>
          </p:nvPr>
        </p:nvSpPr>
        <p:spPr>
          <a:xfrm>
            <a:off x="134430" y="134911"/>
            <a:ext cx="3243296" cy="619105"/>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2"/>
              </a:buClr>
              <a:buSzPts val="2400"/>
              <a:buFont typeface="Arial"/>
              <a:buNone/>
              <a:defRPr>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67" name="Google Shape;467;p54"/>
          <p:cNvSpPr txBox="1"/>
          <p:nvPr>
            <p:ph idx="1" type="body"/>
          </p:nvPr>
        </p:nvSpPr>
        <p:spPr>
          <a:xfrm>
            <a:off x="134429" y="754018"/>
            <a:ext cx="3301238" cy="4072040"/>
          </a:xfrm>
          <a:prstGeom prst="rect">
            <a:avLst/>
          </a:prstGeom>
          <a:solidFill>
            <a:schemeClr val="accent1"/>
          </a:solidFill>
          <a:ln>
            <a:noFill/>
          </a:ln>
        </p:spPr>
        <p:txBody>
          <a:bodyPr anchorCtr="0" anchor="t" bIns="34275" lIns="68575" spcFirstLastPara="1" rIns="68575" wrap="square" tIns="34275">
            <a:normAutofit/>
          </a:bodyPr>
          <a:lstStyle>
            <a:lvl1pPr indent="-228600" lvl="0" marL="457200" marR="0" algn="l">
              <a:lnSpc>
                <a:spcPct val="100000"/>
              </a:lnSpc>
              <a:spcBef>
                <a:spcPts val="800"/>
              </a:spcBef>
              <a:spcAft>
                <a:spcPts val="0"/>
              </a:spcAft>
              <a:buClr>
                <a:schemeClr val="lt2"/>
              </a:buClr>
              <a:buSzPts val="1800"/>
              <a:buFont typeface="Arial"/>
              <a:buNone/>
              <a:defRPr sz="1800">
                <a:solidFill>
                  <a:schemeClr val="lt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68" name="Google Shape;468;p54"/>
          <p:cNvSpPr txBox="1"/>
          <p:nvPr>
            <p:ph idx="2" type="subTitle"/>
          </p:nvPr>
        </p:nvSpPr>
        <p:spPr>
          <a:xfrm>
            <a:off x="3436144" y="756047"/>
            <a:ext cx="635794" cy="242888"/>
          </a:xfrm>
          <a:prstGeom prst="rect">
            <a:avLst/>
          </a:prstGeom>
          <a:noFill/>
          <a:ln>
            <a:noFill/>
          </a:ln>
        </p:spPr>
        <p:txBody>
          <a:bodyPr anchorCtr="0" anchor="t" bIns="34275" lIns="0" spcFirstLastPara="1" rIns="0" wrap="square" tIns="34275">
            <a:noAutofit/>
          </a:bodyPr>
          <a:lstStyle>
            <a:lvl1pPr lvl="0" algn="ctr">
              <a:lnSpc>
                <a:spcPct val="100000"/>
              </a:lnSpc>
              <a:spcBef>
                <a:spcPts val="400"/>
              </a:spcBef>
              <a:spcAft>
                <a:spcPts val="0"/>
              </a:spcAft>
              <a:buClr>
                <a:schemeClr val="dk2"/>
              </a:buClr>
              <a:buSzPts val="1400"/>
              <a:buNone/>
              <a:defRPr sz="1400">
                <a:solidFill>
                  <a:schemeClr val="dk2"/>
                </a:solidFil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469" name="Google Shape;469;p54"/>
          <p:cNvSpPr txBox="1"/>
          <p:nvPr>
            <p:ph idx="3" type="subTitle"/>
          </p:nvPr>
        </p:nvSpPr>
        <p:spPr>
          <a:xfrm>
            <a:off x="4071938" y="756047"/>
            <a:ext cx="1843088" cy="242888"/>
          </a:xfrm>
          <a:prstGeom prst="rect">
            <a:avLst/>
          </a:prstGeom>
          <a:noFill/>
          <a:ln>
            <a:noFill/>
          </a:ln>
        </p:spPr>
        <p:txBody>
          <a:bodyPr anchorCtr="0" anchor="t" bIns="34275" lIns="68575" spcFirstLastPara="1" rIns="0" wrap="square" tIns="34275">
            <a:noAutofit/>
          </a:bodyPr>
          <a:lstStyle>
            <a:lvl1pPr lvl="0" algn="l">
              <a:lnSpc>
                <a:spcPct val="100000"/>
              </a:lnSpc>
              <a:spcBef>
                <a:spcPts val="400"/>
              </a:spcBef>
              <a:spcAft>
                <a:spcPts val="0"/>
              </a:spcAft>
              <a:buClr>
                <a:schemeClr val="dk2"/>
              </a:buClr>
              <a:buSzPts val="1400"/>
              <a:buNone/>
              <a:defRPr sz="1400">
                <a:solidFill>
                  <a:schemeClr val="dk2"/>
                </a:solidFil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470" name="Google Shape;470;p54"/>
          <p:cNvSpPr txBox="1"/>
          <p:nvPr>
            <p:ph idx="4" type="body"/>
          </p:nvPr>
        </p:nvSpPr>
        <p:spPr>
          <a:xfrm>
            <a:off x="3438524" y="1008215"/>
            <a:ext cx="617220" cy="603504"/>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71" name="Google Shape;471;p54"/>
          <p:cNvSpPr txBox="1"/>
          <p:nvPr>
            <p:ph idx="5" type="body"/>
          </p:nvPr>
        </p:nvSpPr>
        <p:spPr>
          <a:xfrm>
            <a:off x="4071938" y="1008215"/>
            <a:ext cx="5043517" cy="603504"/>
          </a:xfrm>
          <a:prstGeom prst="rect">
            <a:avLst/>
          </a:prstGeom>
          <a:solidFill>
            <a:schemeClr val="lt1"/>
          </a:solidFill>
          <a:ln>
            <a:noFill/>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72" name="Google Shape;472;p54"/>
          <p:cNvSpPr txBox="1"/>
          <p:nvPr>
            <p:ph idx="6" type="body"/>
          </p:nvPr>
        </p:nvSpPr>
        <p:spPr>
          <a:xfrm>
            <a:off x="3438524" y="1642267"/>
            <a:ext cx="617220" cy="603504"/>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73" name="Google Shape;473;p54"/>
          <p:cNvSpPr txBox="1"/>
          <p:nvPr>
            <p:ph idx="7" type="body"/>
          </p:nvPr>
        </p:nvSpPr>
        <p:spPr>
          <a:xfrm>
            <a:off x="4071938" y="1642267"/>
            <a:ext cx="5043517" cy="603504"/>
          </a:xfrm>
          <a:prstGeom prst="rect">
            <a:avLst/>
          </a:prstGeom>
          <a:solidFill>
            <a:schemeClr val="lt1"/>
          </a:solidFill>
          <a:ln>
            <a:noFill/>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74" name="Google Shape;474;p54"/>
          <p:cNvSpPr txBox="1"/>
          <p:nvPr>
            <p:ph idx="8" type="body"/>
          </p:nvPr>
        </p:nvSpPr>
        <p:spPr>
          <a:xfrm>
            <a:off x="3438524" y="2276319"/>
            <a:ext cx="617220" cy="603504"/>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75" name="Google Shape;475;p54"/>
          <p:cNvSpPr txBox="1"/>
          <p:nvPr>
            <p:ph idx="9" type="body"/>
          </p:nvPr>
        </p:nvSpPr>
        <p:spPr>
          <a:xfrm>
            <a:off x="4071938" y="2276319"/>
            <a:ext cx="5043517" cy="603504"/>
          </a:xfrm>
          <a:prstGeom prst="rect">
            <a:avLst/>
          </a:prstGeom>
          <a:solidFill>
            <a:schemeClr val="lt1"/>
          </a:solidFill>
          <a:ln>
            <a:noFill/>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76" name="Google Shape;476;p54"/>
          <p:cNvSpPr txBox="1"/>
          <p:nvPr>
            <p:ph idx="13" type="body"/>
          </p:nvPr>
        </p:nvSpPr>
        <p:spPr>
          <a:xfrm>
            <a:off x="3438524" y="2910371"/>
            <a:ext cx="617220" cy="603504"/>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77" name="Google Shape;477;p54"/>
          <p:cNvSpPr txBox="1"/>
          <p:nvPr>
            <p:ph idx="14" type="body"/>
          </p:nvPr>
        </p:nvSpPr>
        <p:spPr>
          <a:xfrm>
            <a:off x="4071938" y="2910371"/>
            <a:ext cx="5043517" cy="603504"/>
          </a:xfrm>
          <a:prstGeom prst="rect">
            <a:avLst/>
          </a:prstGeom>
          <a:solidFill>
            <a:schemeClr val="lt1"/>
          </a:solidFill>
          <a:ln>
            <a:noFill/>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78" name="Google Shape;478;p54"/>
          <p:cNvSpPr txBox="1"/>
          <p:nvPr>
            <p:ph idx="15" type="body"/>
          </p:nvPr>
        </p:nvSpPr>
        <p:spPr>
          <a:xfrm>
            <a:off x="3438524" y="3544424"/>
            <a:ext cx="617220" cy="603504"/>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79" name="Google Shape;479;p54"/>
          <p:cNvSpPr txBox="1"/>
          <p:nvPr>
            <p:ph idx="16" type="body"/>
          </p:nvPr>
        </p:nvSpPr>
        <p:spPr>
          <a:xfrm>
            <a:off x="4071938" y="3544424"/>
            <a:ext cx="5043517" cy="603504"/>
          </a:xfrm>
          <a:prstGeom prst="rect">
            <a:avLst/>
          </a:prstGeom>
          <a:solidFill>
            <a:schemeClr val="lt1"/>
          </a:solidFill>
          <a:ln>
            <a:noFill/>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80" name="Google Shape;480;p54"/>
          <p:cNvSpPr txBox="1"/>
          <p:nvPr>
            <p:ph idx="17" type="body"/>
          </p:nvPr>
        </p:nvSpPr>
        <p:spPr>
          <a:xfrm>
            <a:off x="3438524" y="4178477"/>
            <a:ext cx="617220" cy="603504"/>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81" name="Google Shape;481;p54"/>
          <p:cNvSpPr txBox="1"/>
          <p:nvPr>
            <p:ph idx="18" type="body"/>
          </p:nvPr>
        </p:nvSpPr>
        <p:spPr>
          <a:xfrm>
            <a:off x="4071938" y="4178477"/>
            <a:ext cx="5043517" cy="603504"/>
          </a:xfrm>
          <a:prstGeom prst="rect">
            <a:avLst/>
          </a:prstGeom>
          <a:solidFill>
            <a:schemeClr val="lt1"/>
          </a:solidFill>
          <a:ln>
            <a:noFill/>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C-Vertical-Answer">
  <p:cSld name="KC-Vertical-Answer">
    <p:bg>
      <p:bgPr>
        <a:solidFill>
          <a:schemeClr val="lt1"/>
        </a:solidFill>
      </p:bgPr>
    </p:bg>
    <p:spTree>
      <p:nvGrpSpPr>
        <p:cNvPr id="482" name="Shape 482"/>
        <p:cNvGrpSpPr/>
        <p:nvPr/>
      </p:nvGrpSpPr>
      <p:grpSpPr>
        <a:xfrm>
          <a:off x="0" y="0"/>
          <a:ext cx="0" cy="0"/>
          <a:chOff x="0" y="0"/>
          <a:chExt cx="0" cy="0"/>
        </a:xfrm>
      </p:grpSpPr>
      <p:grpSp>
        <p:nvGrpSpPr>
          <p:cNvPr id="483" name="Google Shape;483;p55"/>
          <p:cNvGrpSpPr/>
          <p:nvPr/>
        </p:nvGrpSpPr>
        <p:grpSpPr>
          <a:xfrm>
            <a:off x="0" y="1"/>
            <a:ext cx="9144000" cy="5143500"/>
            <a:chOff x="0" y="1"/>
            <a:chExt cx="12192000" cy="6858000"/>
          </a:xfrm>
        </p:grpSpPr>
        <p:sp>
          <p:nvSpPr>
            <p:cNvPr id="484" name="Google Shape;484;p55"/>
            <p:cNvSpPr/>
            <p:nvPr/>
          </p:nvSpPr>
          <p:spPr>
            <a:xfrm>
              <a:off x="0" y="1"/>
              <a:ext cx="12192000"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485" name="Google Shape;485;p55"/>
            <p:cNvSpPr/>
            <p:nvPr/>
          </p:nvSpPr>
          <p:spPr>
            <a:xfrm>
              <a:off x="4584699" y="1005354"/>
              <a:ext cx="7607301" cy="5429387"/>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pic>
          <p:nvPicPr>
            <p:cNvPr id="486" name="Google Shape;486;p55"/>
            <p:cNvPicPr preferRelativeResize="0"/>
            <p:nvPr/>
          </p:nvPicPr>
          <p:blipFill rotWithShape="1">
            <a:blip r:embed="rId2">
              <a:alphaModFix/>
            </a:blip>
            <a:srcRect b="0" l="0" r="0" t="0"/>
            <a:stretch/>
          </p:blipFill>
          <p:spPr>
            <a:xfrm>
              <a:off x="243599" y="6461879"/>
              <a:ext cx="366979" cy="219456"/>
            </a:xfrm>
            <a:prstGeom prst="rect">
              <a:avLst/>
            </a:prstGeom>
            <a:noFill/>
            <a:ln>
              <a:noFill/>
            </a:ln>
          </p:spPr>
        </p:pic>
        <p:sp>
          <p:nvSpPr>
            <p:cNvPr id="487" name="Google Shape;487;p55"/>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488" name="Google Shape;488;p55"/>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lt2"/>
                </a:solidFill>
                <a:latin typeface="Arial"/>
                <a:ea typeface="Arial"/>
                <a:cs typeface="Arial"/>
                <a:sym typeface="Arial"/>
              </a:defRPr>
            </a:lvl1pPr>
            <a:lvl2pPr indent="0" lvl="1" marL="0" algn="r">
              <a:spcBef>
                <a:spcPts val="0"/>
              </a:spcBef>
              <a:buNone/>
              <a:defRPr sz="800">
                <a:solidFill>
                  <a:schemeClr val="lt2"/>
                </a:solidFill>
                <a:latin typeface="Arial"/>
                <a:ea typeface="Arial"/>
                <a:cs typeface="Arial"/>
                <a:sym typeface="Arial"/>
              </a:defRPr>
            </a:lvl2pPr>
            <a:lvl3pPr indent="0" lvl="2" marL="0" algn="r">
              <a:spcBef>
                <a:spcPts val="0"/>
              </a:spcBef>
              <a:buNone/>
              <a:defRPr sz="800">
                <a:solidFill>
                  <a:schemeClr val="lt2"/>
                </a:solidFill>
                <a:latin typeface="Arial"/>
                <a:ea typeface="Arial"/>
                <a:cs typeface="Arial"/>
                <a:sym typeface="Arial"/>
              </a:defRPr>
            </a:lvl3pPr>
            <a:lvl4pPr indent="0" lvl="3" marL="0" algn="r">
              <a:spcBef>
                <a:spcPts val="0"/>
              </a:spcBef>
              <a:buNone/>
              <a:defRPr sz="800">
                <a:solidFill>
                  <a:schemeClr val="lt2"/>
                </a:solidFill>
                <a:latin typeface="Arial"/>
                <a:ea typeface="Arial"/>
                <a:cs typeface="Arial"/>
                <a:sym typeface="Arial"/>
              </a:defRPr>
            </a:lvl4pPr>
            <a:lvl5pPr indent="0" lvl="4" marL="0" algn="r">
              <a:spcBef>
                <a:spcPts val="0"/>
              </a:spcBef>
              <a:buNone/>
              <a:defRPr sz="800">
                <a:solidFill>
                  <a:schemeClr val="lt2"/>
                </a:solidFill>
                <a:latin typeface="Arial"/>
                <a:ea typeface="Arial"/>
                <a:cs typeface="Arial"/>
                <a:sym typeface="Arial"/>
              </a:defRPr>
            </a:lvl5pPr>
            <a:lvl6pPr indent="0" lvl="5" marL="0" algn="r">
              <a:spcBef>
                <a:spcPts val="0"/>
              </a:spcBef>
              <a:buNone/>
              <a:defRPr sz="800">
                <a:solidFill>
                  <a:schemeClr val="lt2"/>
                </a:solidFill>
                <a:latin typeface="Arial"/>
                <a:ea typeface="Arial"/>
                <a:cs typeface="Arial"/>
                <a:sym typeface="Arial"/>
              </a:defRPr>
            </a:lvl6pPr>
            <a:lvl7pPr indent="0" lvl="6" marL="0" algn="r">
              <a:spcBef>
                <a:spcPts val="0"/>
              </a:spcBef>
              <a:buNone/>
              <a:defRPr sz="800">
                <a:solidFill>
                  <a:schemeClr val="lt2"/>
                </a:solidFill>
                <a:latin typeface="Arial"/>
                <a:ea typeface="Arial"/>
                <a:cs typeface="Arial"/>
                <a:sym typeface="Arial"/>
              </a:defRPr>
            </a:lvl7pPr>
            <a:lvl8pPr indent="0" lvl="7" marL="0" algn="r">
              <a:spcBef>
                <a:spcPts val="0"/>
              </a:spcBef>
              <a:buNone/>
              <a:defRPr sz="800">
                <a:solidFill>
                  <a:schemeClr val="lt2"/>
                </a:solidFill>
                <a:latin typeface="Arial"/>
                <a:ea typeface="Arial"/>
                <a:cs typeface="Arial"/>
                <a:sym typeface="Arial"/>
              </a:defRPr>
            </a:lvl8pPr>
            <a:lvl9pPr indent="0" lvl="8" marL="0" algn="r">
              <a:spcBef>
                <a:spcPts val="0"/>
              </a:spcBef>
              <a:buNone/>
              <a:defRPr sz="800">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89" name="Google Shape;489;p55"/>
          <p:cNvSpPr txBox="1"/>
          <p:nvPr>
            <p:ph type="title"/>
          </p:nvPr>
        </p:nvSpPr>
        <p:spPr>
          <a:xfrm>
            <a:off x="134430" y="134911"/>
            <a:ext cx="3243296" cy="619105"/>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90" name="Google Shape;490;p55"/>
          <p:cNvSpPr txBox="1"/>
          <p:nvPr>
            <p:ph idx="1" type="body"/>
          </p:nvPr>
        </p:nvSpPr>
        <p:spPr>
          <a:xfrm>
            <a:off x="134429" y="754017"/>
            <a:ext cx="3301238" cy="4072040"/>
          </a:xfrm>
          <a:prstGeom prst="rect">
            <a:avLst/>
          </a:prstGeom>
          <a:noFill/>
          <a:ln>
            <a:noFill/>
          </a:ln>
        </p:spPr>
        <p:txBody>
          <a:bodyPr anchorCtr="0" anchor="t" bIns="34275" lIns="68575" spcFirstLastPara="1" rIns="68575" wrap="square" tIns="34275">
            <a:normAutofit/>
          </a:bodyPr>
          <a:lstStyle>
            <a:lvl1pPr indent="-228600" lvl="0" marL="457200" marR="0" algn="l">
              <a:lnSpc>
                <a:spcPct val="100000"/>
              </a:lnSpc>
              <a:spcBef>
                <a:spcPts val="800"/>
              </a:spcBef>
              <a:spcAft>
                <a:spcPts val="0"/>
              </a:spcAft>
              <a:buClr>
                <a:schemeClr val="lt1"/>
              </a:buClr>
              <a:buSzPts val="2100"/>
              <a:buFont typeface="Arial"/>
              <a:buNone/>
              <a:defRPr>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491" name="Google Shape;491;p55"/>
          <p:cNvSpPr txBox="1"/>
          <p:nvPr>
            <p:ph idx="2" type="subTitle"/>
          </p:nvPr>
        </p:nvSpPr>
        <p:spPr>
          <a:xfrm>
            <a:off x="3435666" y="765514"/>
            <a:ext cx="5708333" cy="300038"/>
          </a:xfrm>
          <a:prstGeom prst="rect">
            <a:avLst/>
          </a:prstGeom>
          <a:solidFill>
            <a:schemeClr val="accent2"/>
          </a:solidFill>
          <a:ln>
            <a:noFill/>
          </a:ln>
        </p:spPr>
        <p:txBody>
          <a:bodyPr anchorCtr="0" anchor="t" bIns="34275" lIns="68575" spcFirstLastPara="1" rIns="68575" wrap="square" tIns="34275">
            <a:noAutofit/>
          </a:bodyPr>
          <a:lstStyle>
            <a:lvl1pPr lvl="0" algn="l">
              <a:lnSpc>
                <a:spcPct val="100000"/>
              </a:lnSpc>
              <a:spcBef>
                <a:spcPts val="400"/>
              </a:spcBef>
              <a:spcAft>
                <a:spcPts val="0"/>
              </a:spcAft>
              <a:buClr>
                <a:schemeClr val="dk2"/>
              </a:buClr>
              <a:buSzPts val="1500"/>
              <a:buNone/>
              <a:defRPr sz="1500"/>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492" name="Google Shape;492;p55"/>
          <p:cNvSpPr txBox="1"/>
          <p:nvPr>
            <p:ph idx="3" type="body"/>
          </p:nvPr>
        </p:nvSpPr>
        <p:spPr>
          <a:xfrm>
            <a:off x="3664744" y="1065448"/>
            <a:ext cx="5450711" cy="3716534"/>
          </a:xfrm>
          <a:prstGeom prst="rect">
            <a:avLst/>
          </a:prstGeom>
          <a:solidFill>
            <a:schemeClr val="lt1"/>
          </a:solidFill>
          <a:ln>
            <a:noFill/>
          </a:ln>
        </p:spPr>
        <p:txBody>
          <a:bodyPr anchorCtr="0" anchor="t" bIns="0" lIns="68575" spcFirstLastPara="1" rIns="137150" wrap="square" tIns="685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Horizontal">
  <p:cSld name="QA-Horizontal">
    <p:bg>
      <p:bgPr>
        <a:solidFill>
          <a:schemeClr val="lt1"/>
        </a:solidFill>
      </p:bgPr>
    </p:bg>
    <p:spTree>
      <p:nvGrpSpPr>
        <p:cNvPr id="493" name="Shape 493"/>
        <p:cNvGrpSpPr/>
        <p:nvPr/>
      </p:nvGrpSpPr>
      <p:grpSpPr>
        <a:xfrm>
          <a:off x="0" y="0"/>
          <a:ext cx="0" cy="0"/>
          <a:chOff x="0" y="0"/>
          <a:chExt cx="0" cy="0"/>
        </a:xfrm>
      </p:grpSpPr>
      <p:grpSp>
        <p:nvGrpSpPr>
          <p:cNvPr id="494" name="Google Shape;494;p56"/>
          <p:cNvGrpSpPr/>
          <p:nvPr/>
        </p:nvGrpSpPr>
        <p:grpSpPr>
          <a:xfrm>
            <a:off x="0" y="1"/>
            <a:ext cx="9144000" cy="5143500"/>
            <a:chOff x="0" y="1"/>
            <a:chExt cx="12192000" cy="6858000"/>
          </a:xfrm>
        </p:grpSpPr>
        <p:sp>
          <p:nvSpPr>
            <p:cNvPr id="495" name="Google Shape;495;p56"/>
            <p:cNvSpPr/>
            <p:nvPr/>
          </p:nvSpPr>
          <p:spPr>
            <a:xfrm>
              <a:off x="0" y="1"/>
              <a:ext cx="12192000"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496" name="Google Shape;496;p56"/>
            <p:cNvPicPr preferRelativeResize="0"/>
            <p:nvPr/>
          </p:nvPicPr>
          <p:blipFill rotWithShape="1">
            <a:blip r:embed="rId2">
              <a:alphaModFix/>
            </a:blip>
            <a:srcRect b="0" l="0" r="0" t="0"/>
            <a:stretch/>
          </p:blipFill>
          <p:spPr>
            <a:xfrm>
              <a:off x="243599" y="6461879"/>
              <a:ext cx="366979" cy="219456"/>
            </a:xfrm>
            <a:prstGeom prst="rect">
              <a:avLst/>
            </a:prstGeom>
            <a:noFill/>
            <a:ln>
              <a:noFill/>
            </a:ln>
          </p:spPr>
        </p:pic>
        <p:sp>
          <p:nvSpPr>
            <p:cNvPr id="497" name="Google Shape;497;p56"/>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498" name="Google Shape;498;p56"/>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lt2"/>
                </a:solidFill>
                <a:latin typeface="Arial"/>
                <a:ea typeface="Arial"/>
                <a:cs typeface="Arial"/>
                <a:sym typeface="Arial"/>
              </a:defRPr>
            </a:lvl1pPr>
            <a:lvl2pPr indent="0" lvl="1" marL="0" algn="r">
              <a:spcBef>
                <a:spcPts val="0"/>
              </a:spcBef>
              <a:buNone/>
              <a:defRPr sz="800">
                <a:solidFill>
                  <a:schemeClr val="lt2"/>
                </a:solidFill>
                <a:latin typeface="Arial"/>
                <a:ea typeface="Arial"/>
                <a:cs typeface="Arial"/>
                <a:sym typeface="Arial"/>
              </a:defRPr>
            </a:lvl2pPr>
            <a:lvl3pPr indent="0" lvl="2" marL="0" algn="r">
              <a:spcBef>
                <a:spcPts val="0"/>
              </a:spcBef>
              <a:buNone/>
              <a:defRPr sz="800">
                <a:solidFill>
                  <a:schemeClr val="lt2"/>
                </a:solidFill>
                <a:latin typeface="Arial"/>
                <a:ea typeface="Arial"/>
                <a:cs typeface="Arial"/>
                <a:sym typeface="Arial"/>
              </a:defRPr>
            </a:lvl3pPr>
            <a:lvl4pPr indent="0" lvl="3" marL="0" algn="r">
              <a:spcBef>
                <a:spcPts val="0"/>
              </a:spcBef>
              <a:buNone/>
              <a:defRPr sz="800">
                <a:solidFill>
                  <a:schemeClr val="lt2"/>
                </a:solidFill>
                <a:latin typeface="Arial"/>
                <a:ea typeface="Arial"/>
                <a:cs typeface="Arial"/>
                <a:sym typeface="Arial"/>
              </a:defRPr>
            </a:lvl4pPr>
            <a:lvl5pPr indent="0" lvl="4" marL="0" algn="r">
              <a:spcBef>
                <a:spcPts val="0"/>
              </a:spcBef>
              <a:buNone/>
              <a:defRPr sz="800">
                <a:solidFill>
                  <a:schemeClr val="lt2"/>
                </a:solidFill>
                <a:latin typeface="Arial"/>
                <a:ea typeface="Arial"/>
                <a:cs typeface="Arial"/>
                <a:sym typeface="Arial"/>
              </a:defRPr>
            </a:lvl5pPr>
            <a:lvl6pPr indent="0" lvl="5" marL="0" algn="r">
              <a:spcBef>
                <a:spcPts val="0"/>
              </a:spcBef>
              <a:buNone/>
              <a:defRPr sz="800">
                <a:solidFill>
                  <a:schemeClr val="lt2"/>
                </a:solidFill>
                <a:latin typeface="Arial"/>
                <a:ea typeface="Arial"/>
                <a:cs typeface="Arial"/>
                <a:sym typeface="Arial"/>
              </a:defRPr>
            </a:lvl6pPr>
            <a:lvl7pPr indent="0" lvl="6" marL="0" algn="r">
              <a:spcBef>
                <a:spcPts val="0"/>
              </a:spcBef>
              <a:buNone/>
              <a:defRPr sz="800">
                <a:solidFill>
                  <a:schemeClr val="lt2"/>
                </a:solidFill>
                <a:latin typeface="Arial"/>
                <a:ea typeface="Arial"/>
                <a:cs typeface="Arial"/>
                <a:sym typeface="Arial"/>
              </a:defRPr>
            </a:lvl7pPr>
            <a:lvl8pPr indent="0" lvl="7" marL="0" algn="r">
              <a:spcBef>
                <a:spcPts val="0"/>
              </a:spcBef>
              <a:buNone/>
              <a:defRPr sz="800">
                <a:solidFill>
                  <a:schemeClr val="lt2"/>
                </a:solidFill>
                <a:latin typeface="Arial"/>
                <a:ea typeface="Arial"/>
                <a:cs typeface="Arial"/>
                <a:sym typeface="Arial"/>
              </a:defRPr>
            </a:lvl8pPr>
            <a:lvl9pPr indent="0" lvl="8" marL="0" algn="r">
              <a:spcBef>
                <a:spcPts val="0"/>
              </a:spcBef>
              <a:buNone/>
              <a:defRPr sz="800">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99" name="Google Shape;499;p56"/>
          <p:cNvSpPr txBox="1"/>
          <p:nvPr>
            <p:ph type="title"/>
          </p:nvPr>
        </p:nvSpPr>
        <p:spPr>
          <a:xfrm>
            <a:off x="134430" y="134911"/>
            <a:ext cx="8830808" cy="619105"/>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0" name="Google Shape;500;p56"/>
          <p:cNvSpPr txBox="1"/>
          <p:nvPr>
            <p:ph idx="1" type="body"/>
          </p:nvPr>
        </p:nvSpPr>
        <p:spPr>
          <a:xfrm>
            <a:off x="134428" y="889123"/>
            <a:ext cx="4104196" cy="873003"/>
          </a:xfrm>
          <a:prstGeom prst="rect">
            <a:avLst/>
          </a:prstGeom>
          <a:noFill/>
          <a:ln>
            <a:noFill/>
          </a:ln>
        </p:spPr>
        <p:txBody>
          <a:bodyPr anchorCtr="0" anchor="t" bIns="34275" lIns="68575" spcFirstLastPara="1" rIns="68575" wrap="square" tIns="34275">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01" name="Google Shape;501;p56"/>
          <p:cNvSpPr txBox="1"/>
          <p:nvPr>
            <p:ph idx="2" type="body"/>
          </p:nvPr>
        </p:nvSpPr>
        <p:spPr>
          <a:xfrm>
            <a:off x="4238625" y="889123"/>
            <a:ext cx="4800630" cy="873003"/>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0" lIns="68575" spcFirstLastPara="1" rIns="137150" wrap="square" tIns="685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02" name="Google Shape;502;p56"/>
          <p:cNvSpPr txBox="1"/>
          <p:nvPr>
            <p:ph idx="3" type="body"/>
          </p:nvPr>
        </p:nvSpPr>
        <p:spPr>
          <a:xfrm>
            <a:off x="134428" y="1894842"/>
            <a:ext cx="4104196" cy="873003"/>
          </a:xfrm>
          <a:prstGeom prst="rect">
            <a:avLst/>
          </a:prstGeom>
          <a:noFill/>
          <a:ln>
            <a:noFill/>
          </a:ln>
        </p:spPr>
        <p:txBody>
          <a:bodyPr anchorCtr="0" anchor="t" bIns="34275" lIns="68575" spcFirstLastPara="1" rIns="68575" wrap="square" tIns="34275">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03" name="Google Shape;503;p56"/>
          <p:cNvSpPr txBox="1"/>
          <p:nvPr>
            <p:ph idx="4" type="body"/>
          </p:nvPr>
        </p:nvSpPr>
        <p:spPr>
          <a:xfrm>
            <a:off x="4238624" y="1894842"/>
            <a:ext cx="4800630" cy="873003"/>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0" lIns="68575" spcFirstLastPara="1" rIns="137150" wrap="square" tIns="685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04" name="Google Shape;504;p56"/>
          <p:cNvSpPr txBox="1"/>
          <p:nvPr>
            <p:ph idx="5" type="body"/>
          </p:nvPr>
        </p:nvSpPr>
        <p:spPr>
          <a:xfrm>
            <a:off x="134428" y="2912325"/>
            <a:ext cx="4104196" cy="873003"/>
          </a:xfrm>
          <a:prstGeom prst="rect">
            <a:avLst/>
          </a:prstGeom>
          <a:noFill/>
          <a:ln>
            <a:noFill/>
          </a:ln>
        </p:spPr>
        <p:txBody>
          <a:bodyPr anchorCtr="0" anchor="t" bIns="34275" lIns="68575" spcFirstLastPara="1" rIns="68575" wrap="square" tIns="34275">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05" name="Google Shape;505;p56"/>
          <p:cNvSpPr txBox="1"/>
          <p:nvPr>
            <p:ph idx="6" type="body"/>
          </p:nvPr>
        </p:nvSpPr>
        <p:spPr>
          <a:xfrm>
            <a:off x="4238624" y="2912325"/>
            <a:ext cx="4800630" cy="873003"/>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0" lIns="68575" spcFirstLastPara="1" rIns="137150" wrap="square" tIns="685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06" name="Google Shape;506;p56"/>
          <p:cNvSpPr txBox="1"/>
          <p:nvPr>
            <p:ph idx="7" type="body"/>
          </p:nvPr>
        </p:nvSpPr>
        <p:spPr>
          <a:xfrm>
            <a:off x="134427" y="3929668"/>
            <a:ext cx="4104196" cy="873003"/>
          </a:xfrm>
          <a:prstGeom prst="rect">
            <a:avLst/>
          </a:prstGeom>
          <a:noFill/>
          <a:ln>
            <a:noFill/>
          </a:ln>
        </p:spPr>
        <p:txBody>
          <a:bodyPr anchorCtr="0" anchor="t" bIns="34275" lIns="68575" spcFirstLastPara="1" rIns="68575" wrap="square" tIns="34275">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07" name="Google Shape;507;p56"/>
          <p:cNvSpPr txBox="1"/>
          <p:nvPr>
            <p:ph idx="8" type="body"/>
          </p:nvPr>
        </p:nvSpPr>
        <p:spPr>
          <a:xfrm>
            <a:off x="4238624" y="3929668"/>
            <a:ext cx="4800630" cy="873003"/>
          </a:xfrm>
          <a:prstGeom prst="rect">
            <a:avLst/>
          </a:prstGeom>
          <a:solidFill>
            <a:schemeClr val="lt1"/>
          </a:solidFill>
          <a:ln cap="flat" cmpd="sng" w="57150">
            <a:solidFill>
              <a:schemeClr val="accent2"/>
            </a:solidFill>
            <a:prstDash val="solid"/>
            <a:round/>
            <a:headEnd len="sm" w="sm" type="none"/>
            <a:tailEnd len="sm" w="sm" type="none"/>
          </a:ln>
        </p:spPr>
        <p:txBody>
          <a:bodyPr anchorCtr="0" anchor="t" bIns="0" lIns="68575" spcFirstLastPara="1" rIns="137150" wrap="square" tIns="685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C-Horizontal-Question">
  <p:cSld name="KC-Horizontal-Question">
    <p:bg>
      <p:bgPr>
        <a:solidFill>
          <a:schemeClr val="lt1"/>
        </a:solidFill>
      </p:bgPr>
    </p:bg>
    <p:spTree>
      <p:nvGrpSpPr>
        <p:cNvPr id="508" name="Shape 508"/>
        <p:cNvGrpSpPr/>
        <p:nvPr/>
      </p:nvGrpSpPr>
      <p:grpSpPr>
        <a:xfrm>
          <a:off x="0" y="0"/>
          <a:ext cx="0" cy="0"/>
          <a:chOff x="0" y="0"/>
          <a:chExt cx="0" cy="0"/>
        </a:xfrm>
      </p:grpSpPr>
      <p:grpSp>
        <p:nvGrpSpPr>
          <p:cNvPr id="509" name="Google Shape;509;p57"/>
          <p:cNvGrpSpPr/>
          <p:nvPr/>
        </p:nvGrpSpPr>
        <p:grpSpPr>
          <a:xfrm>
            <a:off x="0" y="0"/>
            <a:ext cx="9144000" cy="5143500"/>
            <a:chOff x="0" y="0"/>
            <a:chExt cx="12192000" cy="6858000"/>
          </a:xfrm>
        </p:grpSpPr>
        <p:sp>
          <p:nvSpPr>
            <p:cNvPr id="510" name="Google Shape;510;p57"/>
            <p:cNvSpPr/>
            <p:nvPr/>
          </p:nvSpPr>
          <p:spPr>
            <a:xfrm>
              <a:off x="0" y="0"/>
              <a:ext cx="12192000" cy="211421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11" name="Google Shape;511;p57"/>
            <p:cNvSpPr/>
            <p:nvPr/>
          </p:nvSpPr>
          <p:spPr>
            <a:xfrm>
              <a:off x="0" y="2114217"/>
              <a:ext cx="12191999" cy="47437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512" name="Google Shape;512;p57"/>
            <p:cNvPicPr preferRelativeResize="0"/>
            <p:nvPr/>
          </p:nvPicPr>
          <p:blipFill rotWithShape="1">
            <a:blip r:embed="rId2">
              <a:alphaModFix/>
            </a:blip>
            <a:srcRect b="0" l="0" r="0" t="0"/>
            <a:stretch/>
          </p:blipFill>
          <p:spPr>
            <a:xfrm>
              <a:off x="11539728" y="252740"/>
              <a:ext cx="366979" cy="219456"/>
            </a:xfrm>
            <a:prstGeom prst="rect">
              <a:avLst/>
            </a:prstGeom>
            <a:noFill/>
            <a:ln>
              <a:noFill/>
            </a:ln>
          </p:spPr>
        </p:pic>
        <p:sp>
          <p:nvSpPr>
            <p:cNvPr id="513" name="Google Shape;513;p57"/>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514" name="Google Shape;514;p57"/>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15" name="Google Shape;515;p57"/>
          <p:cNvSpPr txBox="1"/>
          <p:nvPr>
            <p:ph type="title"/>
          </p:nvPr>
        </p:nvSpPr>
        <p:spPr>
          <a:xfrm>
            <a:off x="134429" y="134911"/>
            <a:ext cx="8828698" cy="374137"/>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16" name="Google Shape;516;p57"/>
          <p:cNvSpPr txBox="1"/>
          <p:nvPr>
            <p:ph idx="1" type="body"/>
          </p:nvPr>
        </p:nvSpPr>
        <p:spPr>
          <a:xfrm>
            <a:off x="1" y="523335"/>
            <a:ext cx="9143999" cy="1053811"/>
          </a:xfrm>
          <a:prstGeom prst="rect">
            <a:avLst/>
          </a:prstGeom>
          <a:solidFill>
            <a:schemeClr val="accent1"/>
          </a:solidFill>
          <a:ln>
            <a:noFill/>
          </a:ln>
        </p:spPr>
        <p:txBody>
          <a:bodyPr anchorCtr="0" anchor="t" bIns="0" lIns="171450" spcFirstLastPara="1" rIns="137150" wrap="square" tIns="0">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17" name="Google Shape;517;p57"/>
          <p:cNvSpPr txBox="1"/>
          <p:nvPr>
            <p:ph idx="2" type="subTitle"/>
          </p:nvPr>
        </p:nvSpPr>
        <p:spPr>
          <a:xfrm>
            <a:off x="0" y="1582341"/>
            <a:ext cx="665560" cy="238125"/>
          </a:xfrm>
          <a:prstGeom prst="rect">
            <a:avLst/>
          </a:prstGeom>
          <a:solidFill>
            <a:schemeClr val="accent2"/>
          </a:solidFill>
          <a:ln>
            <a:noFill/>
          </a:ln>
        </p:spPr>
        <p:txBody>
          <a:bodyPr anchorCtr="0" anchor="t" bIns="34275" lIns="0" spcFirstLastPara="1" rIns="0" wrap="square" tIns="34275">
            <a:noAutofit/>
          </a:bodyPr>
          <a:lstStyle>
            <a:lvl1pPr lvl="0" algn="ctr">
              <a:lnSpc>
                <a:spcPct val="100000"/>
              </a:lnSpc>
              <a:spcBef>
                <a:spcPts val="400"/>
              </a:spcBef>
              <a:spcAft>
                <a:spcPts val="0"/>
              </a:spcAft>
              <a:buClr>
                <a:schemeClr val="dk2"/>
              </a:buClr>
              <a:buSzPts val="1400"/>
              <a:buNone/>
              <a:defRPr sz="1400">
                <a:solidFill>
                  <a:schemeClr val="dk2"/>
                </a:solidFil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518" name="Google Shape;518;p57"/>
          <p:cNvSpPr txBox="1"/>
          <p:nvPr>
            <p:ph idx="3" type="subTitle"/>
          </p:nvPr>
        </p:nvSpPr>
        <p:spPr>
          <a:xfrm>
            <a:off x="680963" y="1582341"/>
            <a:ext cx="8463038" cy="238125"/>
          </a:xfrm>
          <a:prstGeom prst="rect">
            <a:avLst/>
          </a:prstGeom>
          <a:solidFill>
            <a:schemeClr val="accent2"/>
          </a:solidFill>
          <a:ln>
            <a:noFill/>
          </a:ln>
        </p:spPr>
        <p:txBody>
          <a:bodyPr anchorCtr="0" anchor="t" bIns="34275" lIns="68575" spcFirstLastPara="1" rIns="0" wrap="square" tIns="34275">
            <a:noAutofit/>
          </a:bodyPr>
          <a:lstStyle>
            <a:lvl1pPr lvl="0" algn="l">
              <a:lnSpc>
                <a:spcPct val="100000"/>
              </a:lnSpc>
              <a:spcBef>
                <a:spcPts val="400"/>
              </a:spcBef>
              <a:spcAft>
                <a:spcPts val="0"/>
              </a:spcAft>
              <a:buClr>
                <a:schemeClr val="dk2"/>
              </a:buClr>
              <a:buSzPts val="1400"/>
              <a:buNone/>
              <a:defRPr sz="1400">
                <a:solidFill>
                  <a:schemeClr val="dk2"/>
                </a:solidFil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519" name="Google Shape;519;p57"/>
          <p:cNvSpPr txBox="1"/>
          <p:nvPr>
            <p:ph idx="4" type="body"/>
          </p:nvPr>
        </p:nvSpPr>
        <p:spPr>
          <a:xfrm>
            <a:off x="1" y="1820439"/>
            <a:ext cx="666102" cy="480060"/>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20" name="Google Shape;520;p57"/>
          <p:cNvSpPr txBox="1"/>
          <p:nvPr>
            <p:ph idx="5" type="body"/>
          </p:nvPr>
        </p:nvSpPr>
        <p:spPr>
          <a:xfrm>
            <a:off x="680963" y="1820439"/>
            <a:ext cx="8424938" cy="4800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21" name="Google Shape;521;p57"/>
          <p:cNvSpPr txBox="1"/>
          <p:nvPr>
            <p:ph idx="6" type="body"/>
          </p:nvPr>
        </p:nvSpPr>
        <p:spPr>
          <a:xfrm>
            <a:off x="1" y="2325551"/>
            <a:ext cx="666102" cy="480060"/>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22" name="Google Shape;522;p57"/>
          <p:cNvSpPr txBox="1"/>
          <p:nvPr>
            <p:ph idx="7" type="body"/>
          </p:nvPr>
        </p:nvSpPr>
        <p:spPr>
          <a:xfrm>
            <a:off x="680963" y="2325551"/>
            <a:ext cx="8424938" cy="4800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23" name="Google Shape;523;p57"/>
          <p:cNvSpPr txBox="1"/>
          <p:nvPr>
            <p:ph idx="8" type="body"/>
          </p:nvPr>
        </p:nvSpPr>
        <p:spPr>
          <a:xfrm>
            <a:off x="1" y="2830662"/>
            <a:ext cx="666102" cy="480060"/>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24" name="Google Shape;524;p57"/>
          <p:cNvSpPr txBox="1"/>
          <p:nvPr>
            <p:ph idx="9" type="body"/>
          </p:nvPr>
        </p:nvSpPr>
        <p:spPr>
          <a:xfrm>
            <a:off x="680963" y="2830662"/>
            <a:ext cx="8424938" cy="4800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25" name="Google Shape;525;p57"/>
          <p:cNvSpPr txBox="1"/>
          <p:nvPr>
            <p:ph idx="13" type="body"/>
          </p:nvPr>
        </p:nvSpPr>
        <p:spPr>
          <a:xfrm>
            <a:off x="1" y="3335774"/>
            <a:ext cx="666102" cy="480060"/>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26" name="Google Shape;526;p57"/>
          <p:cNvSpPr txBox="1"/>
          <p:nvPr>
            <p:ph idx="14" type="body"/>
          </p:nvPr>
        </p:nvSpPr>
        <p:spPr>
          <a:xfrm>
            <a:off x="680963" y="3335774"/>
            <a:ext cx="8424938" cy="4800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27" name="Google Shape;527;p57"/>
          <p:cNvSpPr txBox="1"/>
          <p:nvPr>
            <p:ph idx="15" type="body"/>
          </p:nvPr>
        </p:nvSpPr>
        <p:spPr>
          <a:xfrm>
            <a:off x="1" y="3840885"/>
            <a:ext cx="666102" cy="480060"/>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28" name="Google Shape;528;p57"/>
          <p:cNvSpPr txBox="1"/>
          <p:nvPr>
            <p:ph idx="16" type="body"/>
          </p:nvPr>
        </p:nvSpPr>
        <p:spPr>
          <a:xfrm>
            <a:off x="680963" y="3840885"/>
            <a:ext cx="8424938" cy="4800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29" name="Google Shape;529;p57"/>
          <p:cNvSpPr txBox="1"/>
          <p:nvPr>
            <p:ph idx="17" type="body"/>
          </p:nvPr>
        </p:nvSpPr>
        <p:spPr>
          <a:xfrm>
            <a:off x="1" y="4345998"/>
            <a:ext cx="666102" cy="480060"/>
          </a:xfrm>
          <a:prstGeom prst="rect">
            <a:avLst/>
          </a:prstGeom>
          <a:noFill/>
          <a:ln>
            <a:noFill/>
          </a:ln>
        </p:spPr>
        <p:txBody>
          <a:bodyPr anchorCtr="0" anchor="ctr" bIns="0" lIns="0" spcFirstLastPara="1" rIns="0" wrap="square" tIns="0">
            <a:normAutofit/>
          </a:bodyPr>
          <a:lstStyle>
            <a:lvl1pPr indent="-228600" lvl="0" marL="457200" algn="ctr">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30" name="Google Shape;530;p57"/>
          <p:cNvSpPr txBox="1"/>
          <p:nvPr>
            <p:ph idx="18" type="body"/>
          </p:nvPr>
        </p:nvSpPr>
        <p:spPr>
          <a:xfrm>
            <a:off x="680963" y="4345998"/>
            <a:ext cx="8424938" cy="48006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0" lIns="68575" spcFirstLastPara="1" rIns="0" wrap="square" tIns="0">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bg>
      <p:bgPr>
        <a:solidFill>
          <a:schemeClr val="lt1"/>
        </a:solidFill>
      </p:bgPr>
    </p:bg>
    <p:spTree>
      <p:nvGrpSpPr>
        <p:cNvPr id="531" name="Shape 531"/>
        <p:cNvGrpSpPr/>
        <p:nvPr/>
      </p:nvGrpSpPr>
      <p:grpSpPr>
        <a:xfrm>
          <a:off x="0" y="0"/>
          <a:ext cx="0" cy="0"/>
          <a:chOff x="0" y="0"/>
          <a:chExt cx="0" cy="0"/>
        </a:xfrm>
      </p:grpSpPr>
      <p:sp>
        <p:nvSpPr>
          <p:cNvPr id="532" name="Google Shape;532;p58"/>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533" name="Google Shape;533;p58"/>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34" name="Google Shape;534;p58"/>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35" name="Google Shape;535;p58"/>
          <p:cNvSpPr txBox="1"/>
          <p:nvPr>
            <p:ph idx="1" type="body"/>
          </p:nvPr>
        </p:nvSpPr>
        <p:spPr>
          <a:xfrm rot="5400000">
            <a:off x="2618040" y="-1516451"/>
            <a:ext cx="4041933" cy="862444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400"/>
              </a:spcBef>
              <a:spcAft>
                <a:spcPts val="0"/>
              </a:spcAft>
              <a:buClr>
                <a:schemeClr val="dk2"/>
              </a:buClr>
              <a:buSzPts val="1500"/>
              <a:buChar char="•"/>
              <a:defRPr sz="1500">
                <a:solidFill>
                  <a:schemeClr val="dk2"/>
                </a:solidFill>
              </a:defRPr>
            </a:lvl2pPr>
            <a:lvl3pPr indent="-317500" lvl="2" marL="1371600" algn="l">
              <a:lnSpc>
                <a:spcPct val="100000"/>
              </a:lnSpc>
              <a:spcBef>
                <a:spcPts val="400"/>
              </a:spcBef>
              <a:spcAft>
                <a:spcPts val="0"/>
              </a:spcAft>
              <a:buClr>
                <a:schemeClr val="dk2"/>
              </a:buClr>
              <a:buSzPts val="1400"/>
              <a:buChar char="•"/>
              <a:defRPr sz="1400">
                <a:solidFill>
                  <a:schemeClr val="dk2"/>
                </a:solidFill>
              </a:defRPr>
            </a:lvl3pPr>
            <a:lvl4pPr indent="-304800" lvl="3" marL="1828800" algn="l">
              <a:lnSpc>
                <a:spcPct val="100000"/>
              </a:lnSpc>
              <a:spcBef>
                <a:spcPts val="400"/>
              </a:spcBef>
              <a:spcAft>
                <a:spcPts val="0"/>
              </a:spcAft>
              <a:buClr>
                <a:schemeClr val="dk2"/>
              </a:buClr>
              <a:buSzPts val="1200"/>
              <a:buChar char="•"/>
              <a:defRPr sz="1200">
                <a:solidFill>
                  <a:schemeClr val="dk2"/>
                </a:solidFill>
              </a:defRPr>
            </a:lvl4pPr>
            <a:lvl5pPr indent="-304800" lvl="4" marL="2286000" algn="l">
              <a:lnSpc>
                <a:spcPct val="100000"/>
              </a:lnSpc>
              <a:spcBef>
                <a:spcPts val="400"/>
              </a:spcBef>
              <a:spcAft>
                <a:spcPts val="0"/>
              </a:spcAft>
              <a:buClr>
                <a:schemeClr val="dk2"/>
              </a:buClr>
              <a:buSzPts val="1200"/>
              <a:buChar char="•"/>
              <a:defRPr sz="1200">
                <a:solidFill>
                  <a:schemeClr val="dk2"/>
                </a:solidFill>
              </a:defRPr>
            </a:lvl5pPr>
            <a:lvl6pPr indent="-317500" lvl="5" marL="2743200" algn="l">
              <a:lnSpc>
                <a:spcPct val="100000"/>
              </a:lnSpc>
              <a:spcBef>
                <a:spcPts val="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36" name="Google Shape;536;p58"/>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Content">
  <p:cSld name="Vertical Title and Content">
    <p:bg>
      <p:bgPr>
        <a:solidFill>
          <a:schemeClr val="lt1"/>
        </a:solidFill>
      </p:bgPr>
    </p:bg>
    <p:spTree>
      <p:nvGrpSpPr>
        <p:cNvPr id="537" name="Shape 537"/>
        <p:cNvGrpSpPr/>
        <p:nvPr/>
      </p:nvGrpSpPr>
      <p:grpSpPr>
        <a:xfrm>
          <a:off x="0" y="0"/>
          <a:ext cx="0" cy="0"/>
          <a:chOff x="0" y="0"/>
          <a:chExt cx="0" cy="0"/>
        </a:xfrm>
      </p:grpSpPr>
      <p:sp>
        <p:nvSpPr>
          <p:cNvPr id="538" name="Google Shape;538;p59"/>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539" name="Google Shape;539;p59"/>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40" name="Google Shape;540;p59"/>
          <p:cNvSpPr txBox="1"/>
          <p:nvPr>
            <p:ph type="title"/>
          </p:nvPr>
        </p:nvSpPr>
        <p:spPr>
          <a:xfrm rot="5400000">
            <a:off x="6243021" y="2103845"/>
            <a:ext cx="4595321" cy="849109"/>
          </a:xfrm>
          <a:prstGeom prst="rect">
            <a:avLst/>
          </a:prstGeom>
          <a:noFill/>
          <a:ln>
            <a:noFill/>
          </a:ln>
        </p:spPr>
        <p:txBody>
          <a:bodyPr anchorCtr="0" anchor="ctr" bIns="34275" lIns="68575" spcFirstLastPara="1" rIns="68575" wrap="square" tIns="34275">
            <a:normAutofit/>
          </a:bodyPr>
          <a:lstStyle>
            <a:lvl1pPr lvl="0" marR="0" algn="l">
              <a:lnSpc>
                <a:spcPct val="100000"/>
              </a:lnSpc>
              <a:spcBef>
                <a:spcPts val="0"/>
              </a:spcBef>
              <a:spcAft>
                <a:spcPts val="0"/>
              </a:spcAft>
              <a:buClr>
                <a:schemeClr val="dk2"/>
              </a:buClr>
              <a:buSzPts val="2400"/>
              <a:buFont typeface="Arial"/>
              <a:buNone/>
              <a:defRPr>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41" name="Google Shape;541;p59"/>
          <p:cNvSpPr txBox="1"/>
          <p:nvPr>
            <p:ph idx="1" type="body"/>
          </p:nvPr>
        </p:nvSpPr>
        <p:spPr>
          <a:xfrm rot="5400000">
            <a:off x="1897563" y="-1392506"/>
            <a:ext cx="4595321" cy="7841807"/>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400"/>
              </a:spcBef>
              <a:spcAft>
                <a:spcPts val="0"/>
              </a:spcAft>
              <a:buClr>
                <a:schemeClr val="dk2"/>
              </a:buClr>
              <a:buSzPts val="1500"/>
              <a:buChar char="•"/>
              <a:defRPr sz="1500">
                <a:solidFill>
                  <a:schemeClr val="dk2"/>
                </a:solidFill>
              </a:defRPr>
            </a:lvl2pPr>
            <a:lvl3pPr indent="-317500" lvl="2" marL="1371600" algn="l">
              <a:lnSpc>
                <a:spcPct val="100000"/>
              </a:lnSpc>
              <a:spcBef>
                <a:spcPts val="400"/>
              </a:spcBef>
              <a:spcAft>
                <a:spcPts val="0"/>
              </a:spcAft>
              <a:buClr>
                <a:schemeClr val="dk2"/>
              </a:buClr>
              <a:buSzPts val="1400"/>
              <a:buChar char="•"/>
              <a:defRPr sz="1400">
                <a:solidFill>
                  <a:schemeClr val="dk2"/>
                </a:solidFill>
              </a:defRPr>
            </a:lvl3pPr>
            <a:lvl4pPr indent="-304800" lvl="3" marL="1828800" algn="l">
              <a:lnSpc>
                <a:spcPct val="100000"/>
              </a:lnSpc>
              <a:spcBef>
                <a:spcPts val="400"/>
              </a:spcBef>
              <a:spcAft>
                <a:spcPts val="0"/>
              </a:spcAft>
              <a:buClr>
                <a:schemeClr val="dk2"/>
              </a:buClr>
              <a:buSzPts val="1200"/>
              <a:buChar char="•"/>
              <a:defRPr sz="1200">
                <a:solidFill>
                  <a:schemeClr val="dk2"/>
                </a:solidFill>
              </a:defRPr>
            </a:lvl4pPr>
            <a:lvl5pPr indent="-304800" lvl="4" marL="2286000" algn="l">
              <a:lnSpc>
                <a:spcPct val="100000"/>
              </a:lnSpc>
              <a:spcBef>
                <a:spcPts val="400"/>
              </a:spcBef>
              <a:spcAft>
                <a:spcPts val="0"/>
              </a:spcAft>
              <a:buClr>
                <a:schemeClr val="dk2"/>
              </a:buClr>
              <a:buSzPts val="1200"/>
              <a:buChar char="•"/>
              <a:defRPr sz="1200">
                <a:solidFill>
                  <a:schemeClr val="dk2"/>
                </a:solidFill>
              </a:defRPr>
            </a:lvl5pPr>
            <a:lvl6pPr indent="-317500" lvl="5" marL="2743200" algn="l">
              <a:lnSpc>
                <a:spcPct val="100000"/>
              </a:lnSpc>
              <a:spcBef>
                <a:spcPts val="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42" name="Google Shape;542;p59"/>
          <p:cNvSpPr/>
          <p:nvPr/>
        </p:nvSpPr>
        <p:spPr>
          <a:xfrm rot="5400000">
            <a:off x="5852987" y="2528628"/>
            <a:ext cx="45605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543" name="Shape 543"/>
        <p:cNvGrpSpPr/>
        <p:nvPr/>
      </p:nvGrpSpPr>
      <p:grpSpPr>
        <a:xfrm>
          <a:off x="0" y="0"/>
          <a:ext cx="0" cy="0"/>
          <a:chOff x="0" y="0"/>
          <a:chExt cx="0" cy="0"/>
        </a:xfrm>
      </p:grpSpPr>
      <p:pic>
        <p:nvPicPr>
          <p:cNvPr id="544" name="Google Shape;544;p60"/>
          <p:cNvPicPr preferRelativeResize="0"/>
          <p:nvPr/>
        </p:nvPicPr>
        <p:blipFill rotWithShape="1">
          <a:blip r:embed="rId2">
            <a:alphaModFix/>
          </a:blip>
          <a:srcRect b="0" l="0" r="0" t="0"/>
          <a:stretch/>
        </p:blipFill>
        <p:spPr>
          <a:xfrm>
            <a:off x="-60767" y="-35939"/>
            <a:ext cx="9271321" cy="5218637"/>
          </a:xfrm>
          <a:prstGeom prst="rect">
            <a:avLst/>
          </a:prstGeom>
          <a:noFill/>
          <a:ln>
            <a:noFill/>
          </a:ln>
        </p:spPr>
      </p:pic>
      <p:sp>
        <p:nvSpPr>
          <p:cNvPr id="545" name="Google Shape;545;p60"/>
          <p:cNvSpPr txBox="1"/>
          <p:nvPr>
            <p:ph type="title"/>
          </p:nvPr>
        </p:nvSpPr>
        <p:spPr>
          <a:xfrm>
            <a:off x="314325" y="2393955"/>
            <a:ext cx="8515350" cy="355589"/>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46" name="Google Shape;546;p60"/>
          <p:cNvSpPr txBox="1"/>
          <p:nvPr>
            <p:ph idx="1" type="body"/>
          </p:nvPr>
        </p:nvSpPr>
        <p:spPr>
          <a:xfrm>
            <a:off x="314325" y="1915767"/>
            <a:ext cx="6044804" cy="36637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lt1"/>
              </a:buClr>
              <a:buSzPts val="1500"/>
              <a:buNone/>
              <a:defRPr b="0" sz="1500">
                <a:solidFill>
                  <a:schemeClr val="lt1"/>
                </a:solidFill>
                <a:latin typeface="Arial"/>
                <a:ea typeface="Arial"/>
                <a:cs typeface="Arial"/>
                <a:sym typeface="Arial"/>
              </a:defRPr>
            </a:lvl1pPr>
            <a:lvl2pPr indent="-342900" lvl="1" marL="914400" algn="l">
              <a:lnSpc>
                <a:spcPct val="100000"/>
              </a:lnSpc>
              <a:spcBef>
                <a:spcPts val="500"/>
              </a:spcBef>
              <a:spcAft>
                <a:spcPts val="0"/>
              </a:spcAft>
              <a:buClr>
                <a:schemeClr val="lt1"/>
              </a:buClr>
              <a:buSzPts val="1800"/>
              <a:buChar char="•"/>
              <a:defRPr>
                <a:solidFill>
                  <a:schemeClr val="lt1"/>
                </a:solidFill>
              </a:defRPr>
            </a:lvl2pPr>
            <a:lvl3pPr indent="-323850" lvl="2" marL="1371600" algn="l">
              <a:lnSpc>
                <a:spcPct val="100000"/>
              </a:lnSpc>
              <a:spcBef>
                <a:spcPts val="500"/>
              </a:spcBef>
              <a:spcAft>
                <a:spcPts val="0"/>
              </a:spcAft>
              <a:buClr>
                <a:schemeClr val="lt1"/>
              </a:buClr>
              <a:buSzPts val="1500"/>
              <a:buChar char="•"/>
              <a:defRPr>
                <a:solidFill>
                  <a:schemeClr val="lt1"/>
                </a:solidFill>
              </a:defRPr>
            </a:lvl3pPr>
            <a:lvl4pPr indent="-317500" lvl="3" marL="1828800" algn="l">
              <a:lnSpc>
                <a:spcPct val="100000"/>
              </a:lnSpc>
              <a:spcBef>
                <a:spcPts val="500"/>
              </a:spcBef>
              <a:spcAft>
                <a:spcPts val="0"/>
              </a:spcAft>
              <a:buClr>
                <a:schemeClr val="lt1"/>
              </a:buClr>
              <a:buSzPts val="1400"/>
              <a:buChar char="•"/>
              <a:defRPr>
                <a:solidFill>
                  <a:schemeClr val="lt1"/>
                </a:solidFill>
              </a:defRPr>
            </a:lvl4pPr>
            <a:lvl5pPr indent="-317500" lvl="4" marL="2286000" algn="l">
              <a:lnSpc>
                <a:spcPct val="100000"/>
              </a:lnSpc>
              <a:spcBef>
                <a:spcPts val="500"/>
              </a:spcBef>
              <a:spcAft>
                <a:spcPts val="0"/>
              </a:spcAft>
              <a:buClr>
                <a:schemeClr val="lt1"/>
              </a:buClr>
              <a:buSzPts val="1400"/>
              <a:buChar char="•"/>
              <a:defRPr>
                <a:solidFill>
                  <a:schemeClr val="lt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pic>
        <p:nvPicPr>
          <p:cNvPr id="547" name="Google Shape;547;p60"/>
          <p:cNvPicPr preferRelativeResize="0"/>
          <p:nvPr/>
        </p:nvPicPr>
        <p:blipFill rotWithShape="1">
          <a:blip r:embed="rId3">
            <a:alphaModFix/>
          </a:blip>
          <a:srcRect b="0" l="0" r="0" t="0"/>
          <a:stretch/>
        </p:blipFill>
        <p:spPr>
          <a:xfrm>
            <a:off x="7448324" y="4567379"/>
            <a:ext cx="1329492" cy="336805"/>
          </a:xfrm>
          <a:prstGeom prst="rect">
            <a:avLst/>
          </a:prstGeom>
          <a:noFill/>
          <a:ln>
            <a:noFill/>
          </a:ln>
        </p:spPr>
      </p:pic>
    </p:spTree>
  </p:cSld>
  <p:clrMapOvr>
    <a:masterClrMapping/>
  </p:clrMapOvr>
  <p:extLst>
    <p:ext uri="{DCECCB84-F9BA-43D5-87BE-67443E8EF086}">
      <p15:sldGuideLst>
        <p15:guide id="1" orient="horz" pos="162">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548" name="Shape 548"/>
        <p:cNvGrpSpPr/>
        <p:nvPr/>
      </p:nvGrpSpPr>
      <p:grpSpPr>
        <a:xfrm>
          <a:off x="0" y="0"/>
          <a:ext cx="0" cy="0"/>
          <a:chOff x="0" y="0"/>
          <a:chExt cx="0" cy="0"/>
        </a:xfrm>
      </p:grpSpPr>
      <p:pic>
        <p:nvPicPr>
          <p:cNvPr id="549" name="Google Shape;549;p61"/>
          <p:cNvPicPr preferRelativeResize="0"/>
          <p:nvPr/>
        </p:nvPicPr>
        <p:blipFill rotWithShape="1">
          <a:blip r:embed="rId2">
            <a:alphaModFix/>
          </a:blip>
          <a:srcRect b="0" l="0" r="0" t="0"/>
          <a:stretch/>
        </p:blipFill>
        <p:spPr>
          <a:xfrm>
            <a:off x="1852" y="4"/>
            <a:ext cx="9141714" cy="857250"/>
          </a:xfrm>
          <a:prstGeom prst="rect">
            <a:avLst/>
          </a:prstGeom>
          <a:noFill/>
          <a:ln>
            <a:noFill/>
          </a:ln>
        </p:spPr>
      </p:pic>
      <p:sp>
        <p:nvSpPr>
          <p:cNvPr id="550" name="Google Shape;550;p61"/>
          <p:cNvSpPr txBox="1"/>
          <p:nvPr>
            <p:ph type="title"/>
          </p:nvPr>
        </p:nvSpPr>
        <p:spPr>
          <a:xfrm>
            <a:off x="314325" y="273844"/>
            <a:ext cx="6775704" cy="355589"/>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1" name="Google Shape;551;p61"/>
          <p:cNvSpPr txBox="1"/>
          <p:nvPr>
            <p:ph idx="1" type="body"/>
          </p:nvPr>
        </p:nvSpPr>
        <p:spPr>
          <a:xfrm>
            <a:off x="314325" y="1146131"/>
            <a:ext cx="4128516" cy="3486591"/>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1"/>
              </a:buClr>
              <a:buSzPts val="2100"/>
              <a:buChar char="•"/>
              <a:defRPr>
                <a:solidFill>
                  <a:schemeClr val="dk1"/>
                </a:solidFill>
              </a:defRPr>
            </a:lvl1pPr>
            <a:lvl2pPr indent="-342900" lvl="1" marL="914400" algn="l">
              <a:lnSpc>
                <a:spcPct val="100000"/>
              </a:lnSpc>
              <a:spcBef>
                <a:spcPts val="500"/>
              </a:spcBef>
              <a:spcAft>
                <a:spcPts val="0"/>
              </a:spcAft>
              <a:buClr>
                <a:schemeClr val="dk1"/>
              </a:buClr>
              <a:buSzPts val="1800"/>
              <a:buChar char="•"/>
              <a:defRPr>
                <a:solidFill>
                  <a:schemeClr val="dk1"/>
                </a:solidFill>
              </a:defRPr>
            </a:lvl2pPr>
            <a:lvl3pPr indent="-323850" lvl="2" marL="1371600" algn="l">
              <a:lnSpc>
                <a:spcPct val="100000"/>
              </a:lnSpc>
              <a:spcBef>
                <a:spcPts val="500"/>
              </a:spcBef>
              <a:spcAft>
                <a:spcPts val="0"/>
              </a:spcAft>
              <a:buClr>
                <a:schemeClr val="dk1"/>
              </a:buClr>
              <a:buSzPts val="1500"/>
              <a:buChar char="•"/>
              <a:defRPr>
                <a:solidFill>
                  <a:schemeClr val="dk1"/>
                </a:solidFill>
              </a:defRPr>
            </a:lvl3pPr>
            <a:lvl4pPr indent="-317500" lvl="3" marL="1828800" algn="l">
              <a:lnSpc>
                <a:spcPct val="100000"/>
              </a:lnSpc>
              <a:spcBef>
                <a:spcPts val="500"/>
              </a:spcBef>
              <a:spcAft>
                <a:spcPts val="0"/>
              </a:spcAft>
              <a:buClr>
                <a:schemeClr val="dk1"/>
              </a:buClr>
              <a:buSzPts val="1400"/>
              <a:buChar char="•"/>
              <a:defRPr>
                <a:solidFill>
                  <a:schemeClr val="dk1"/>
                </a:solidFill>
              </a:defRPr>
            </a:lvl4pPr>
            <a:lvl5pPr indent="-317500" lvl="4" marL="2286000" algn="l">
              <a:lnSpc>
                <a:spcPct val="100000"/>
              </a:lnSpc>
              <a:spcBef>
                <a:spcPts val="500"/>
              </a:spcBef>
              <a:spcAft>
                <a:spcPts val="0"/>
              </a:spcAft>
              <a:buClr>
                <a:schemeClr val="dk1"/>
              </a:buClr>
              <a:buSzPts val="1400"/>
              <a:buChar char="•"/>
              <a:defRPr>
                <a:solidFill>
                  <a:schemeClr val="dk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52" name="Google Shape;552;p61"/>
          <p:cNvSpPr txBox="1"/>
          <p:nvPr>
            <p:ph idx="12" type="sldNum"/>
          </p:nvPr>
        </p:nvSpPr>
        <p:spPr>
          <a:xfrm>
            <a:off x="677227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53" name="Google Shape;553;p61"/>
          <p:cNvSpPr txBox="1"/>
          <p:nvPr>
            <p:ph idx="2" type="body"/>
          </p:nvPr>
        </p:nvSpPr>
        <p:spPr>
          <a:xfrm>
            <a:off x="4684734" y="1143171"/>
            <a:ext cx="4128516" cy="3486591"/>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1"/>
              </a:buClr>
              <a:buSzPts val="2100"/>
              <a:buChar char="•"/>
              <a:defRPr>
                <a:solidFill>
                  <a:schemeClr val="dk1"/>
                </a:solidFill>
              </a:defRPr>
            </a:lvl1pPr>
            <a:lvl2pPr indent="-342900" lvl="1" marL="914400" algn="l">
              <a:lnSpc>
                <a:spcPct val="100000"/>
              </a:lnSpc>
              <a:spcBef>
                <a:spcPts val="500"/>
              </a:spcBef>
              <a:spcAft>
                <a:spcPts val="0"/>
              </a:spcAft>
              <a:buClr>
                <a:schemeClr val="dk1"/>
              </a:buClr>
              <a:buSzPts val="1800"/>
              <a:buChar char="•"/>
              <a:defRPr>
                <a:solidFill>
                  <a:schemeClr val="dk1"/>
                </a:solidFill>
              </a:defRPr>
            </a:lvl2pPr>
            <a:lvl3pPr indent="-323850" lvl="2" marL="1371600" algn="l">
              <a:lnSpc>
                <a:spcPct val="100000"/>
              </a:lnSpc>
              <a:spcBef>
                <a:spcPts val="500"/>
              </a:spcBef>
              <a:spcAft>
                <a:spcPts val="0"/>
              </a:spcAft>
              <a:buClr>
                <a:schemeClr val="dk1"/>
              </a:buClr>
              <a:buSzPts val="1500"/>
              <a:buChar char="•"/>
              <a:defRPr>
                <a:solidFill>
                  <a:schemeClr val="dk1"/>
                </a:solidFill>
              </a:defRPr>
            </a:lvl3pPr>
            <a:lvl4pPr indent="-317500" lvl="3" marL="1828800" algn="l">
              <a:lnSpc>
                <a:spcPct val="100000"/>
              </a:lnSpc>
              <a:spcBef>
                <a:spcPts val="500"/>
              </a:spcBef>
              <a:spcAft>
                <a:spcPts val="0"/>
              </a:spcAft>
              <a:buClr>
                <a:schemeClr val="dk1"/>
              </a:buClr>
              <a:buSzPts val="1400"/>
              <a:buChar char="•"/>
              <a:defRPr>
                <a:solidFill>
                  <a:schemeClr val="dk1"/>
                </a:solidFill>
              </a:defRPr>
            </a:lvl4pPr>
            <a:lvl5pPr indent="-317500" lvl="4" marL="2286000" algn="l">
              <a:lnSpc>
                <a:spcPct val="100000"/>
              </a:lnSpc>
              <a:spcBef>
                <a:spcPts val="500"/>
              </a:spcBef>
              <a:spcAft>
                <a:spcPts val="0"/>
              </a:spcAft>
              <a:buClr>
                <a:schemeClr val="dk1"/>
              </a:buClr>
              <a:buSzPts val="1400"/>
              <a:buChar char="•"/>
              <a:defRPr>
                <a:solidFill>
                  <a:schemeClr val="dk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54" name="Google Shape;554;p61"/>
          <p:cNvSpPr txBox="1"/>
          <p:nvPr>
            <p:ph idx="11" type="ftr"/>
          </p:nvPr>
        </p:nvSpPr>
        <p:spPr>
          <a:xfrm>
            <a:off x="314325" y="4767263"/>
            <a:ext cx="280159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pic>
        <p:nvPicPr>
          <p:cNvPr id="555" name="Google Shape;555;p61"/>
          <p:cNvPicPr preferRelativeResize="0"/>
          <p:nvPr/>
        </p:nvPicPr>
        <p:blipFill rotWithShape="1">
          <a:blip r:embed="rId3">
            <a:alphaModFix/>
          </a:blip>
          <a:srcRect b="0" l="0" r="0" t="0"/>
          <a:stretch/>
        </p:blipFill>
        <p:spPr>
          <a:xfrm>
            <a:off x="7431899" y="273844"/>
            <a:ext cx="1329492" cy="33680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556" name="Shape 556"/>
        <p:cNvGrpSpPr/>
        <p:nvPr/>
      </p:nvGrpSpPr>
      <p:grpSpPr>
        <a:xfrm>
          <a:off x="0" y="0"/>
          <a:ext cx="0" cy="0"/>
          <a:chOff x="0" y="0"/>
          <a:chExt cx="0" cy="0"/>
        </a:xfrm>
      </p:grpSpPr>
      <p:sp>
        <p:nvSpPr>
          <p:cNvPr id="557" name="Google Shape;557;p62"/>
          <p:cNvSpPr/>
          <p:nvPr/>
        </p:nvSpPr>
        <p:spPr>
          <a:xfrm>
            <a:off x="0" y="0"/>
            <a:ext cx="9144000" cy="5143500"/>
          </a:xfrm>
          <a:prstGeom prst="rect">
            <a:avLst/>
          </a:prstGeom>
          <a:solidFill>
            <a:srgbClr val="232F3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558" name="Google Shape;558;p62"/>
          <p:cNvSpPr txBox="1"/>
          <p:nvPr>
            <p:ph type="title"/>
          </p:nvPr>
        </p:nvSpPr>
        <p:spPr>
          <a:xfrm>
            <a:off x="314325" y="2393955"/>
            <a:ext cx="8515350" cy="355589"/>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4500"/>
              <a:buFont typeface="Arial"/>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9" name="Google Shape;559;p62"/>
          <p:cNvSpPr txBox="1"/>
          <p:nvPr>
            <p:ph idx="1" type="body"/>
          </p:nvPr>
        </p:nvSpPr>
        <p:spPr>
          <a:xfrm>
            <a:off x="314325" y="1915767"/>
            <a:ext cx="6044804" cy="366374"/>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rgbClr val="36C2B4"/>
              </a:buClr>
              <a:buSzPts val="1500"/>
              <a:buNone/>
              <a:defRPr b="0" sz="1500">
                <a:solidFill>
                  <a:srgbClr val="36C2B4"/>
                </a:solidFill>
                <a:latin typeface="Arial"/>
                <a:ea typeface="Arial"/>
                <a:cs typeface="Arial"/>
                <a:sym typeface="Arial"/>
              </a:defRPr>
            </a:lvl1pPr>
            <a:lvl2pPr indent="-342900" lvl="1" marL="914400" algn="l">
              <a:lnSpc>
                <a:spcPct val="100000"/>
              </a:lnSpc>
              <a:spcBef>
                <a:spcPts val="500"/>
              </a:spcBef>
              <a:spcAft>
                <a:spcPts val="0"/>
              </a:spcAft>
              <a:buClr>
                <a:schemeClr val="lt1"/>
              </a:buClr>
              <a:buSzPts val="1800"/>
              <a:buChar char="•"/>
              <a:defRPr>
                <a:solidFill>
                  <a:schemeClr val="lt1"/>
                </a:solidFill>
              </a:defRPr>
            </a:lvl2pPr>
            <a:lvl3pPr indent="-323850" lvl="2" marL="1371600" algn="l">
              <a:lnSpc>
                <a:spcPct val="100000"/>
              </a:lnSpc>
              <a:spcBef>
                <a:spcPts val="500"/>
              </a:spcBef>
              <a:spcAft>
                <a:spcPts val="0"/>
              </a:spcAft>
              <a:buClr>
                <a:schemeClr val="lt1"/>
              </a:buClr>
              <a:buSzPts val="1500"/>
              <a:buChar char="•"/>
              <a:defRPr>
                <a:solidFill>
                  <a:schemeClr val="lt1"/>
                </a:solidFill>
              </a:defRPr>
            </a:lvl3pPr>
            <a:lvl4pPr indent="-317500" lvl="3" marL="1828800" algn="l">
              <a:lnSpc>
                <a:spcPct val="100000"/>
              </a:lnSpc>
              <a:spcBef>
                <a:spcPts val="500"/>
              </a:spcBef>
              <a:spcAft>
                <a:spcPts val="0"/>
              </a:spcAft>
              <a:buClr>
                <a:schemeClr val="lt1"/>
              </a:buClr>
              <a:buSzPts val="1400"/>
              <a:buChar char="•"/>
              <a:defRPr>
                <a:solidFill>
                  <a:schemeClr val="lt1"/>
                </a:solidFill>
              </a:defRPr>
            </a:lvl4pPr>
            <a:lvl5pPr indent="-317500" lvl="4" marL="2286000" algn="l">
              <a:lnSpc>
                <a:spcPct val="100000"/>
              </a:lnSpc>
              <a:spcBef>
                <a:spcPts val="500"/>
              </a:spcBef>
              <a:spcAft>
                <a:spcPts val="0"/>
              </a:spcAft>
              <a:buClr>
                <a:schemeClr val="lt1"/>
              </a:buClr>
              <a:buSzPts val="1400"/>
              <a:buChar char="•"/>
              <a:defRPr>
                <a:solidFill>
                  <a:schemeClr val="lt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60" name="Google Shape;560;p62"/>
          <p:cNvSpPr txBox="1"/>
          <p:nvPr>
            <p:ph idx="11" type="ftr"/>
          </p:nvPr>
        </p:nvSpPr>
        <p:spPr>
          <a:xfrm>
            <a:off x="314325" y="4767263"/>
            <a:ext cx="280159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a:solidFill>
                  <a:schemeClr val="lt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pic>
        <p:nvPicPr>
          <p:cNvPr id="561" name="Google Shape;561;p62"/>
          <p:cNvPicPr preferRelativeResize="0"/>
          <p:nvPr/>
        </p:nvPicPr>
        <p:blipFill rotWithShape="1">
          <a:blip r:embed="rId2">
            <a:alphaModFix/>
          </a:blip>
          <a:srcRect b="0" l="0" r="0" t="0"/>
          <a:stretch/>
        </p:blipFill>
        <p:spPr>
          <a:xfrm>
            <a:off x="7448324" y="4567379"/>
            <a:ext cx="1329492" cy="336805"/>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p:cSld name="Side by Side">
    <p:spTree>
      <p:nvGrpSpPr>
        <p:cNvPr id="562" name="Shape 562"/>
        <p:cNvGrpSpPr/>
        <p:nvPr/>
      </p:nvGrpSpPr>
      <p:grpSpPr>
        <a:xfrm>
          <a:off x="0" y="0"/>
          <a:ext cx="0" cy="0"/>
          <a:chOff x="0" y="0"/>
          <a:chExt cx="0" cy="0"/>
        </a:xfrm>
      </p:grpSpPr>
      <p:sp>
        <p:nvSpPr>
          <p:cNvPr id="563" name="Google Shape;563;p63"/>
          <p:cNvSpPr/>
          <p:nvPr/>
        </p:nvSpPr>
        <p:spPr>
          <a:xfrm>
            <a:off x="-1" y="0"/>
            <a:ext cx="3844322" cy="5156619"/>
          </a:xfrm>
          <a:prstGeom prst="rect">
            <a:avLst/>
          </a:prstGeom>
          <a:solidFill>
            <a:srgbClr val="232F3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descr="A circuit board&#10;&#10;Description automatically generated" id="564" name="Google Shape;564;p63"/>
          <p:cNvPicPr preferRelativeResize="0"/>
          <p:nvPr/>
        </p:nvPicPr>
        <p:blipFill rotWithShape="1">
          <a:blip r:embed="rId2">
            <a:alphaModFix/>
          </a:blip>
          <a:srcRect b="21596" l="39690" r="5227" t="3208"/>
          <a:stretch/>
        </p:blipFill>
        <p:spPr>
          <a:xfrm>
            <a:off x="441534" y="2369520"/>
            <a:ext cx="3402786" cy="2787099"/>
          </a:xfrm>
          <a:prstGeom prst="rect">
            <a:avLst/>
          </a:prstGeom>
          <a:noFill/>
          <a:ln>
            <a:noFill/>
          </a:ln>
        </p:spPr>
      </p:pic>
      <p:sp>
        <p:nvSpPr>
          <p:cNvPr id="565" name="Google Shape;565;p63"/>
          <p:cNvSpPr txBox="1"/>
          <p:nvPr>
            <p:ph idx="11" type="ftr"/>
          </p:nvPr>
        </p:nvSpPr>
        <p:spPr>
          <a:xfrm>
            <a:off x="5998296" y="4767263"/>
            <a:ext cx="2831379" cy="273844"/>
          </a:xfrm>
          <a:prstGeom prst="rect">
            <a:avLst/>
          </a:prstGeom>
          <a:noFill/>
          <a:ln>
            <a:noFill/>
          </a:ln>
        </p:spPr>
        <p:txBody>
          <a:bodyPr anchorCtr="0" anchor="t" bIns="34275" lIns="68575" spcFirstLastPara="1" rIns="68575" wrap="square" tIns="34275">
            <a:noAutofit/>
          </a:bodyPr>
          <a:lstStyle>
            <a:lvl1pPr lvl="0" marR="0" rtl="0" algn="r">
              <a:spcBef>
                <a:spcPts val="0"/>
              </a:spcBef>
              <a:spcAft>
                <a:spcPts val="0"/>
              </a:spcAft>
              <a:buSzPts val="1100"/>
              <a:buNone/>
              <a:defRPr sz="1400">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66" name="Google Shape;566;p63"/>
          <p:cNvSpPr txBox="1"/>
          <p:nvPr>
            <p:ph type="title"/>
          </p:nvPr>
        </p:nvSpPr>
        <p:spPr>
          <a:xfrm>
            <a:off x="314325" y="883782"/>
            <a:ext cx="3201485" cy="994172"/>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67" name="Google Shape;567;p63"/>
          <p:cNvSpPr txBox="1"/>
          <p:nvPr>
            <p:ph idx="12" type="sldNum"/>
          </p:nvPr>
        </p:nvSpPr>
        <p:spPr>
          <a:xfrm>
            <a:off x="317743" y="4767263"/>
            <a:ext cx="2057400" cy="273844"/>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sz="1200">
                <a:solidFill>
                  <a:schemeClr val="lt1"/>
                </a:solidFill>
                <a:latin typeface="Arial"/>
                <a:ea typeface="Arial"/>
                <a:cs typeface="Arial"/>
                <a:sym typeface="Arial"/>
              </a:defRPr>
            </a:lvl1pPr>
            <a:lvl2pPr indent="0" lvl="1" marL="0" algn="l">
              <a:spcBef>
                <a:spcPts val="0"/>
              </a:spcBef>
              <a:buNone/>
              <a:defRPr sz="1200">
                <a:solidFill>
                  <a:schemeClr val="lt1"/>
                </a:solidFill>
                <a:latin typeface="Arial"/>
                <a:ea typeface="Arial"/>
                <a:cs typeface="Arial"/>
                <a:sym typeface="Arial"/>
              </a:defRPr>
            </a:lvl2pPr>
            <a:lvl3pPr indent="0" lvl="2" marL="0" algn="l">
              <a:spcBef>
                <a:spcPts val="0"/>
              </a:spcBef>
              <a:buNone/>
              <a:defRPr sz="1200">
                <a:solidFill>
                  <a:schemeClr val="lt1"/>
                </a:solidFill>
                <a:latin typeface="Arial"/>
                <a:ea typeface="Arial"/>
                <a:cs typeface="Arial"/>
                <a:sym typeface="Arial"/>
              </a:defRPr>
            </a:lvl3pPr>
            <a:lvl4pPr indent="0" lvl="3" marL="0" algn="l">
              <a:spcBef>
                <a:spcPts val="0"/>
              </a:spcBef>
              <a:buNone/>
              <a:defRPr sz="1200">
                <a:solidFill>
                  <a:schemeClr val="lt1"/>
                </a:solidFill>
                <a:latin typeface="Arial"/>
                <a:ea typeface="Arial"/>
                <a:cs typeface="Arial"/>
                <a:sym typeface="Arial"/>
              </a:defRPr>
            </a:lvl4pPr>
            <a:lvl5pPr indent="0" lvl="4" marL="0" algn="l">
              <a:spcBef>
                <a:spcPts val="0"/>
              </a:spcBef>
              <a:buNone/>
              <a:defRPr sz="1200">
                <a:solidFill>
                  <a:schemeClr val="lt1"/>
                </a:solidFill>
                <a:latin typeface="Arial"/>
                <a:ea typeface="Arial"/>
                <a:cs typeface="Arial"/>
                <a:sym typeface="Arial"/>
              </a:defRPr>
            </a:lvl5pPr>
            <a:lvl6pPr indent="0" lvl="5" marL="0" algn="l">
              <a:spcBef>
                <a:spcPts val="0"/>
              </a:spcBef>
              <a:buNone/>
              <a:defRPr sz="1200">
                <a:solidFill>
                  <a:schemeClr val="lt1"/>
                </a:solidFill>
                <a:latin typeface="Arial"/>
                <a:ea typeface="Arial"/>
                <a:cs typeface="Arial"/>
                <a:sym typeface="Arial"/>
              </a:defRPr>
            </a:lvl6pPr>
            <a:lvl7pPr indent="0" lvl="6" marL="0" algn="l">
              <a:spcBef>
                <a:spcPts val="0"/>
              </a:spcBef>
              <a:buNone/>
              <a:defRPr sz="1200">
                <a:solidFill>
                  <a:schemeClr val="lt1"/>
                </a:solidFill>
                <a:latin typeface="Arial"/>
                <a:ea typeface="Arial"/>
                <a:cs typeface="Arial"/>
                <a:sym typeface="Arial"/>
              </a:defRPr>
            </a:lvl7pPr>
            <a:lvl8pPr indent="0" lvl="7" marL="0" algn="l">
              <a:spcBef>
                <a:spcPts val="0"/>
              </a:spcBef>
              <a:buNone/>
              <a:defRPr sz="1200">
                <a:solidFill>
                  <a:schemeClr val="lt1"/>
                </a:solidFill>
                <a:latin typeface="Arial"/>
                <a:ea typeface="Arial"/>
                <a:cs typeface="Arial"/>
                <a:sym typeface="Arial"/>
              </a:defRPr>
            </a:lvl8pPr>
            <a:lvl9pPr indent="0" lvl="8" marL="0" algn="l">
              <a:spcBef>
                <a:spcPts val="0"/>
              </a:spcBef>
              <a:buNone/>
              <a:defRPr sz="12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568" name="Google Shape;568;p63"/>
          <p:cNvSpPr txBox="1"/>
          <p:nvPr>
            <p:ph idx="1" type="body"/>
          </p:nvPr>
        </p:nvSpPr>
        <p:spPr>
          <a:xfrm>
            <a:off x="4285856" y="883782"/>
            <a:ext cx="4325709" cy="3611190"/>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1"/>
              </a:buClr>
              <a:buSzPts val="2100"/>
              <a:buChar char="•"/>
              <a:defRPr>
                <a:solidFill>
                  <a:schemeClr val="dk1"/>
                </a:solidFill>
              </a:defRPr>
            </a:lvl1pPr>
            <a:lvl2pPr indent="-342900" lvl="1" marL="914400" algn="l">
              <a:lnSpc>
                <a:spcPct val="100000"/>
              </a:lnSpc>
              <a:spcBef>
                <a:spcPts val="500"/>
              </a:spcBef>
              <a:spcAft>
                <a:spcPts val="0"/>
              </a:spcAft>
              <a:buClr>
                <a:schemeClr val="dk1"/>
              </a:buClr>
              <a:buSzPts val="1800"/>
              <a:buChar char="•"/>
              <a:defRPr>
                <a:solidFill>
                  <a:schemeClr val="dk1"/>
                </a:solidFill>
              </a:defRPr>
            </a:lvl2pPr>
            <a:lvl3pPr indent="-323850" lvl="2" marL="1371600" algn="l">
              <a:lnSpc>
                <a:spcPct val="100000"/>
              </a:lnSpc>
              <a:spcBef>
                <a:spcPts val="500"/>
              </a:spcBef>
              <a:spcAft>
                <a:spcPts val="0"/>
              </a:spcAft>
              <a:buClr>
                <a:schemeClr val="dk1"/>
              </a:buClr>
              <a:buSzPts val="1500"/>
              <a:buChar char="•"/>
              <a:defRPr>
                <a:solidFill>
                  <a:schemeClr val="dk1"/>
                </a:solidFill>
              </a:defRPr>
            </a:lvl3pPr>
            <a:lvl4pPr indent="-317500" lvl="3" marL="1828800" algn="l">
              <a:lnSpc>
                <a:spcPct val="100000"/>
              </a:lnSpc>
              <a:spcBef>
                <a:spcPts val="500"/>
              </a:spcBef>
              <a:spcAft>
                <a:spcPts val="0"/>
              </a:spcAft>
              <a:buClr>
                <a:schemeClr val="dk1"/>
              </a:buClr>
              <a:buSzPts val="1400"/>
              <a:buChar char="•"/>
              <a:defRPr>
                <a:solidFill>
                  <a:schemeClr val="dk1"/>
                </a:solidFill>
              </a:defRPr>
            </a:lvl4pPr>
            <a:lvl5pPr indent="-317500" lvl="4" marL="2286000" algn="l">
              <a:lnSpc>
                <a:spcPct val="100000"/>
              </a:lnSpc>
              <a:spcBef>
                <a:spcPts val="500"/>
              </a:spcBef>
              <a:spcAft>
                <a:spcPts val="0"/>
              </a:spcAft>
              <a:buClr>
                <a:schemeClr val="dk1"/>
              </a:buClr>
              <a:buSzPts val="1400"/>
              <a:buChar char="•"/>
              <a:defRPr>
                <a:solidFill>
                  <a:schemeClr val="dk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pic>
        <p:nvPicPr>
          <p:cNvPr id="569" name="Google Shape;569;p63"/>
          <p:cNvPicPr preferRelativeResize="0"/>
          <p:nvPr/>
        </p:nvPicPr>
        <p:blipFill rotWithShape="1">
          <a:blip r:embed="rId3">
            <a:alphaModFix/>
          </a:blip>
          <a:srcRect b="0" l="0" r="0" t="0"/>
          <a:stretch/>
        </p:blipFill>
        <p:spPr>
          <a:xfrm>
            <a:off x="7431900" y="273844"/>
            <a:ext cx="1329489" cy="336804"/>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gram">
  <p:cSld name="Diagram">
    <p:spTree>
      <p:nvGrpSpPr>
        <p:cNvPr id="570" name="Shape 570"/>
        <p:cNvGrpSpPr/>
        <p:nvPr/>
      </p:nvGrpSpPr>
      <p:grpSpPr>
        <a:xfrm>
          <a:off x="0" y="0"/>
          <a:ext cx="0" cy="0"/>
          <a:chOff x="0" y="0"/>
          <a:chExt cx="0" cy="0"/>
        </a:xfrm>
      </p:grpSpPr>
      <p:sp>
        <p:nvSpPr>
          <p:cNvPr id="571" name="Google Shape;571;p64"/>
          <p:cNvSpPr txBox="1"/>
          <p:nvPr>
            <p:ph idx="11" type="ftr"/>
          </p:nvPr>
        </p:nvSpPr>
        <p:spPr>
          <a:xfrm>
            <a:off x="314324" y="4767263"/>
            <a:ext cx="280159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72" name="Google Shape;572;p64"/>
          <p:cNvSpPr txBox="1"/>
          <p:nvPr>
            <p:ph idx="12" type="sldNum"/>
          </p:nvPr>
        </p:nvSpPr>
        <p:spPr>
          <a:xfrm>
            <a:off x="677227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573" name="Google Shape;573;p64"/>
          <p:cNvPicPr preferRelativeResize="0"/>
          <p:nvPr/>
        </p:nvPicPr>
        <p:blipFill rotWithShape="1">
          <a:blip r:embed="rId2">
            <a:alphaModFix/>
          </a:blip>
          <a:srcRect b="0" l="0" r="0" t="0"/>
          <a:stretch/>
        </p:blipFill>
        <p:spPr>
          <a:xfrm>
            <a:off x="7431900" y="273844"/>
            <a:ext cx="1329489" cy="336804"/>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section Header">
  <p:cSld name="Subsection Header">
    <p:spTree>
      <p:nvGrpSpPr>
        <p:cNvPr id="574" name="Shape 574"/>
        <p:cNvGrpSpPr/>
        <p:nvPr/>
      </p:nvGrpSpPr>
      <p:grpSpPr>
        <a:xfrm>
          <a:off x="0" y="0"/>
          <a:ext cx="0" cy="0"/>
          <a:chOff x="0" y="0"/>
          <a:chExt cx="0" cy="0"/>
        </a:xfrm>
      </p:grpSpPr>
      <p:sp>
        <p:nvSpPr>
          <p:cNvPr id="575" name="Google Shape;575;p65"/>
          <p:cNvSpPr txBox="1"/>
          <p:nvPr>
            <p:ph idx="11" type="ftr"/>
          </p:nvPr>
        </p:nvSpPr>
        <p:spPr>
          <a:xfrm>
            <a:off x="314324" y="4767263"/>
            <a:ext cx="2801593"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76" name="Google Shape;576;p65"/>
          <p:cNvSpPr txBox="1"/>
          <p:nvPr>
            <p:ph type="title"/>
          </p:nvPr>
        </p:nvSpPr>
        <p:spPr>
          <a:xfrm>
            <a:off x="314325" y="2393955"/>
            <a:ext cx="8515350" cy="355589"/>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chemeClr val="dk1"/>
              </a:buClr>
              <a:buSzPts val="4500"/>
              <a:buFont typeface="Arial"/>
              <a:buNone/>
              <a:defRPr sz="4500">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7" name="Google Shape;577;p65"/>
          <p:cNvSpPr txBox="1"/>
          <p:nvPr>
            <p:ph idx="12" type="sldNum"/>
          </p:nvPr>
        </p:nvSpPr>
        <p:spPr>
          <a:xfrm>
            <a:off x="677227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578" name="Google Shape;578;p65"/>
          <p:cNvPicPr preferRelativeResize="0"/>
          <p:nvPr/>
        </p:nvPicPr>
        <p:blipFill rotWithShape="1">
          <a:blip r:embed="rId2">
            <a:alphaModFix/>
          </a:blip>
          <a:srcRect b="3809" l="75552" r="3438" t="60520"/>
          <a:stretch/>
        </p:blipFill>
        <p:spPr>
          <a:xfrm rot="10800000">
            <a:off x="-1" y="-1"/>
            <a:ext cx="1701140" cy="1624577"/>
          </a:xfrm>
          <a:prstGeom prst="rect">
            <a:avLst/>
          </a:prstGeom>
          <a:noFill/>
          <a:ln>
            <a:noFill/>
          </a:ln>
        </p:spPr>
      </p:pic>
      <p:pic>
        <p:nvPicPr>
          <p:cNvPr id="579" name="Google Shape;579;p65"/>
          <p:cNvPicPr preferRelativeResize="0"/>
          <p:nvPr/>
        </p:nvPicPr>
        <p:blipFill rotWithShape="1">
          <a:blip r:embed="rId3">
            <a:alphaModFix/>
          </a:blip>
          <a:srcRect b="0" l="0" r="0" t="0"/>
          <a:stretch/>
        </p:blipFill>
        <p:spPr>
          <a:xfrm>
            <a:off x="7431900" y="273844"/>
            <a:ext cx="1329489" cy="336804"/>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1"/>
        </a:solidFill>
      </p:bgPr>
    </p:bg>
    <p:spTree>
      <p:nvGrpSpPr>
        <p:cNvPr id="585" name="Shape 585"/>
        <p:cNvGrpSpPr/>
        <p:nvPr/>
      </p:nvGrpSpPr>
      <p:grpSpPr>
        <a:xfrm>
          <a:off x="0" y="0"/>
          <a:ext cx="0" cy="0"/>
          <a:chOff x="0" y="0"/>
          <a:chExt cx="0" cy="0"/>
        </a:xfrm>
      </p:grpSpPr>
      <p:grpSp>
        <p:nvGrpSpPr>
          <p:cNvPr id="586" name="Google Shape;586;p67"/>
          <p:cNvGrpSpPr/>
          <p:nvPr/>
        </p:nvGrpSpPr>
        <p:grpSpPr>
          <a:xfrm>
            <a:off x="0" y="-1"/>
            <a:ext cx="9144000" cy="5143501"/>
            <a:chOff x="0" y="-1"/>
            <a:chExt cx="12192000" cy="6858001"/>
          </a:xfrm>
        </p:grpSpPr>
        <p:sp>
          <p:nvSpPr>
            <p:cNvPr id="587" name="Google Shape;587;p67"/>
            <p:cNvSpPr/>
            <p:nvPr/>
          </p:nvSpPr>
          <p:spPr>
            <a:xfrm>
              <a:off x="0" y="0"/>
              <a:ext cx="12192000"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8" name="Google Shape;588;p67"/>
            <p:cNvSpPr/>
            <p:nvPr/>
          </p:nvSpPr>
          <p:spPr>
            <a:xfrm>
              <a:off x="5867400" y="0"/>
              <a:ext cx="2228850" cy="2295144"/>
            </a:xfrm>
            <a:custGeom>
              <a:rect b="b" l="l" r="r" t="t"/>
              <a:pathLst>
                <a:path extrusionOk="0" h="2295144" w="2228850">
                  <a:moveTo>
                    <a:pt x="0" y="0"/>
                  </a:moveTo>
                  <a:lnTo>
                    <a:pt x="2228850" y="0"/>
                  </a:lnTo>
                  <a:lnTo>
                    <a:pt x="2228850" y="2295144"/>
                  </a:lnTo>
                  <a:lnTo>
                    <a:pt x="0"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9" name="Google Shape;589;p67"/>
            <p:cNvSpPr/>
            <p:nvPr/>
          </p:nvSpPr>
          <p:spPr>
            <a:xfrm>
              <a:off x="8096250" y="-1"/>
              <a:ext cx="4095750" cy="2295525"/>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590" name="Google Shape;590;p67"/>
            <p:cNvPicPr preferRelativeResize="0"/>
            <p:nvPr/>
          </p:nvPicPr>
          <p:blipFill rotWithShape="1">
            <a:blip r:embed="rId2">
              <a:alphaModFix/>
            </a:blip>
            <a:srcRect b="0" l="0" r="0" t="0"/>
            <a:stretch/>
          </p:blipFill>
          <p:spPr>
            <a:xfrm>
              <a:off x="585216" y="338328"/>
              <a:ext cx="1097280" cy="658368"/>
            </a:xfrm>
            <a:prstGeom prst="rect">
              <a:avLst/>
            </a:prstGeom>
            <a:noFill/>
            <a:ln>
              <a:noFill/>
            </a:ln>
          </p:spPr>
        </p:pic>
        <p:sp>
          <p:nvSpPr>
            <p:cNvPr id="591" name="Google Shape;591;p67"/>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800" u="none" cap="none" strike="noStrike">
                  <a:solidFill>
                    <a:schemeClr val="lt2"/>
                  </a:solidFill>
                  <a:latin typeface="Arial"/>
                  <a:ea typeface="Arial"/>
                  <a:cs typeface="Arial"/>
                  <a:sym typeface="Arial"/>
                </a:rPr>
                <a:t>© 2022, Amazon Web Services, Inc. or its affiliates. All rights reserved.</a:t>
              </a:r>
              <a:endParaRPr sz="1100"/>
            </a:p>
          </p:txBody>
        </p:sp>
      </p:grpSp>
      <p:sp>
        <p:nvSpPr>
          <p:cNvPr id="592" name="Google Shape;592;p67"/>
          <p:cNvSpPr txBox="1"/>
          <p:nvPr>
            <p:ph type="title"/>
          </p:nvPr>
        </p:nvSpPr>
        <p:spPr>
          <a:xfrm>
            <a:off x="274320" y="1721358"/>
            <a:ext cx="8675370" cy="1110996"/>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2"/>
              </a:buClr>
              <a:buSzPts val="3300"/>
              <a:buFont typeface="Arial"/>
              <a:buNone/>
              <a:defRPr sz="3300">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3" name="Google Shape;593;p67"/>
          <p:cNvSpPr txBox="1"/>
          <p:nvPr>
            <p:ph idx="1" type="subTitle"/>
          </p:nvPr>
        </p:nvSpPr>
        <p:spPr>
          <a:xfrm>
            <a:off x="274320" y="2852928"/>
            <a:ext cx="8675370" cy="1700784"/>
          </a:xfrm>
          <a:prstGeom prst="rect">
            <a:avLst/>
          </a:prstGeom>
          <a:noFill/>
          <a:ln>
            <a:noFill/>
          </a:ln>
        </p:spPr>
        <p:txBody>
          <a:bodyPr anchorCtr="0" anchor="t" bIns="34275" lIns="68575" spcFirstLastPara="1" rIns="68575" wrap="square" tIns="34275">
            <a:noAutofit/>
          </a:bodyPr>
          <a:lstStyle>
            <a:lvl1pPr lvl="0" algn="l">
              <a:lnSpc>
                <a:spcPct val="100000"/>
              </a:lnSpc>
              <a:spcBef>
                <a:spcPts val="400"/>
              </a:spcBef>
              <a:spcAft>
                <a:spcPts val="0"/>
              </a:spcAft>
              <a:buClr>
                <a:schemeClr val="lt2"/>
              </a:buClr>
              <a:buSzPts val="2400"/>
              <a:buNone/>
              <a:defRPr sz="2400">
                <a:solidFill>
                  <a:schemeClr val="lt2"/>
                </a:solidFil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chemeClr val="lt1"/>
        </a:solidFill>
      </p:bgPr>
    </p:bg>
    <p:spTree>
      <p:nvGrpSpPr>
        <p:cNvPr id="594" name="Shape 594"/>
        <p:cNvGrpSpPr/>
        <p:nvPr/>
      </p:nvGrpSpPr>
      <p:grpSpPr>
        <a:xfrm>
          <a:off x="0" y="0"/>
          <a:ext cx="0" cy="0"/>
          <a:chOff x="0" y="0"/>
          <a:chExt cx="0" cy="0"/>
        </a:xfrm>
      </p:grpSpPr>
      <p:sp>
        <p:nvSpPr>
          <p:cNvPr id="595" name="Google Shape;595;p68"/>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96" name="Google Shape;596;p68"/>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7" name="Google Shape;597;p68"/>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2"/>
              </a:buClr>
              <a:buSzPts val="2100"/>
              <a:buChar char="•"/>
              <a:defRPr/>
            </a:lvl1pPr>
            <a:lvl2pPr indent="-342900" lvl="1" marL="914400" algn="l">
              <a:lnSpc>
                <a:spcPct val="100000"/>
              </a:lnSpc>
              <a:spcBef>
                <a:spcPts val="500"/>
              </a:spcBef>
              <a:spcAft>
                <a:spcPts val="0"/>
              </a:spcAft>
              <a:buClr>
                <a:schemeClr val="dk2"/>
              </a:buClr>
              <a:buSzPts val="1800"/>
              <a:buChar char="•"/>
              <a:defRPr/>
            </a:lvl2pPr>
            <a:lvl3pPr indent="-323850" lvl="2" marL="1371600" algn="l">
              <a:lnSpc>
                <a:spcPct val="100000"/>
              </a:lnSpc>
              <a:spcBef>
                <a:spcPts val="500"/>
              </a:spcBef>
              <a:spcAft>
                <a:spcPts val="0"/>
              </a:spcAft>
              <a:buClr>
                <a:schemeClr val="dk2"/>
              </a:buClr>
              <a:buSzPts val="15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598" name="Google Shape;598;p68"/>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599" name="Google Shape;599;p68"/>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600" name="Shape 600"/>
        <p:cNvGrpSpPr/>
        <p:nvPr/>
      </p:nvGrpSpPr>
      <p:grpSpPr>
        <a:xfrm>
          <a:off x="0" y="0"/>
          <a:ext cx="0" cy="0"/>
          <a:chOff x="0" y="0"/>
          <a:chExt cx="0" cy="0"/>
        </a:xfrm>
      </p:grpSpPr>
      <p:sp>
        <p:nvSpPr>
          <p:cNvPr id="601" name="Google Shape;601;p69"/>
          <p:cNvSpPr txBox="1"/>
          <p:nvPr>
            <p:ph type="title"/>
          </p:nvPr>
        </p:nvSpPr>
        <p:spPr>
          <a:xfrm>
            <a:off x="274320" y="274853"/>
            <a:ext cx="6576192" cy="172045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3300"/>
              <a:buFont typeface="Arial"/>
              <a:buNone/>
              <a:defRPr sz="33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2" name="Google Shape;602;p69"/>
          <p:cNvSpPr txBox="1"/>
          <p:nvPr>
            <p:ph idx="1" type="subTitle"/>
          </p:nvPr>
        </p:nvSpPr>
        <p:spPr>
          <a:xfrm>
            <a:off x="274320" y="2016143"/>
            <a:ext cx="6576192" cy="1573591"/>
          </a:xfrm>
          <a:prstGeom prst="rect">
            <a:avLst/>
          </a:prstGeom>
          <a:noFill/>
          <a:ln>
            <a:noFill/>
          </a:ln>
        </p:spPr>
        <p:txBody>
          <a:bodyPr anchorCtr="0" anchor="t" bIns="34275" lIns="68575" spcFirstLastPara="1" rIns="68575" wrap="square" tIns="34275">
            <a:normAutofit/>
          </a:bodyPr>
          <a:lstStyle>
            <a:lvl1pPr lvl="0" algn="l">
              <a:lnSpc>
                <a:spcPct val="100000"/>
              </a:lnSpc>
              <a:spcBef>
                <a:spcPts val="400"/>
              </a:spcBef>
              <a:spcAft>
                <a:spcPts val="0"/>
              </a:spcAft>
              <a:buClr>
                <a:schemeClr val="dk2"/>
              </a:buClr>
              <a:buSzPts val="1800"/>
              <a:buNone/>
              <a:defRPr sz="1800">
                <a:solidFill>
                  <a:schemeClr val="dk2"/>
                </a:solidFill>
              </a:defRPr>
            </a:lvl1pPr>
            <a:lvl2pPr lvl="1" algn="l">
              <a:lnSpc>
                <a:spcPct val="100000"/>
              </a:lnSpc>
              <a:spcBef>
                <a:spcPts val="500"/>
              </a:spcBef>
              <a:spcAft>
                <a:spcPts val="0"/>
              </a:spcAft>
              <a:buClr>
                <a:srgbClr val="888888"/>
              </a:buClr>
              <a:buSzPts val="1500"/>
              <a:buNone/>
              <a:defRPr sz="1500">
                <a:solidFill>
                  <a:srgbClr val="888888"/>
                </a:solidFill>
              </a:defRPr>
            </a:lvl2pPr>
            <a:lvl3pPr lvl="2" algn="l">
              <a:lnSpc>
                <a:spcPct val="100000"/>
              </a:lnSpc>
              <a:spcBef>
                <a:spcPts val="500"/>
              </a:spcBef>
              <a:spcAft>
                <a:spcPts val="0"/>
              </a:spcAft>
              <a:buClr>
                <a:srgbClr val="888888"/>
              </a:buClr>
              <a:buSzPts val="1400"/>
              <a:buNone/>
              <a:defRPr sz="1400">
                <a:solidFill>
                  <a:srgbClr val="888888"/>
                </a:solidFill>
              </a:defRPr>
            </a:lvl3pPr>
            <a:lvl4pPr lvl="3" algn="l">
              <a:lnSpc>
                <a:spcPct val="100000"/>
              </a:lnSpc>
              <a:spcBef>
                <a:spcPts val="500"/>
              </a:spcBef>
              <a:spcAft>
                <a:spcPts val="0"/>
              </a:spcAft>
              <a:buClr>
                <a:srgbClr val="888888"/>
              </a:buClr>
              <a:buSzPts val="1200"/>
              <a:buNone/>
              <a:defRPr sz="1200">
                <a:solidFill>
                  <a:srgbClr val="888888"/>
                </a:solidFill>
              </a:defRPr>
            </a:lvl4pPr>
            <a:lvl5pPr lvl="4" algn="l">
              <a:lnSpc>
                <a:spcPct val="100000"/>
              </a:lnSpc>
              <a:spcBef>
                <a:spcPts val="500"/>
              </a:spcBef>
              <a:spcAft>
                <a:spcPts val="0"/>
              </a:spcAft>
              <a:buClr>
                <a:srgbClr val="888888"/>
              </a:buClr>
              <a:buSzPts val="1200"/>
              <a:buNone/>
              <a:defRPr sz="1200">
                <a:solidFill>
                  <a:srgbClr val="888888"/>
                </a:solidFill>
              </a:defRPr>
            </a:lvl5pPr>
            <a:lvl6pPr lvl="5" algn="l">
              <a:lnSpc>
                <a:spcPct val="100000"/>
              </a:lnSpc>
              <a:spcBef>
                <a:spcPts val="500"/>
              </a:spcBef>
              <a:spcAft>
                <a:spcPts val="0"/>
              </a:spcAft>
              <a:buClr>
                <a:srgbClr val="888888"/>
              </a:buClr>
              <a:buSzPts val="1200"/>
              <a:buNone/>
              <a:defRPr sz="1200">
                <a:solidFill>
                  <a:srgbClr val="888888"/>
                </a:solidFill>
              </a:defRPr>
            </a:lvl6pPr>
            <a:lvl7pPr lvl="6" algn="l">
              <a:lnSpc>
                <a:spcPct val="100000"/>
              </a:lnSpc>
              <a:spcBef>
                <a:spcPts val="500"/>
              </a:spcBef>
              <a:spcAft>
                <a:spcPts val="0"/>
              </a:spcAft>
              <a:buClr>
                <a:srgbClr val="888888"/>
              </a:buClr>
              <a:buSzPts val="1200"/>
              <a:buNone/>
              <a:defRPr sz="1200">
                <a:solidFill>
                  <a:srgbClr val="888888"/>
                </a:solidFill>
              </a:defRPr>
            </a:lvl7pPr>
            <a:lvl8pPr lvl="7" algn="l">
              <a:lnSpc>
                <a:spcPct val="100000"/>
              </a:lnSpc>
              <a:spcBef>
                <a:spcPts val="500"/>
              </a:spcBef>
              <a:spcAft>
                <a:spcPts val="0"/>
              </a:spcAft>
              <a:buClr>
                <a:srgbClr val="888888"/>
              </a:buClr>
              <a:buSzPts val="1200"/>
              <a:buNone/>
              <a:defRPr sz="1200">
                <a:solidFill>
                  <a:srgbClr val="888888"/>
                </a:solidFill>
              </a:defRPr>
            </a:lvl8pPr>
            <a:lvl9pPr lvl="8" algn="l">
              <a:lnSpc>
                <a:spcPct val="100000"/>
              </a:lnSpc>
              <a:spcBef>
                <a:spcPts val="500"/>
              </a:spcBef>
              <a:spcAft>
                <a:spcPts val="500"/>
              </a:spcAft>
              <a:buClr>
                <a:srgbClr val="888888"/>
              </a:buClr>
              <a:buSzPts val="1200"/>
              <a:buNone/>
              <a:defRPr sz="1200">
                <a:solidFill>
                  <a:srgbClr val="888888"/>
                </a:solidFill>
              </a:defRPr>
            </a:lvl9pPr>
          </a:lstStyle>
          <a:p/>
        </p:txBody>
      </p:sp>
      <p:grpSp>
        <p:nvGrpSpPr>
          <p:cNvPr id="603" name="Google Shape;603;p69"/>
          <p:cNvGrpSpPr/>
          <p:nvPr/>
        </p:nvGrpSpPr>
        <p:grpSpPr>
          <a:xfrm>
            <a:off x="492494" y="-1"/>
            <a:ext cx="8651507" cy="5143501"/>
            <a:chOff x="656659" y="-1"/>
            <a:chExt cx="11535342" cy="6858001"/>
          </a:xfrm>
        </p:grpSpPr>
        <p:sp>
          <p:nvSpPr>
            <p:cNvPr id="604" name="Google Shape;604;p69"/>
            <p:cNvSpPr/>
            <p:nvPr/>
          </p:nvSpPr>
          <p:spPr>
            <a:xfrm>
              <a:off x="672321" y="5917721"/>
              <a:ext cx="4282108" cy="940279"/>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05" name="Google Shape;605;p69"/>
            <p:cNvSpPr/>
            <p:nvPr/>
          </p:nvSpPr>
          <p:spPr>
            <a:xfrm>
              <a:off x="656659" y="4071144"/>
              <a:ext cx="11535342" cy="2786856"/>
            </a:xfrm>
            <a:custGeom>
              <a:rect b="b" l="l" r="r" t="t"/>
              <a:pathLst>
                <a:path extrusionOk="0" h="2786856" w="11619321">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06" name="Google Shape;606;p69"/>
            <p:cNvSpPr/>
            <p:nvPr/>
          </p:nvSpPr>
          <p:spPr>
            <a:xfrm>
              <a:off x="9175265" y="-1"/>
              <a:ext cx="3016735" cy="4786313"/>
            </a:xfrm>
            <a:custGeom>
              <a:rect b="b" l="l" r="r" t="t"/>
              <a:pathLst>
                <a:path extrusionOk="0" h="4621213" w="3057984">
                  <a:moveTo>
                    <a:pt x="0" y="0"/>
                  </a:moveTo>
                  <a:lnTo>
                    <a:pt x="3057526" y="0"/>
                  </a:lnTo>
                  <a:cubicBezTo>
                    <a:pt x="3059114" y="1540404"/>
                    <a:pt x="3055938" y="3080809"/>
                    <a:pt x="3057526" y="4621213"/>
                  </a:cubicBezTo>
                  <a:lnTo>
                    <a:pt x="0" y="3930651"/>
                  </a:lnTo>
                  <a:lnTo>
                    <a:pt x="0" y="0"/>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607" name="Google Shape;607;p69"/>
            <p:cNvPicPr preferRelativeResize="0"/>
            <p:nvPr/>
          </p:nvPicPr>
          <p:blipFill rotWithShape="1">
            <a:blip r:embed="rId2">
              <a:alphaModFix/>
            </a:blip>
            <a:srcRect b="0" l="0" r="0" t="0"/>
            <a:stretch/>
          </p:blipFill>
          <p:spPr>
            <a:xfrm>
              <a:off x="1017429" y="4011878"/>
              <a:ext cx="11174571" cy="2846121"/>
            </a:xfrm>
            <a:prstGeom prst="rect">
              <a:avLst/>
            </a:prstGeom>
            <a:noFill/>
            <a:ln>
              <a:noFill/>
            </a:ln>
          </p:spPr>
        </p:pic>
        <p:sp>
          <p:nvSpPr>
            <p:cNvPr id="608" name="Google Shape;608;p69"/>
            <p:cNvSpPr/>
            <p:nvPr/>
          </p:nvSpPr>
          <p:spPr>
            <a:xfrm>
              <a:off x="7622849" y="6646849"/>
              <a:ext cx="4425354" cy="13716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09" name="Google Shape;609;p69"/>
            <p:cNvSpPr txBox="1"/>
            <p:nvPr/>
          </p:nvSpPr>
          <p:spPr>
            <a:xfrm>
              <a:off x="7538162" y="657989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Introduction">
  <p:cSld name="Lab Introduction">
    <p:bg>
      <p:bgPr>
        <a:solidFill>
          <a:schemeClr val="lt1"/>
        </a:solidFill>
      </p:bgPr>
    </p:bg>
    <p:spTree>
      <p:nvGrpSpPr>
        <p:cNvPr id="610" name="Shape 610"/>
        <p:cNvGrpSpPr/>
        <p:nvPr/>
      </p:nvGrpSpPr>
      <p:grpSpPr>
        <a:xfrm>
          <a:off x="0" y="0"/>
          <a:ext cx="0" cy="0"/>
          <a:chOff x="0" y="0"/>
          <a:chExt cx="0" cy="0"/>
        </a:xfrm>
      </p:grpSpPr>
      <p:grpSp>
        <p:nvGrpSpPr>
          <p:cNvPr id="611" name="Google Shape;611;p70"/>
          <p:cNvGrpSpPr/>
          <p:nvPr/>
        </p:nvGrpSpPr>
        <p:grpSpPr>
          <a:xfrm>
            <a:off x="0" y="1"/>
            <a:ext cx="8009259" cy="5143500"/>
            <a:chOff x="0" y="1"/>
            <a:chExt cx="10679012" cy="6858000"/>
          </a:xfrm>
        </p:grpSpPr>
        <p:sp>
          <p:nvSpPr>
            <p:cNvPr id="612" name="Google Shape;612;p70"/>
            <p:cNvSpPr/>
            <p:nvPr/>
          </p:nvSpPr>
          <p:spPr>
            <a:xfrm>
              <a:off x="0" y="1"/>
              <a:ext cx="4448175"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613" name="Google Shape;613;p70"/>
            <p:cNvPicPr preferRelativeResize="0"/>
            <p:nvPr/>
          </p:nvPicPr>
          <p:blipFill rotWithShape="1">
            <a:blip r:embed="rId2">
              <a:alphaModFix/>
            </a:blip>
            <a:srcRect b="0" l="0" r="0" t="0"/>
            <a:stretch/>
          </p:blipFill>
          <p:spPr>
            <a:xfrm>
              <a:off x="246888" y="6455664"/>
              <a:ext cx="366979" cy="219456"/>
            </a:xfrm>
            <a:prstGeom prst="rect">
              <a:avLst/>
            </a:prstGeom>
            <a:noFill/>
            <a:ln>
              <a:noFill/>
            </a:ln>
          </p:spPr>
        </p:pic>
        <p:sp>
          <p:nvSpPr>
            <p:cNvPr id="614" name="Google Shape;614;p70"/>
            <p:cNvSpPr txBox="1"/>
            <p:nvPr/>
          </p:nvSpPr>
          <p:spPr>
            <a:xfrm>
              <a:off x="6025174"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615" name="Google Shape;615;p70"/>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6" name="Google Shape;616;p70"/>
          <p:cNvSpPr txBox="1"/>
          <p:nvPr>
            <p:ph type="ctrTitle"/>
          </p:nvPr>
        </p:nvSpPr>
        <p:spPr>
          <a:xfrm>
            <a:off x="182699" y="219074"/>
            <a:ext cx="2970732" cy="1400176"/>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0"/>
              </a:spcBef>
              <a:spcAft>
                <a:spcPts val="0"/>
              </a:spcAft>
              <a:buClr>
                <a:schemeClr val="lt1"/>
              </a:buClr>
              <a:buSzPts val="2700"/>
              <a:buFont typeface="Arial"/>
              <a:buNone/>
              <a:defRPr sz="27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17" name="Google Shape;617;p70"/>
          <p:cNvSpPr txBox="1"/>
          <p:nvPr>
            <p:ph idx="1" type="body"/>
          </p:nvPr>
        </p:nvSpPr>
        <p:spPr>
          <a:xfrm>
            <a:off x="3444476" y="219074"/>
            <a:ext cx="5517091" cy="4606988"/>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Introduction">
  <p:cSld name="Demo Introduction">
    <p:bg>
      <p:bgPr>
        <a:solidFill>
          <a:schemeClr val="lt1"/>
        </a:solidFill>
      </p:bgPr>
    </p:bg>
    <p:spTree>
      <p:nvGrpSpPr>
        <p:cNvPr id="618" name="Shape 618"/>
        <p:cNvGrpSpPr/>
        <p:nvPr/>
      </p:nvGrpSpPr>
      <p:grpSpPr>
        <a:xfrm>
          <a:off x="0" y="0"/>
          <a:ext cx="0" cy="0"/>
          <a:chOff x="0" y="0"/>
          <a:chExt cx="0" cy="0"/>
        </a:xfrm>
      </p:grpSpPr>
      <p:grpSp>
        <p:nvGrpSpPr>
          <p:cNvPr id="619" name="Google Shape;619;p71"/>
          <p:cNvGrpSpPr/>
          <p:nvPr/>
        </p:nvGrpSpPr>
        <p:grpSpPr>
          <a:xfrm>
            <a:off x="0" y="1"/>
            <a:ext cx="8009259" cy="5143500"/>
            <a:chOff x="0" y="1"/>
            <a:chExt cx="10679012" cy="6858000"/>
          </a:xfrm>
        </p:grpSpPr>
        <p:sp>
          <p:nvSpPr>
            <p:cNvPr id="620" name="Google Shape;620;p71"/>
            <p:cNvSpPr/>
            <p:nvPr/>
          </p:nvSpPr>
          <p:spPr>
            <a:xfrm>
              <a:off x="0" y="1"/>
              <a:ext cx="4448175"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621" name="Google Shape;621;p71"/>
            <p:cNvPicPr preferRelativeResize="0"/>
            <p:nvPr/>
          </p:nvPicPr>
          <p:blipFill rotWithShape="1">
            <a:blip r:embed="rId2">
              <a:alphaModFix/>
            </a:blip>
            <a:srcRect b="0" l="0" r="0" t="0"/>
            <a:stretch/>
          </p:blipFill>
          <p:spPr>
            <a:xfrm>
              <a:off x="246888" y="6455664"/>
              <a:ext cx="366979" cy="219456"/>
            </a:xfrm>
            <a:prstGeom prst="rect">
              <a:avLst/>
            </a:prstGeom>
            <a:noFill/>
            <a:ln>
              <a:noFill/>
            </a:ln>
          </p:spPr>
        </p:pic>
        <p:sp>
          <p:nvSpPr>
            <p:cNvPr id="622" name="Google Shape;622;p71"/>
            <p:cNvSpPr txBox="1"/>
            <p:nvPr/>
          </p:nvSpPr>
          <p:spPr>
            <a:xfrm>
              <a:off x="6025174"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623" name="Google Shape;623;p71"/>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24" name="Google Shape;624;p71"/>
          <p:cNvSpPr txBox="1"/>
          <p:nvPr>
            <p:ph type="ctrTitle"/>
          </p:nvPr>
        </p:nvSpPr>
        <p:spPr>
          <a:xfrm>
            <a:off x="182699" y="219074"/>
            <a:ext cx="2970732" cy="1400176"/>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0"/>
              </a:spcBef>
              <a:spcAft>
                <a:spcPts val="0"/>
              </a:spcAft>
              <a:buClr>
                <a:schemeClr val="lt1"/>
              </a:buClr>
              <a:buSzPts val="2700"/>
              <a:buFont typeface="Arial"/>
              <a:buNone/>
              <a:defRPr sz="27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5" name="Google Shape;625;p71"/>
          <p:cNvSpPr txBox="1"/>
          <p:nvPr>
            <p:ph idx="1" type="body"/>
          </p:nvPr>
        </p:nvSpPr>
        <p:spPr>
          <a:xfrm>
            <a:off x="182761" y="1693068"/>
            <a:ext cx="2970610" cy="3132994"/>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lt1"/>
              </a:buClr>
              <a:buSzPts val="2100"/>
              <a:buNone/>
              <a:defRPr>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626" name="Google Shape;626;p71"/>
          <p:cNvSpPr txBox="1"/>
          <p:nvPr>
            <p:ph idx="2" type="body"/>
          </p:nvPr>
        </p:nvSpPr>
        <p:spPr>
          <a:xfrm>
            <a:off x="3444476" y="219074"/>
            <a:ext cx="5517091" cy="4606988"/>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Blank">
  <p:cSld name="Title Only Blank">
    <p:bg>
      <p:bgPr>
        <a:solidFill>
          <a:schemeClr val="lt1"/>
        </a:solidFill>
      </p:bgPr>
    </p:bg>
    <p:spTree>
      <p:nvGrpSpPr>
        <p:cNvPr id="627" name="Shape 627"/>
        <p:cNvGrpSpPr/>
        <p:nvPr/>
      </p:nvGrpSpPr>
      <p:grpSpPr>
        <a:xfrm>
          <a:off x="0" y="0"/>
          <a:ext cx="0" cy="0"/>
          <a:chOff x="0" y="0"/>
          <a:chExt cx="0" cy="0"/>
        </a:xfrm>
      </p:grpSpPr>
      <p:sp>
        <p:nvSpPr>
          <p:cNvPr id="628" name="Google Shape;628;p72"/>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629" name="Google Shape;629;p72"/>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30" name="Google Shape;630;p72"/>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1"/>
        </a:solidFill>
      </p:bgPr>
    </p:bg>
    <p:spTree>
      <p:nvGrpSpPr>
        <p:cNvPr id="631" name="Shape 631"/>
        <p:cNvGrpSpPr/>
        <p:nvPr/>
      </p:nvGrpSpPr>
      <p:grpSpPr>
        <a:xfrm>
          <a:off x="0" y="0"/>
          <a:ext cx="0" cy="0"/>
          <a:chOff x="0" y="0"/>
          <a:chExt cx="0" cy="0"/>
        </a:xfrm>
      </p:grpSpPr>
      <p:sp>
        <p:nvSpPr>
          <p:cNvPr id="632" name="Google Shape;632;p73"/>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633" name="Google Shape;633;p73"/>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34" name="Google Shape;634;p73"/>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5" name="Google Shape;635;p73"/>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C-AcademyQuestion">
  <p:cSld name="KC-AcademyQuestion">
    <p:bg>
      <p:bgPr>
        <a:solidFill>
          <a:schemeClr val="lt1"/>
        </a:solidFill>
      </p:bgPr>
    </p:bg>
    <p:spTree>
      <p:nvGrpSpPr>
        <p:cNvPr id="636" name="Shape 636"/>
        <p:cNvGrpSpPr/>
        <p:nvPr/>
      </p:nvGrpSpPr>
      <p:grpSpPr>
        <a:xfrm>
          <a:off x="0" y="0"/>
          <a:ext cx="0" cy="0"/>
          <a:chOff x="0" y="0"/>
          <a:chExt cx="0" cy="0"/>
        </a:xfrm>
      </p:grpSpPr>
      <p:grpSp>
        <p:nvGrpSpPr>
          <p:cNvPr id="637" name="Google Shape;637;p74"/>
          <p:cNvGrpSpPr/>
          <p:nvPr/>
        </p:nvGrpSpPr>
        <p:grpSpPr>
          <a:xfrm>
            <a:off x="0" y="0"/>
            <a:ext cx="9144000" cy="5143500"/>
            <a:chOff x="0" y="0"/>
            <a:chExt cx="12192000" cy="6858000"/>
          </a:xfrm>
        </p:grpSpPr>
        <p:sp>
          <p:nvSpPr>
            <p:cNvPr id="638" name="Google Shape;638;p74"/>
            <p:cNvSpPr/>
            <p:nvPr/>
          </p:nvSpPr>
          <p:spPr>
            <a:xfrm>
              <a:off x="0" y="0"/>
              <a:ext cx="12192000" cy="211421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39" name="Google Shape;639;p74"/>
            <p:cNvSpPr/>
            <p:nvPr/>
          </p:nvSpPr>
          <p:spPr>
            <a:xfrm>
              <a:off x="0" y="2114217"/>
              <a:ext cx="12191999" cy="47437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640" name="Google Shape;640;p74"/>
            <p:cNvPicPr preferRelativeResize="0"/>
            <p:nvPr/>
          </p:nvPicPr>
          <p:blipFill rotWithShape="1">
            <a:blip r:embed="rId2">
              <a:alphaModFix/>
            </a:blip>
            <a:srcRect b="0" l="0" r="0" t="0"/>
            <a:stretch/>
          </p:blipFill>
          <p:spPr>
            <a:xfrm>
              <a:off x="11539728" y="252740"/>
              <a:ext cx="366979" cy="219456"/>
            </a:xfrm>
            <a:prstGeom prst="rect">
              <a:avLst/>
            </a:prstGeom>
            <a:noFill/>
            <a:ln>
              <a:noFill/>
            </a:ln>
          </p:spPr>
        </p:pic>
        <p:sp>
          <p:nvSpPr>
            <p:cNvPr id="641" name="Google Shape;641;p74"/>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642" name="Google Shape;642;p74"/>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43" name="Google Shape;643;p74"/>
          <p:cNvSpPr txBox="1"/>
          <p:nvPr>
            <p:ph type="title"/>
          </p:nvPr>
        </p:nvSpPr>
        <p:spPr>
          <a:xfrm>
            <a:off x="134429" y="134911"/>
            <a:ext cx="8828698" cy="374137"/>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4" name="Google Shape;644;p74"/>
          <p:cNvSpPr txBox="1"/>
          <p:nvPr>
            <p:ph idx="1" type="body"/>
          </p:nvPr>
        </p:nvSpPr>
        <p:spPr>
          <a:xfrm>
            <a:off x="1" y="523335"/>
            <a:ext cx="9143999" cy="1053811"/>
          </a:xfrm>
          <a:prstGeom prst="rect">
            <a:avLst/>
          </a:prstGeom>
          <a:solidFill>
            <a:schemeClr val="accent1"/>
          </a:solidFill>
          <a:ln>
            <a:noFill/>
          </a:ln>
        </p:spPr>
        <p:txBody>
          <a:bodyPr anchorCtr="0" anchor="t" bIns="0" lIns="171450" spcFirstLastPara="1" rIns="137150" wrap="square" tIns="0">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C-Horizontal-Answer">
  <p:cSld name="KC-Horizontal-Answer">
    <p:bg>
      <p:bgPr>
        <a:solidFill>
          <a:schemeClr val="lt1"/>
        </a:solidFill>
      </p:bgPr>
    </p:bg>
    <p:spTree>
      <p:nvGrpSpPr>
        <p:cNvPr id="645" name="Shape 645"/>
        <p:cNvGrpSpPr/>
        <p:nvPr/>
      </p:nvGrpSpPr>
      <p:grpSpPr>
        <a:xfrm>
          <a:off x="0" y="0"/>
          <a:ext cx="0" cy="0"/>
          <a:chOff x="0" y="0"/>
          <a:chExt cx="0" cy="0"/>
        </a:xfrm>
      </p:grpSpPr>
      <p:grpSp>
        <p:nvGrpSpPr>
          <p:cNvPr id="646" name="Google Shape;646;p75"/>
          <p:cNvGrpSpPr/>
          <p:nvPr/>
        </p:nvGrpSpPr>
        <p:grpSpPr>
          <a:xfrm>
            <a:off x="0" y="0"/>
            <a:ext cx="9144000" cy="5143500"/>
            <a:chOff x="0" y="0"/>
            <a:chExt cx="12192000" cy="6858000"/>
          </a:xfrm>
        </p:grpSpPr>
        <p:sp>
          <p:nvSpPr>
            <p:cNvPr id="647" name="Google Shape;647;p75"/>
            <p:cNvSpPr/>
            <p:nvPr/>
          </p:nvSpPr>
          <p:spPr>
            <a:xfrm>
              <a:off x="0" y="0"/>
              <a:ext cx="12192000" cy="2114217"/>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48" name="Google Shape;648;p75"/>
            <p:cNvSpPr/>
            <p:nvPr/>
          </p:nvSpPr>
          <p:spPr>
            <a:xfrm>
              <a:off x="0" y="2114217"/>
              <a:ext cx="12191999" cy="4743783"/>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649" name="Google Shape;649;p75"/>
            <p:cNvPicPr preferRelativeResize="0"/>
            <p:nvPr/>
          </p:nvPicPr>
          <p:blipFill rotWithShape="1">
            <a:blip r:embed="rId2">
              <a:alphaModFix/>
            </a:blip>
            <a:srcRect b="0" l="0" r="0" t="0"/>
            <a:stretch/>
          </p:blipFill>
          <p:spPr>
            <a:xfrm>
              <a:off x="11536233" y="252740"/>
              <a:ext cx="366979" cy="219456"/>
            </a:xfrm>
            <a:prstGeom prst="rect">
              <a:avLst/>
            </a:prstGeom>
            <a:noFill/>
            <a:ln>
              <a:noFill/>
            </a:ln>
          </p:spPr>
        </p:pic>
        <p:sp>
          <p:nvSpPr>
            <p:cNvPr id="650" name="Google Shape;650;p75"/>
            <p:cNvSpPr txBox="1"/>
            <p:nvPr/>
          </p:nvSpPr>
          <p:spPr>
            <a:xfrm>
              <a:off x="376908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651" name="Google Shape;651;p75"/>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52" name="Google Shape;652;p75"/>
          <p:cNvSpPr txBox="1"/>
          <p:nvPr>
            <p:ph type="title"/>
          </p:nvPr>
        </p:nvSpPr>
        <p:spPr>
          <a:xfrm>
            <a:off x="134429" y="134911"/>
            <a:ext cx="8828698" cy="374137"/>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1"/>
              </a:buClr>
              <a:buSzPts val="2400"/>
              <a:buFont typeface="Arial"/>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3" name="Google Shape;653;p75"/>
          <p:cNvSpPr txBox="1"/>
          <p:nvPr>
            <p:ph idx="1" type="body"/>
          </p:nvPr>
        </p:nvSpPr>
        <p:spPr>
          <a:xfrm>
            <a:off x="1" y="523335"/>
            <a:ext cx="9143999" cy="1053811"/>
          </a:xfrm>
          <a:prstGeom prst="rect">
            <a:avLst/>
          </a:prstGeom>
          <a:solidFill>
            <a:schemeClr val="accent1"/>
          </a:solidFill>
          <a:ln>
            <a:noFill/>
          </a:ln>
        </p:spPr>
        <p:txBody>
          <a:bodyPr anchorCtr="0" anchor="t" bIns="0" lIns="171450" spcFirstLastPara="1" rIns="137150" wrap="square" tIns="0">
            <a:normAutofit/>
          </a:bodyPr>
          <a:lstStyle>
            <a:lvl1pPr indent="-228600" lvl="0" marL="457200" marR="0" algn="l">
              <a:lnSpc>
                <a:spcPct val="100000"/>
              </a:lnSpc>
              <a:spcBef>
                <a:spcPts val="800"/>
              </a:spcBef>
              <a:spcAft>
                <a:spcPts val="0"/>
              </a:spcAft>
              <a:buClr>
                <a:schemeClr val="lt1"/>
              </a:buClr>
              <a:buSzPts val="1500"/>
              <a:buFont typeface="Arial"/>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654" name="Google Shape;654;p75"/>
          <p:cNvSpPr txBox="1"/>
          <p:nvPr>
            <p:ph idx="2" type="subTitle"/>
          </p:nvPr>
        </p:nvSpPr>
        <p:spPr>
          <a:xfrm>
            <a:off x="0" y="1585913"/>
            <a:ext cx="9144000" cy="300038"/>
          </a:xfrm>
          <a:prstGeom prst="rect">
            <a:avLst/>
          </a:prstGeom>
          <a:solidFill>
            <a:schemeClr val="accent2"/>
          </a:solidFill>
          <a:ln>
            <a:noFill/>
          </a:ln>
        </p:spPr>
        <p:txBody>
          <a:bodyPr anchorCtr="0" anchor="t" bIns="34275" lIns="171450" spcFirstLastPara="1" rIns="68575" wrap="square" tIns="34275">
            <a:noAutofit/>
          </a:bodyPr>
          <a:lstStyle>
            <a:lvl1pPr lvl="0" algn="l">
              <a:lnSpc>
                <a:spcPct val="100000"/>
              </a:lnSpc>
              <a:spcBef>
                <a:spcPts val="400"/>
              </a:spcBef>
              <a:spcAft>
                <a:spcPts val="0"/>
              </a:spcAft>
              <a:buClr>
                <a:schemeClr val="dk2"/>
              </a:buClr>
              <a:buSzPts val="1500"/>
              <a:buNone/>
              <a:defRPr sz="1500"/>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655" name="Google Shape;655;p75"/>
          <p:cNvSpPr txBox="1"/>
          <p:nvPr>
            <p:ph idx="3" type="body"/>
          </p:nvPr>
        </p:nvSpPr>
        <p:spPr>
          <a:xfrm>
            <a:off x="680963" y="1820439"/>
            <a:ext cx="8434492" cy="3005862"/>
          </a:xfrm>
          <a:prstGeom prst="rect">
            <a:avLst/>
          </a:prstGeom>
          <a:solidFill>
            <a:schemeClr val="lt1"/>
          </a:solidFill>
          <a:ln>
            <a:noFill/>
          </a:ln>
        </p:spPr>
        <p:txBody>
          <a:bodyPr anchorCtr="0" anchor="t" bIns="0" lIns="68575" spcFirstLastPara="1" rIns="137150" wrap="square" tIns="685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defRPr>
            </a:lvl1pPr>
            <a:lvl2pPr indent="-228600" lvl="1" marL="914400" algn="l">
              <a:lnSpc>
                <a:spcPct val="100000"/>
              </a:lnSpc>
              <a:spcBef>
                <a:spcPts val="400"/>
              </a:spcBef>
              <a:spcAft>
                <a:spcPts val="0"/>
              </a:spcAft>
              <a:buClr>
                <a:schemeClr val="dk2"/>
              </a:buClr>
              <a:buSzPts val="1800"/>
              <a:buNone/>
              <a:defRPr/>
            </a:lvl2pPr>
            <a:lvl3pPr indent="-228600" lvl="2" marL="1371600" algn="l">
              <a:lnSpc>
                <a:spcPct val="100000"/>
              </a:lnSpc>
              <a:spcBef>
                <a:spcPts val="500"/>
              </a:spcBef>
              <a:spcAft>
                <a:spcPts val="0"/>
              </a:spcAft>
              <a:buClr>
                <a:schemeClr val="dk2"/>
              </a:buClr>
              <a:buSzPts val="1500"/>
              <a:buNone/>
              <a:defRPr/>
            </a:lvl3pPr>
            <a:lvl4pPr indent="-228600" lvl="3" marL="1828800" algn="l">
              <a:lnSpc>
                <a:spcPct val="100000"/>
              </a:lnSpc>
              <a:spcBef>
                <a:spcPts val="500"/>
              </a:spcBef>
              <a:spcAft>
                <a:spcPts val="0"/>
              </a:spcAft>
              <a:buClr>
                <a:schemeClr val="dk2"/>
              </a:buClr>
              <a:buSzPts val="1400"/>
              <a:buNone/>
              <a:defRPr/>
            </a:lvl4pPr>
            <a:lvl5pPr indent="-228600" lvl="4" marL="2286000" algn="l">
              <a:lnSpc>
                <a:spcPct val="100000"/>
              </a:lnSpc>
              <a:spcBef>
                <a:spcPts val="500"/>
              </a:spcBef>
              <a:spcAft>
                <a:spcPts val="0"/>
              </a:spcAft>
              <a:buClr>
                <a:schemeClr val="dk2"/>
              </a:buClr>
              <a:buSzPts val="1400"/>
              <a:buNone/>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656" name="Shape 656"/>
        <p:cNvGrpSpPr/>
        <p:nvPr/>
      </p:nvGrpSpPr>
      <p:grpSpPr>
        <a:xfrm>
          <a:off x="0" y="0"/>
          <a:ext cx="0" cy="0"/>
          <a:chOff x="0" y="0"/>
          <a:chExt cx="0" cy="0"/>
        </a:xfrm>
      </p:grpSpPr>
      <p:grpSp>
        <p:nvGrpSpPr>
          <p:cNvPr id="657" name="Google Shape;657;p76"/>
          <p:cNvGrpSpPr/>
          <p:nvPr/>
        </p:nvGrpSpPr>
        <p:grpSpPr>
          <a:xfrm>
            <a:off x="0" y="0"/>
            <a:ext cx="9144000" cy="5143500"/>
            <a:chOff x="0" y="0"/>
            <a:chExt cx="12192000" cy="6858000"/>
          </a:xfrm>
        </p:grpSpPr>
        <p:sp>
          <p:nvSpPr>
            <p:cNvPr id="658" name="Google Shape;658;p76"/>
            <p:cNvSpPr/>
            <p:nvPr/>
          </p:nvSpPr>
          <p:spPr>
            <a:xfrm>
              <a:off x="0" y="0"/>
              <a:ext cx="12191998" cy="4351337"/>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59" name="Google Shape;659;p76"/>
            <p:cNvSpPr/>
            <p:nvPr/>
          </p:nvSpPr>
          <p:spPr>
            <a:xfrm>
              <a:off x="0" y="942975"/>
              <a:ext cx="2552700" cy="5915025"/>
            </a:xfrm>
            <a:custGeom>
              <a:rect b="b" l="l" r="r" t="t"/>
              <a:pathLst>
                <a:path extrusionOk="0" h="5915025" w="2552700">
                  <a:moveTo>
                    <a:pt x="0" y="3110865"/>
                  </a:moveTo>
                  <a:lnTo>
                    <a:pt x="2552700" y="0"/>
                  </a:lnTo>
                  <a:lnTo>
                    <a:pt x="2552700" y="5915025"/>
                  </a:lnTo>
                  <a:lnTo>
                    <a:pt x="0" y="5915025"/>
                  </a:lnTo>
                  <a:lnTo>
                    <a:pt x="0" y="3110865"/>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60" name="Google Shape;660;p76"/>
            <p:cNvSpPr/>
            <p:nvPr/>
          </p:nvSpPr>
          <p:spPr>
            <a:xfrm>
              <a:off x="2552700" y="942975"/>
              <a:ext cx="9639300" cy="5915024"/>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661" name="Google Shape;661;p76"/>
            <p:cNvPicPr preferRelativeResize="0"/>
            <p:nvPr/>
          </p:nvPicPr>
          <p:blipFill rotWithShape="1">
            <a:blip r:embed="rId2">
              <a:alphaModFix/>
            </a:blip>
            <a:srcRect b="0" l="0" r="0" t="0"/>
            <a:stretch/>
          </p:blipFill>
          <p:spPr>
            <a:xfrm>
              <a:off x="727710" y="5789538"/>
              <a:ext cx="1097280" cy="656183"/>
            </a:xfrm>
            <a:prstGeom prst="rect">
              <a:avLst/>
            </a:prstGeom>
            <a:noFill/>
            <a:ln>
              <a:noFill/>
            </a:ln>
          </p:spPr>
        </p:pic>
        <p:sp>
          <p:nvSpPr>
            <p:cNvPr id="662" name="Google Shape;662;p76"/>
            <p:cNvSpPr txBox="1"/>
            <p:nvPr/>
          </p:nvSpPr>
          <p:spPr>
            <a:xfrm>
              <a:off x="506804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663" name="Google Shape;663;p76"/>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lt2"/>
                </a:solidFill>
                <a:latin typeface="Arial"/>
                <a:ea typeface="Arial"/>
                <a:cs typeface="Arial"/>
                <a:sym typeface="Arial"/>
              </a:defRPr>
            </a:lvl1pPr>
            <a:lvl2pPr indent="0" lvl="1" marL="0" algn="r">
              <a:spcBef>
                <a:spcPts val="0"/>
              </a:spcBef>
              <a:buNone/>
              <a:defRPr sz="800">
                <a:solidFill>
                  <a:schemeClr val="lt2"/>
                </a:solidFill>
                <a:latin typeface="Arial"/>
                <a:ea typeface="Arial"/>
                <a:cs typeface="Arial"/>
                <a:sym typeface="Arial"/>
              </a:defRPr>
            </a:lvl2pPr>
            <a:lvl3pPr indent="0" lvl="2" marL="0" algn="r">
              <a:spcBef>
                <a:spcPts val="0"/>
              </a:spcBef>
              <a:buNone/>
              <a:defRPr sz="800">
                <a:solidFill>
                  <a:schemeClr val="lt2"/>
                </a:solidFill>
                <a:latin typeface="Arial"/>
                <a:ea typeface="Arial"/>
                <a:cs typeface="Arial"/>
                <a:sym typeface="Arial"/>
              </a:defRPr>
            </a:lvl3pPr>
            <a:lvl4pPr indent="0" lvl="3" marL="0" algn="r">
              <a:spcBef>
                <a:spcPts val="0"/>
              </a:spcBef>
              <a:buNone/>
              <a:defRPr sz="800">
                <a:solidFill>
                  <a:schemeClr val="lt2"/>
                </a:solidFill>
                <a:latin typeface="Arial"/>
                <a:ea typeface="Arial"/>
                <a:cs typeface="Arial"/>
                <a:sym typeface="Arial"/>
              </a:defRPr>
            </a:lvl4pPr>
            <a:lvl5pPr indent="0" lvl="4" marL="0" algn="r">
              <a:spcBef>
                <a:spcPts val="0"/>
              </a:spcBef>
              <a:buNone/>
              <a:defRPr sz="800">
                <a:solidFill>
                  <a:schemeClr val="lt2"/>
                </a:solidFill>
                <a:latin typeface="Arial"/>
                <a:ea typeface="Arial"/>
                <a:cs typeface="Arial"/>
                <a:sym typeface="Arial"/>
              </a:defRPr>
            </a:lvl5pPr>
            <a:lvl6pPr indent="0" lvl="5" marL="0" algn="r">
              <a:spcBef>
                <a:spcPts val="0"/>
              </a:spcBef>
              <a:buNone/>
              <a:defRPr sz="800">
                <a:solidFill>
                  <a:schemeClr val="lt2"/>
                </a:solidFill>
                <a:latin typeface="Arial"/>
                <a:ea typeface="Arial"/>
                <a:cs typeface="Arial"/>
                <a:sym typeface="Arial"/>
              </a:defRPr>
            </a:lvl6pPr>
            <a:lvl7pPr indent="0" lvl="6" marL="0" algn="r">
              <a:spcBef>
                <a:spcPts val="0"/>
              </a:spcBef>
              <a:buNone/>
              <a:defRPr sz="800">
                <a:solidFill>
                  <a:schemeClr val="lt2"/>
                </a:solidFill>
                <a:latin typeface="Arial"/>
                <a:ea typeface="Arial"/>
                <a:cs typeface="Arial"/>
                <a:sym typeface="Arial"/>
              </a:defRPr>
            </a:lvl7pPr>
            <a:lvl8pPr indent="0" lvl="7" marL="0" algn="r">
              <a:spcBef>
                <a:spcPts val="0"/>
              </a:spcBef>
              <a:buNone/>
              <a:defRPr sz="800">
                <a:solidFill>
                  <a:schemeClr val="lt2"/>
                </a:solidFill>
                <a:latin typeface="Arial"/>
                <a:ea typeface="Arial"/>
                <a:cs typeface="Arial"/>
                <a:sym typeface="Arial"/>
              </a:defRPr>
            </a:lvl8pPr>
            <a:lvl9pPr indent="0" lvl="8" marL="0" algn="r">
              <a:spcBef>
                <a:spcPts val="0"/>
              </a:spcBef>
              <a:buNone/>
              <a:defRPr sz="800">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4" name="Google Shape;664;p76"/>
          <p:cNvSpPr txBox="1"/>
          <p:nvPr>
            <p:ph type="title"/>
          </p:nvPr>
        </p:nvSpPr>
        <p:spPr>
          <a:xfrm>
            <a:off x="1997896" y="851297"/>
            <a:ext cx="7005797" cy="3037368"/>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2"/>
              </a:buClr>
              <a:buSzPts val="3300"/>
              <a:buFont typeface="Arial"/>
              <a:buNone/>
              <a:defRPr sz="3300">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5" name="Google Shape;665;p76"/>
          <p:cNvSpPr txBox="1"/>
          <p:nvPr>
            <p:ph idx="1" type="body"/>
          </p:nvPr>
        </p:nvSpPr>
        <p:spPr>
          <a:xfrm>
            <a:off x="1913382" y="3909060"/>
            <a:ext cx="7228332" cy="300082"/>
          </a:xfrm>
          <a:prstGeom prst="rect">
            <a:avLst/>
          </a:prstGeom>
          <a:noFill/>
          <a:ln>
            <a:noFill/>
          </a:ln>
        </p:spPr>
        <p:txBody>
          <a:bodyPr anchorCtr="0" anchor="t" bIns="34275" lIns="68575" spcFirstLastPara="1" rIns="68575" wrap="square" tIns="34275">
            <a:spAutoFit/>
          </a:bodyPr>
          <a:lstStyle>
            <a:lvl1pPr indent="-228600" lvl="0" marL="457200" algn="l">
              <a:lnSpc>
                <a:spcPct val="100000"/>
              </a:lnSpc>
              <a:spcBef>
                <a:spcPts val="400"/>
              </a:spcBef>
              <a:spcAft>
                <a:spcPts val="0"/>
              </a:spcAft>
              <a:buClr>
                <a:schemeClr val="lt2"/>
              </a:buClr>
              <a:buSzPts val="1500"/>
              <a:buNone/>
              <a:defRPr sz="1500">
                <a:solidFill>
                  <a:schemeClr val="lt2"/>
                </a:solidFill>
                <a:latin typeface="Arial"/>
                <a:ea typeface="Arial"/>
                <a:cs typeface="Arial"/>
                <a:sym typeface="Arial"/>
              </a:defRPr>
            </a:lvl1pPr>
            <a:lvl2pPr indent="-228600" lvl="1" marL="914400" algn="l">
              <a:lnSpc>
                <a:spcPct val="100000"/>
              </a:lnSpc>
              <a:spcBef>
                <a:spcPts val="500"/>
              </a:spcBef>
              <a:spcAft>
                <a:spcPts val="0"/>
              </a:spcAft>
              <a:buClr>
                <a:schemeClr val="lt2"/>
              </a:buClr>
              <a:buSzPts val="1500"/>
              <a:buNone/>
              <a:defRPr sz="1500">
                <a:solidFill>
                  <a:schemeClr val="lt2"/>
                </a:solidFill>
                <a:latin typeface="Arial"/>
                <a:ea typeface="Arial"/>
                <a:cs typeface="Arial"/>
                <a:sym typeface="Arial"/>
              </a:defRPr>
            </a:lvl2pPr>
            <a:lvl3pPr indent="-228600" lvl="2" marL="1371600" algn="l">
              <a:lnSpc>
                <a:spcPct val="100000"/>
              </a:lnSpc>
              <a:spcBef>
                <a:spcPts val="500"/>
              </a:spcBef>
              <a:spcAft>
                <a:spcPts val="0"/>
              </a:spcAft>
              <a:buClr>
                <a:schemeClr val="lt2"/>
              </a:buClr>
              <a:buSzPts val="1500"/>
              <a:buNone/>
              <a:defRPr sz="1500">
                <a:solidFill>
                  <a:schemeClr val="lt2"/>
                </a:solidFill>
                <a:latin typeface="Arial"/>
                <a:ea typeface="Arial"/>
                <a:cs typeface="Arial"/>
                <a:sym typeface="Arial"/>
              </a:defRPr>
            </a:lvl3pPr>
            <a:lvl4pPr indent="-228600" lvl="3" marL="1828800" algn="l">
              <a:lnSpc>
                <a:spcPct val="100000"/>
              </a:lnSpc>
              <a:spcBef>
                <a:spcPts val="500"/>
              </a:spcBef>
              <a:spcAft>
                <a:spcPts val="0"/>
              </a:spcAft>
              <a:buClr>
                <a:schemeClr val="lt2"/>
              </a:buClr>
              <a:buSzPts val="1500"/>
              <a:buNone/>
              <a:defRPr sz="1500">
                <a:solidFill>
                  <a:schemeClr val="lt2"/>
                </a:solidFill>
                <a:latin typeface="Arial"/>
                <a:ea typeface="Arial"/>
                <a:cs typeface="Arial"/>
                <a:sym typeface="Arial"/>
              </a:defRPr>
            </a:lvl4pPr>
            <a:lvl5pPr indent="-228600" lvl="4" marL="2286000" algn="l">
              <a:lnSpc>
                <a:spcPct val="100000"/>
              </a:lnSpc>
              <a:spcBef>
                <a:spcPts val="500"/>
              </a:spcBef>
              <a:spcAft>
                <a:spcPts val="0"/>
              </a:spcAft>
              <a:buClr>
                <a:schemeClr val="lt2"/>
              </a:buClr>
              <a:buSzPts val="1500"/>
              <a:buNone/>
              <a:defRPr sz="1500">
                <a:solidFill>
                  <a:schemeClr val="lt2"/>
                </a:solidFill>
                <a:latin typeface="Arial"/>
                <a:ea typeface="Arial"/>
                <a:cs typeface="Arial"/>
                <a:sym typeface="Aria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or Intro">
  <p:cSld name="Instructor Intro">
    <p:bg>
      <p:bgPr>
        <a:solidFill>
          <a:schemeClr val="lt1"/>
        </a:solidFill>
      </p:bgPr>
    </p:bg>
    <p:spTree>
      <p:nvGrpSpPr>
        <p:cNvPr id="666" name="Shape 666"/>
        <p:cNvGrpSpPr/>
        <p:nvPr/>
      </p:nvGrpSpPr>
      <p:grpSpPr>
        <a:xfrm>
          <a:off x="0" y="0"/>
          <a:ext cx="0" cy="0"/>
          <a:chOff x="0" y="0"/>
          <a:chExt cx="0" cy="0"/>
        </a:xfrm>
      </p:grpSpPr>
      <p:grpSp>
        <p:nvGrpSpPr>
          <p:cNvPr id="667" name="Google Shape;667;p77"/>
          <p:cNvGrpSpPr/>
          <p:nvPr/>
        </p:nvGrpSpPr>
        <p:grpSpPr>
          <a:xfrm>
            <a:off x="1" y="1"/>
            <a:ext cx="9003694" cy="5143500"/>
            <a:chOff x="1" y="1"/>
            <a:chExt cx="12004925" cy="6858000"/>
          </a:xfrm>
        </p:grpSpPr>
        <p:sp>
          <p:nvSpPr>
            <p:cNvPr id="668" name="Google Shape;668;p77"/>
            <p:cNvSpPr/>
            <p:nvPr/>
          </p:nvSpPr>
          <p:spPr>
            <a:xfrm>
              <a:off x="1" y="1"/>
              <a:ext cx="5901674"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669" name="Google Shape;669;p77"/>
            <p:cNvCxnSpPr/>
            <p:nvPr/>
          </p:nvCxnSpPr>
          <p:spPr>
            <a:xfrm>
              <a:off x="198875" y="4775930"/>
              <a:ext cx="5503926" cy="0"/>
            </a:xfrm>
            <a:prstGeom prst="straightConnector1">
              <a:avLst/>
            </a:prstGeom>
            <a:noFill/>
            <a:ln cap="flat" cmpd="sng" w="38100">
              <a:solidFill>
                <a:schemeClr val="lt2"/>
              </a:solidFill>
              <a:prstDash val="solid"/>
              <a:round/>
              <a:headEnd len="sm" w="sm" type="none"/>
              <a:tailEnd len="sm" w="sm" type="none"/>
            </a:ln>
          </p:spPr>
        </p:cxnSp>
        <p:sp>
          <p:nvSpPr>
            <p:cNvPr id="670" name="Google Shape;670;p77"/>
            <p:cNvSpPr/>
            <p:nvPr/>
          </p:nvSpPr>
          <p:spPr>
            <a:xfrm>
              <a:off x="6096000" y="412928"/>
              <a:ext cx="1636776" cy="1636776"/>
            </a:xfrm>
            <a:prstGeom prst="rect">
              <a:avLst/>
            </a:prstGeom>
            <a:solidFill>
              <a:schemeClr val="accent6"/>
            </a:solidFill>
            <a:ln cap="flat" cmpd="sng" w="38100">
              <a:solidFill>
                <a:schemeClr val="accent6"/>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671" name="Google Shape;671;p77"/>
            <p:cNvCxnSpPr/>
            <p:nvPr/>
          </p:nvCxnSpPr>
          <p:spPr>
            <a:xfrm>
              <a:off x="7715772" y="924231"/>
              <a:ext cx="4289154" cy="0"/>
            </a:xfrm>
            <a:prstGeom prst="straightConnector1">
              <a:avLst/>
            </a:prstGeom>
            <a:noFill/>
            <a:ln cap="flat" cmpd="sng" w="38100">
              <a:solidFill>
                <a:schemeClr val="accent6"/>
              </a:solidFill>
              <a:prstDash val="solid"/>
              <a:round/>
              <a:headEnd len="sm" w="sm" type="none"/>
              <a:tailEnd len="sm" w="sm" type="none"/>
            </a:ln>
          </p:spPr>
        </p:cxnSp>
        <p:cxnSp>
          <p:nvCxnSpPr>
            <p:cNvPr id="672" name="Google Shape;672;p77"/>
            <p:cNvCxnSpPr/>
            <p:nvPr/>
          </p:nvCxnSpPr>
          <p:spPr>
            <a:xfrm>
              <a:off x="6096000" y="2841821"/>
              <a:ext cx="5908926" cy="0"/>
            </a:xfrm>
            <a:prstGeom prst="straightConnector1">
              <a:avLst/>
            </a:prstGeom>
            <a:noFill/>
            <a:ln cap="flat" cmpd="sng" w="38100">
              <a:solidFill>
                <a:schemeClr val="accent6"/>
              </a:solidFill>
              <a:prstDash val="solid"/>
              <a:round/>
              <a:headEnd len="sm" w="sm" type="none"/>
              <a:tailEnd len="sm" w="sm" type="none"/>
            </a:ln>
          </p:spPr>
        </p:cxnSp>
        <p:pic>
          <p:nvPicPr>
            <p:cNvPr id="673" name="Google Shape;673;p77"/>
            <p:cNvPicPr preferRelativeResize="0"/>
            <p:nvPr/>
          </p:nvPicPr>
          <p:blipFill rotWithShape="1">
            <a:blip r:embed="rId2">
              <a:alphaModFix/>
            </a:blip>
            <a:srcRect b="0" l="0" r="0" t="0"/>
            <a:stretch/>
          </p:blipFill>
          <p:spPr>
            <a:xfrm>
              <a:off x="243599" y="6452308"/>
              <a:ext cx="366979" cy="219456"/>
            </a:xfrm>
            <a:prstGeom prst="rect">
              <a:avLst/>
            </a:prstGeom>
            <a:noFill/>
            <a:ln>
              <a:noFill/>
            </a:ln>
          </p:spPr>
        </p:pic>
        <p:sp>
          <p:nvSpPr>
            <p:cNvPr id="674" name="Google Shape;674;p77"/>
            <p:cNvSpPr txBox="1"/>
            <p:nvPr/>
          </p:nvSpPr>
          <p:spPr>
            <a:xfrm>
              <a:off x="876516" y="6423536"/>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675" name="Google Shape;675;p77"/>
          <p:cNvSpPr txBox="1"/>
          <p:nvPr/>
        </p:nvSpPr>
        <p:spPr>
          <a:xfrm>
            <a:off x="1412909" y="440860"/>
            <a:ext cx="1600439"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100">
                <a:solidFill>
                  <a:schemeClr val="lt2"/>
                </a:solidFill>
                <a:latin typeface="Arial"/>
                <a:ea typeface="Arial"/>
                <a:cs typeface="Arial"/>
                <a:sym typeface="Arial"/>
              </a:rPr>
              <a:t>Welcome to</a:t>
            </a:r>
            <a:endParaRPr sz="1100"/>
          </a:p>
        </p:txBody>
      </p:sp>
      <p:sp>
        <p:nvSpPr>
          <p:cNvPr id="676" name="Google Shape;676;p77"/>
          <p:cNvSpPr txBox="1"/>
          <p:nvPr>
            <p:ph type="title"/>
          </p:nvPr>
        </p:nvSpPr>
        <p:spPr>
          <a:xfrm>
            <a:off x="171454" y="884495"/>
            <a:ext cx="4083349" cy="2553166"/>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Clr>
                <a:schemeClr val="lt2"/>
              </a:buClr>
              <a:buSzPts val="3600"/>
              <a:buFont typeface="Arial"/>
              <a:buNone/>
              <a:defRPr sz="3600">
                <a:solidFill>
                  <a:schemeClr val="lt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7" name="Google Shape;677;p77"/>
          <p:cNvSpPr txBox="1"/>
          <p:nvPr/>
        </p:nvSpPr>
        <p:spPr>
          <a:xfrm>
            <a:off x="733160" y="3636620"/>
            <a:ext cx="2989039" cy="3924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100">
                <a:solidFill>
                  <a:schemeClr val="lt2"/>
                </a:solidFill>
                <a:latin typeface="Arial"/>
                <a:ea typeface="Arial"/>
                <a:cs typeface="Arial"/>
                <a:sym typeface="Arial"/>
              </a:rPr>
              <a:t>This training will begin:</a:t>
            </a:r>
            <a:endParaRPr sz="1100"/>
          </a:p>
        </p:txBody>
      </p:sp>
      <p:sp>
        <p:nvSpPr>
          <p:cNvPr id="678" name="Google Shape;678;p77"/>
          <p:cNvSpPr txBox="1"/>
          <p:nvPr>
            <p:ph idx="1" type="body"/>
          </p:nvPr>
        </p:nvSpPr>
        <p:spPr>
          <a:xfrm>
            <a:off x="252085" y="4097870"/>
            <a:ext cx="3951188" cy="470434"/>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lt2"/>
              </a:buClr>
              <a:buSzPts val="1500"/>
              <a:buNone/>
              <a:defRPr sz="1500">
                <a:solidFill>
                  <a:schemeClr val="lt2"/>
                </a:solidFill>
                <a:latin typeface="Arial"/>
                <a:ea typeface="Arial"/>
                <a:cs typeface="Arial"/>
                <a:sym typeface="Arial"/>
              </a:defRPr>
            </a:lvl1pPr>
            <a:lvl2pPr indent="-228600" lvl="1" marL="914400" algn="l">
              <a:lnSpc>
                <a:spcPct val="100000"/>
              </a:lnSpc>
              <a:spcBef>
                <a:spcPts val="500"/>
              </a:spcBef>
              <a:spcAft>
                <a:spcPts val="0"/>
              </a:spcAft>
              <a:buClr>
                <a:schemeClr val="lt1"/>
              </a:buClr>
              <a:buSzPts val="1800"/>
              <a:buNone/>
              <a:defRPr>
                <a:solidFill>
                  <a:schemeClr val="lt1"/>
                </a:solidFill>
              </a:defRPr>
            </a:lvl2pPr>
            <a:lvl3pPr indent="-228600" lvl="2" marL="1371600" algn="l">
              <a:lnSpc>
                <a:spcPct val="100000"/>
              </a:lnSpc>
              <a:spcBef>
                <a:spcPts val="500"/>
              </a:spcBef>
              <a:spcAft>
                <a:spcPts val="0"/>
              </a:spcAft>
              <a:buClr>
                <a:schemeClr val="lt1"/>
              </a:buClr>
              <a:buSzPts val="1500"/>
              <a:buNone/>
              <a:defRPr>
                <a:solidFill>
                  <a:schemeClr val="lt1"/>
                </a:solidFill>
              </a:defRPr>
            </a:lvl3pPr>
            <a:lvl4pPr indent="-228600" lvl="3" marL="1828800" algn="l">
              <a:lnSpc>
                <a:spcPct val="100000"/>
              </a:lnSpc>
              <a:spcBef>
                <a:spcPts val="500"/>
              </a:spcBef>
              <a:spcAft>
                <a:spcPts val="0"/>
              </a:spcAft>
              <a:buClr>
                <a:schemeClr val="lt1"/>
              </a:buClr>
              <a:buSzPts val="1400"/>
              <a:buNone/>
              <a:defRPr>
                <a:solidFill>
                  <a:schemeClr val="lt1"/>
                </a:solidFill>
              </a:defRPr>
            </a:lvl4pPr>
            <a:lvl5pPr indent="-228600" lvl="4" marL="2286000" algn="l">
              <a:lnSpc>
                <a:spcPct val="100000"/>
              </a:lnSpc>
              <a:spcBef>
                <a:spcPts val="500"/>
              </a:spcBef>
              <a:spcAft>
                <a:spcPts val="0"/>
              </a:spcAft>
              <a:buClr>
                <a:schemeClr val="lt1"/>
              </a:buClr>
              <a:buSzPts val="1400"/>
              <a:buNone/>
              <a:defRPr>
                <a:solidFill>
                  <a:schemeClr val="lt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679" name="Google Shape;679;p77"/>
          <p:cNvSpPr txBox="1"/>
          <p:nvPr>
            <p:ph idx="2" type="body"/>
          </p:nvPr>
        </p:nvSpPr>
        <p:spPr>
          <a:xfrm>
            <a:off x="4591670" y="330270"/>
            <a:ext cx="1188244" cy="1186434"/>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lt1"/>
              </a:buClr>
              <a:buSzPts val="1500"/>
              <a:buNone/>
              <a:defRPr sz="1500">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680" name="Google Shape;680;p77"/>
          <p:cNvSpPr txBox="1"/>
          <p:nvPr/>
        </p:nvSpPr>
        <p:spPr>
          <a:xfrm>
            <a:off x="5786830" y="309696"/>
            <a:ext cx="2295340"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2"/>
                </a:solidFill>
                <a:latin typeface="Arial"/>
                <a:ea typeface="Arial"/>
                <a:cs typeface="Arial"/>
                <a:sym typeface="Arial"/>
              </a:rPr>
              <a:t>Your instructor is:</a:t>
            </a:r>
            <a:endParaRPr sz="1100"/>
          </a:p>
        </p:txBody>
      </p:sp>
      <p:sp>
        <p:nvSpPr>
          <p:cNvPr id="681" name="Google Shape;681;p77"/>
          <p:cNvSpPr txBox="1"/>
          <p:nvPr>
            <p:ph idx="3" type="body"/>
          </p:nvPr>
        </p:nvSpPr>
        <p:spPr>
          <a:xfrm>
            <a:off x="5878997" y="751897"/>
            <a:ext cx="3124697" cy="766332"/>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0"/>
              </a:spcBef>
              <a:spcAft>
                <a:spcPts val="0"/>
              </a:spcAft>
              <a:buClr>
                <a:schemeClr val="dk2"/>
              </a:buClr>
              <a:buSzPts val="1500"/>
              <a:buNone/>
              <a:defRPr sz="15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lt1"/>
              </a:buClr>
              <a:buSzPts val="1800"/>
              <a:buNone/>
              <a:defRPr>
                <a:solidFill>
                  <a:schemeClr val="lt1"/>
                </a:solidFill>
              </a:defRPr>
            </a:lvl2pPr>
            <a:lvl3pPr indent="-228600" lvl="2" marL="1371600" algn="l">
              <a:lnSpc>
                <a:spcPct val="100000"/>
              </a:lnSpc>
              <a:spcBef>
                <a:spcPts val="500"/>
              </a:spcBef>
              <a:spcAft>
                <a:spcPts val="0"/>
              </a:spcAft>
              <a:buClr>
                <a:schemeClr val="lt1"/>
              </a:buClr>
              <a:buSzPts val="1500"/>
              <a:buNone/>
              <a:defRPr>
                <a:solidFill>
                  <a:schemeClr val="lt1"/>
                </a:solidFill>
              </a:defRPr>
            </a:lvl3pPr>
            <a:lvl4pPr indent="-228600" lvl="3" marL="1828800" algn="l">
              <a:lnSpc>
                <a:spcPct val="100000"/>
              </a:lnSpc>
              <a:spcBef>
                <a:spcPts val="500"/>
              </a:spcBef>
              <a:spcAft>
                <a:spcPts val="0"/>
              </a:spcAft>
              <a:buClr>
                <a:schemeClr val="lt1"/>
              </a:buClr>
              <a:buSzPts val="1400"/>
              <a:buNone/>
              <a:defRPr>
                <a:solidFill>
                  <a:schemeClr val="lt1"/>
                </a:solidFill>
              </a:defRPr>
            </a:lvl4pPr>
            <a:lvl5pPr indent="-228600" lvl="4" marL="2286000" algn="l">
              <a:lnSpc>
                <a:spcPct val="100000"/>
              </a:lnSpc>
              <a:spcBef>
                <a:spcPts val="500"/>
              </a:spcBef>
              <a:spcAft>
                <a:spcPts val="0"/>
              </a:spcAft>
              <a:buClr>
                <a:schemeClr val="lt1"/>
              </a:buClr>
              <a:buSzPts val="1400"/>
              <a:buNone/>
              <a:defRPr>
                <a:solidFill>
                  <a:schemeClr val="lt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682" name="Google Shape;682;p77"/>
          <p:cNvSpPr txBox="1"/>
          <p:nvPr/>
        </p:nvSpPr>
        <p:spPr>
          <a:xfrm>
            <a:off x="4835677" y="1747889"/>
            <a:ext cx="3246322" cy="3924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100">
                <a:solidFill>
                  <a:schemeClr val="dk2"/>
                </a:solidFill>
                <a:latin typeface="Arial"/>
                <a:ea typeface="Arial"/>
                <a:cs typeface="Arial"/>
                <a:sym typeface="Arial"/>
              </a:rPr>
              <a:t>Connect to the following:</a:t>
            </a:r>
            <a:endParaRPr sz="1100"/>
          </a:p>
        </p:txBody>
      </p:sp>
      <p:sp>
        <p:nvSpPr>
          <p:cNvPr id="683" name="Google Shape;683;p77"/>
          <p:cNvSpPr txBox="1"/>
          <p:nvPr>
            <p:ph idx="4" type="body"/>
          </p:nvPr>
        </p:nvSpPr>
        <p:spPr>
          <a:xfrm>
            <a:off x="4571999" y="2190089"/>
            <a:ext cx="4431694" cy="262314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0"/>
              </a:spcBef>
              <a:spcAft>
                <a:spcPts val="0"/>
              </a:spcAft>
              <a:buClr>
                <a:schemeClr val="dk2"/>
              </a:buClr>
              <a:buSzPts val="1400"/>
              <a:buNone/>
              <a:defRPr sz="1400">
                <a:solidFill>
                  <a:schemeClr val="dk2"/>
                </a:solidFill>
                <a:latin typeface="Arial"/>
                <a:ea typeface="Arial"/>
                <a:cs typeface="Arial"/>
                <a:sym typeface="Arial"/>
              </a:defRPr>
            </a:lvl1pPr>
            <a:lvl2pPr indent="-228600" lvl="1" marL="914400" algn="l">
              <a:lnSpc>
                <a:spcPct val="100000"/>
              </a:lnSpc>
              <a:spcBef>
                <a:spcPts val="400"/>
              </a:spcBef>
              <a:spcAft>
                <a:spcPts val="0"/>
              </a:spcAft>
              <a:buClr>
                <a:schemeClr val="lt1"/>
              </a:buClr>
              <a:buSzPts val="1800"/>
              <a:buNone/>
              <a:defRPr>
                <a:solidFill>
                  <a:schemeClr val="lt1"/>
                </a:solidFill>
              </a:defRPr>
            </a:lvl2pPr>
            <a:lvl3pPr indent="-228600" lvl="2" marL="1371600" algn="l">
              <a:lnSpc>
                <a:spcPct val="100000"/>
              </a:lnSpc>
              <a:spcBef>
                <a:spcPts val="500"/>
              </a:spcBef>
              <a:spcAft>
                <a:spcPts val="0"/>
              </a:spcAft>
              <a:buClr>
                <a:schemeClr val="lt1"/>
              </a:buClr>
              <a:buSzPts val="1500"/>
              <a:buNone/>
              <a:defRPr>
                <a:solidFill>
                  <a:schemeClr val="lt1"/>
                </a:solidFill>
              </a:defRPr>
            </a:lvl3pPr>
            <a:lvl4pPr indent="-228600" lvl="3" marL="1828800" algn="l">
              <a:lnSpc>
                <a:spcPct val="100000"/>
              </a:lnSpc>
              <a:spcBef>
                <a:spcPts val="500"/>
              </a:spcBef>
              <a:spcAft>
                <a:spcPts val="0"/>
              </a:spcAft>
              <a:buClr>
                <a:schemeClr val="lt1"/>
              </a:buClr>
              <a:buSzPts val="1400"/>
              <a:buNone/>
              <a:defRPr>
                <a:solidFill>
                  <a:schemeClr val="lt1"/>
                </a:solidFill>
              </a:defRPr>
            </a:lvl4pPr>
            <a:lvl5pPr indent="-228600" lvl="4" marL="2286000" algn="l">
              <a:lnSpc>
                <a:spcPct val="100000"/>
              </a:lnSpc>
              <a:spcBef>
                <a:spcPts val="500"/>
              </a:spcBef>
              <a:spcAft>
                <a:spcPts val="0"/>
              </a:spcAft>
              <a:buClr>
                <a:schemeClr val="lt1"/>
              </a:buClr>
              <a:buSzPts val="1400"/>
              <a:buNone/>
              <a:defRPr>
                <a:solidFill>
                  <a:schemeClr val="lt1"/>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Variant">
  <p:cSld name="Title Slide Variant">
    <p:bg>
      <p:bgPr>
        <a:solidFill>
          <a:schemeClr val="lt1"/>
        </a:solidFill>
      </p:bgPr>
    </p:bg>
    <p:spTree>
      <p:nvGrpSpPr>
        <p:cNvPr id="684" name="Shape 684"/>
        <p:cNvGrpSpPr/>
        <p:nvPr/>
      </p:nvGrpSpPr>
      <p:grpSpPr>
        <a:xfrm>
          <a:off x="0" y="0"/>
          <a:ext cx="0" cy="0"/>
          <a:chOff x="0" y="0"/>
          <a:chExt cx="0" cy="0"/>
        </a:xfrm>
      </p:grpSpPr>
      <p:grpSp>
        <p:nvGrpSpPr>
          <p:cNvPr id="685" name="Google Shape;685;p78"/>
          <p:cNvGrpSpPr/>
          <p:nvPr/>
        </p:nvGrpSpPr>
        <p:grpSpPr>
          <a:xfrm>
            <a:off x="0" y="0"/>
            <a:ext cx="9144000" cy="5151215"/>
            <a:chOff x="0" y="0"/>
            <a:chExt cx="12192000" cy="6868287"/>
          </a:xfrm>
        </p:grpSpPr>
        <p:sp>
          <p:nvSpPr>
            <p:cNvPr id="686" name="Google Shape;686;p78"/>
            <p:cNvSpPr/>
            <p:nvPr/>
          </p:nvSpPr>
          <p:spPr>
            <a:xfrm>
              <a:off x="0" y="0"/>
              <a:ext cx="12191998" cy="4351337"/>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87" name="Google Shape;687;p78"/>
            <p:cNvSpPr/>
            <p:nvPr/>
          </p:nvSpPr>
          <p:spPr>
            <a:xfrm>
              <a:off x="0" y="942975"/>
              <a:ext cx="2552700" cy="5915025"/>
            </a:xfrm>
            <a:custGeom>
              <a:rect b="b" l="l" r="r" t="t"/>
              <a:pathLst>
                <a:path extrusionOk="0" h="5915025" w="2552700">
                  <a:moveTo>
                    <a:pt x="0" y="3110865"/>
                  </a:moveTo>
                  <a:lnTo>
                    <a:pt x="2552700" y="0"/>
                  </a:lnTo>
                  <a:lnTo>
                    <a:pt x="2552700" y="5915025"/>
                  </a:lnTo>
                  <a:lnTo>
                    <a:pt x="0" y="5915025"/>
                  </a:lnTo>
                  <a:lnTo>
                    <a:pt x="0" y="3110865"/>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88" name="Google Shape;688;p78"/>
            <p:cNvSpPr/>
            <p:nvPr/>
          </p:nvSpPr>
          <p:spPr>
            <a:xfrm>
              <a:off x="2552700" y="942975"/>
              <a:ext cx="9639300" cy="5925312"/>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689" name="Google Shape;689;p78"/>
            <p:cNvPicPr preferRelativeResize="0"/>
            <p:nvPr/>
          </p:nvPicPr>
          <p:blipFill rotWithShape="1">
            <a:blip r:embed="rId2">
              <a:alphaModFix/>
            </a:blip>
            <a:srcRect b="0" l="0" r="0" t="0"/>
            <a:stretch/>
          </p:blipFill>
          <p:spPr>
            <a:xfrm>
              <a:off x="585216" y="338328"/>
              <a:ext cx="1097280" cy="658368"/>
            </a:xfrm>
            <a:prstGeom prst="rect">
              <a:avLst/>
            </a:prstGeom>
            <a:noFill/>
            <a:ln>
              <a:noFill/>
            </a:ln>
          </p:spPr>
        </p:pic>
        <p:sp>
          <p:nvSpPr>
            <p:cNvPr id="690" name="Google Shape;690;p78"/>
            <p:cNvSpPr txBox="1"/>
            <p:nvPr/>
          </p:nvSpPr>
          <p:spPr>
            <a:xfrm>
              <a:off x="5039534" y="6568818"/>
              <a:ext cx="4659950" cy="26161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691" name="Google Shape;691;p78"/>
          <p:cNvSpPr txBox="1"/>
          <p:nvPr>
            <p:ph type="ctrTitle"/>
          </p:nvPr>
        </p:nvSpPr>
        <p:spPr>
          <a:xfrm>
            <a:off x="2023110" y="1088437"/>
            <a:ext cx="6892117" cy="174409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lt2"/>
              </a:buClr>
              <a:buSzPts val="3600"/>
              <a:buFont typeface="Arial"/>
              <a:buNone/>
              <a:defRPr sz="3600">
                <a:solidFill>
                  <a:schemeClr val="lt2"/>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2" name="Google Shape;692;p78"/>
          <p:cNvSpPr txBox="1"/>
          <p:nvPr>
            <p:ph idx="1" type="subTitle"/>
          </p:nvPr>
        </p:nvSpPr>
        <p:spPr>
          <a:xfrm>
            <a:off x="2023110" y="2849940"/>
            <a:ext cx="6892117" cy="1744094"/>
          </a:xfrm>
          <a:prstGeom prst="rect">
            <a:avLst/>
          </a:prstGeom>
          <a:noFill/>
          <a:ln>
            <a:noFill/>
          </a:ln>
        </p:spPr>
        <p:txBody>
          <a:bodyPr anchorCtr="0" anchor="t" bIns="34275" lIns="0" spcFirstLastPara="1" rIns="68575" wrap="square" tIns="34275">
            <a:normAutofit/>
          </a:bodyPr>
          <a:lstStyle>
            <a:lvl1pPr lvl="0" algn="l">
              <a:lnSpc>
                <a:spcPct val="100000"/>
              </a:lnSpc>
              <a:spcBef>
                <a:spcPts val="400"/>
              </a:spcBef>
              <a:spcAft>
                <a:spcPts val="0"/>
              </a:spcAft>
              <a:buClr>
                <a:schemeClr val="lt2"/>
              </a:buClr>
              <a:buSzPts val="2400"/>
              <a:buNone/>
              <a:defRPr sz="2400">
                <a:solidFill>
                  <a:schemeClr val="lt2"/>
                </a:solidFill>
                <a:latin typeface="Arial"/>
                <a:ea typeface="Arial"/>
                <a:cs typeface="Arial"/>
                <a:sym typeface="Arial"/>
              </a:defRPr>
            </a:lvl1pPr>
            <a:lvl2pPr lvl="1" algn="ctr">
              <a:lnSpc>
                <a:spcPct val="100000"/>
              </a:lnSpc>
              <a:spcBef>
                <a:spcPts val="500"/>
              </a:spcBef>
              <a:spcAft>
                <a:spcPts val="0"/>
              </a:spcAft>
              <a:buClr>
                <a:schemeClr val="dk2"/>
              </a:buClr>
              <a:buSzPts val="1500"/>
              <a:buNone/>
              <a:defRPr sz="1500"/>
            </a:lvl2pPr>
            <a:lvl3pPr lvl="2" algn="ctr">
              <a:lnSpc>
                <a:spcPct val="100000"/>
              </a:lnSpc>
              <a:spcBef>
                <a:spcPts val="500"/>
              </a:spcBef>
              <a:spcAft>
                <a:spcPts val="0"/>
              </a:spcAft>
              <a:buClr>
                <a:schemeClr val="dk2"/>
              </a:buClr>
              <a:buSzPts val="1400"/>
              <a:buNone/>
              <a:defRPr sz="1400"/>
            </a:lvl3pPr>
            <a:lvl4pPr lvl="3" algn="ctr">
              <a:lnSpc>
                <a:spcPct val="100000"/>
              </a:lnSpc>
              <a:spcBef>
                <a:spcPts val="500"/>
              </a:spcBef>
              <a:spcAft>
                <a:spcPts val="0"/>
              </a:spcAft>
              <a:buClr>
                <a:schemeClr val="dk2"/>
              </a:buClr>
              <a:buSzPts val="1200"/>
              <a:buNone/>
              <a:defRPr sz="1200"/>
            </a:lvl4pPr>
            <a:lvl5pPr lvl="4" algn="ctr">
              <a:lnSpc>
                <a:spcPct val="100000"/>
              </a:lnSpc>
              <a:spcBef>
                <a:spcPts val="500"/>
              </a:spcBef>
              <a:spcAft>
                <a:spcPts val="0"/>
              </a:spcAft>
              <a:buClr>
                <a:schemeClr val="dk2"/>
              </a:buClr>
              <a:buSzPts val="1200"/>
              <a:buNone/>
              <a:defRPr sz="1200"/>
            </a:lvl5pPr>
            <a:lvl6pPr lvl="5" algn="ctr">
              <a:lnSpc>
                <a:spcPct val="100000"/>
              </a:lnSpc>
              <a:spcBef>
                <a:spcPts val="500"/>
              </a:spcBef>
              <a:spcAft>
                <a:spcPts val="0"/>
              </a:spcAft>
              <a:buClr>
                <a:schemeClr val="dk2"/>
              </a:buClr>
              <a:buSzPts val="1200"/>
              <a:buNone/>
              <a:defRPr sz="1200"/>
            </a:lvl6pPr>
            <a:lvl7pPr lvl="6" algn="ctr">
              <a:lnSpc>
                <a:spcPct val="100000"/>
              </a:lnSpc>
              <a:spcBef>
                <a:spcPts val="500"/>
              </a:spcBef>
              <a:spcAft>
                <a:spcPts val="0"/>
              </a:spcAft>
              <a:buClr>
                <a:schemeClr val="dk2"/>
              </a:buClr>
              <a:buSzPts val="1200"/>
              <a:buNone/>
              <a:defRPr sz="1200"/>
            </a:lvl7pPr>
            <a:lvl8pPr lvl="7" algn="ctr">
              <a:lnSpc>
                <a:spcPct val="100000"/>
              </a:lnSpc>
              <a:spcBef>
                <a:spcPts val="500"/>
              </a:spcBef>
              <a:spcAft>
                <a:spcPts val="0"/>
              </a:spcAft>
              <a:buClr>
                <a:schemeClr val="dk2"/>
              </a:buClr>
              <a:buSzPts val="1200"/>
              <a:buNone/>
              <a:defRPr sz="1200"/>
            </a:lvl8pPr>
            <a:lvl9pPr lvl="8" algn="ctr">
              <a:lnSpc>
                <a:spcPct val="100000"/>
              </a:lnSpc>
              <a:spcBef>
                <a:spcPts val="500"/>
              </a:spcBef>
              <a:spcAft>
                <a:spcPts val="500"/>
              </a:spcAft>
              <a:buClr>
                <a:schemeClr val="dk2"/>
              </a:buClr>
              <a:buSzPts val="1200"/>
              <a:buNone/>
              <a:defRPr sz="1200"/>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Variant">
  <p:cSld name="Section Header Variant">
    <p:bg>
      <p:bgPr>
        <a:solidFill>
          <a:schemeClr val="lt1"/>
        </a:solidFill>
      </p:bgPr>
    </p:bg>
    <p:spTree>
      <p:nvGrpSpPr>
        <p:cNvPr id="693" name="Shape 693"/>
        <p:cNvGrpSpPr/>
        <p:nvPr/>
      </p:nvGrpSpPr>
      <p:grpSpPr>
        <a:xfrm>
          <a:off x="0" y="0"/>
          <a:ext cx="0" cy="0"/>
          <a:chOff x="0" y="0"/>
          <a:chExt cx="0" cy="0"/>
        </a:xfrm>
      </p:grpSpPr>
      <p:grpSp>
        <p:nvGrpSpPr>
          <p:cNvPr id="694" name="Google Shape;694;p79"/>
          <p:cNvGrpSpPr/>
          <p:nvPr/>
        </p:nvGrpSpPr>
        <p:grpSpPr>
          <a:xfrm>
            <a:off x="0" y="0"/>
            <a:ext cx="9144000" cy="5143500"/>
            <a:chOff x="0" y="0"/>
            <a:chExt cx="12192000" cy="6858000"/>
          </a:xfrm>
        </p:grpSpPr>
        <p:sp>
          <p:nvSpPr>
            <p:cNvPr id="695" name="Google Shape;695;p79"/>
            <p:cNvSpPr/>
            <p:nvPr/>
          </p:nvSpPr>
          <p:spPr>
            <a:xfrm>
              <a:off x="0" y="5576341"/>
              <a:ext cx="11062270" cy="1281659"/>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96" name="Google Shape;696;p79"/>
            <p:cNvSpPr/>
            <p:nvPr/>
          </p:nvSpPr>
          <p:spPr>
            <a:xfrm>
              <a:off x="9669645" y="0"/>
              <a:ext cx="2522355" cy="1431985"/>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97" name="Google Shape;697;p79"/>
            <p:cNvSpPr/>
            <p:nvPr/>
          </p:nvSpPr>
          <p:spPr>
            <a:xfrm>
              <a:off x="9519222" y="0"/>
              <a:ext cx="1543050" cy="6858000"/>
            </a:xfrm>
            <a:custGeom>
              <a:rect b="b" l="l" r="r" t="t"/>
              <a:pathLst>
                <a:path extrusionOk="0" h="6858000" w="1543050">
                  <a:moveTo>
                    <a:pt x="9525" y="0"/>
                  </a:moveTo>
                  <a:lnTo>
                    <a:pt x="200025" y="0"/>
                  </a:lnTo>
                  <a:lnTo>
                    <a:pt x="1543050" y="1343025"/>
                  </a:lnTo>
                  <a:cubicBezTo>
                    <a:pt x="1543050" y="3181350"/>
                    <a:pt x="1543049" y="5019675"/>
                    <a:pt x="1543049" y="6858000"/>
                  </a:cubicBezTo>
                  <a:lnTo>
                    <a:pt x="1343025" y="6858000"/>
                  </a:lnTo>
                  <a:lnTo>
                    <a:pt x="0" y="5591175"/>
                  </a:lnTo>
                  <a:lnTo>
                    <a:pt x="9525"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698" name="Google Shape;698;p79"/>
            <p:cNvSpPr/>
            <p:nvPr/>
          </p:nvSpPr>
          <p:spPr>
            <a:xfrm>
              <a:off x="11062271" y="1339850"/>
              <a:ext cx="1129729" cy="551815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699" name="Google Shape;699;p79"/>
            <p:cNvPicPr preferRelativeResize="0"/>
            <p:nvPr/>
          </p:nvPicPr>
          <p:blipFill rotWithShape="1">
            <a:blip r:embed="rId2">
              <a:alphaModFix/>
            </a:blip>
            <a:srcRect b="0" l="0" r="0" t="0"/>
            <a:stretch/>
          </p:blipFill>
          <p:spPr>
            <a:xfrm>
              <a:off x="246888" y="6455664"/>
              <a:ext cx="366979" cy="219456"/>
            </a:xfrm>
            <a:prstGeom prst="rect">
              <a:avLst/>
            </a:prstGeom>
            <a:noFill/>
            <a:ln>
              <a:noFill/>
            </a:ln>
          </p:spPr>
        </p:pic>
        <p:sp>
          <p:nvSpPr>
            <p:cNvPr id="700" name="Google Shape;700;p79"/>
            <p:cNvSpPr txBox="1"/>
            <p:nvPr/>
          </p:nvSpPr>
          <p:spPr>
            <a:xfrm>
              <a:off x="3420291"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701" name="Google Shape;701;p79"/>
          <p:cNvSpPr txBox="1"/>
          <p:nvPr>
            <p:ph type="title"/>
          </p:nvPr>
        </p:nvSpPr>
        <p:spPr>
          <a:xfrm>
            <a:off x="274319" y="623372"/>
            <a:ext cx="6865096" cy="172045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2"/>
              </a:buClr>
              <a:buSzPts val="3300"/>
              <a:buFont typeface="Arial"/>
              <a:buNone/>
              <a:defRPr sz="33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2" name="Google Shape;702;p79"/>
          <p:cNvSpPr txBox="1"/>
          <p:nvPr>
            <p:ph idx="1" type="subTitle"/>
          </p:nvPr>
        </p:nvSpPr>
        <p:spPr>
          <a:xfrm>
            <a:off x="274319" y="2364662"/>
            <a:ext cx="6865096" cy="1817594"/>
          </a:xfrm>
          <a:prstGeom prst="rect">
            <a:avLst/>
          </a:prstGeom>
          <a:noFill/>
          <a:ln>
            <a:noFill/>
          </a:ln>
        </p:spPr>
        <p:txBody>
          <a:bodyPr anchorCtr="0" anchor="t" bIns="34275" lIns="68575" spcFirstLastPara="1" rIns="68575" wrap="square" tIns="34275">
            <a:normAutofit/>
          </a:bodyPr>
          <a:lstStyle>
            <a:lvl1pPr lvl="0" algn="l">
              <a:lnSpc>
                <a:spcPct val="100000"/>
              </a:lnSpc>
              <a:spcBef>
                <a:spcPts val="400"/>
              </a:spcBef>
              <a:spcAft>
                <a:spcPts val="0"/>
              </a:spcAft>
              <a:buClr>
                <a:schemeClr val="dk2"/>
              </a:buClr>
              <a:buSzPts val="1800"/>
              <a:buNone/>
              <a:defRPr sz="1800">
                <a:solidFill>
                  <a:schemeClr val="dk2"/>
                </a:solidFill>
              </a:defRPr>
            </a:lvl1pPr>
            <a:lvl2pPr lvl="1" algn="l">
              <a:lnSpc>
                <a:spcPct val="100000"/>
              </a:lnSpc>
              <a:spcBef>
                <a:spcPts val="500"/>
              </a:spcBef>
              <a:spcAft>
                <a:spcPts val="0"/>
              </a:spcAft>
              <a:buClr>
                <a:srgbClr val="888888"/>
              </a:buClr>
              <a:buSzPts val="1500"/>
              <a:buNone/>
              <a:defRPr sz="1500">
                <a:solidFill>
                  <a:srgbClr val="888888"/>
                </a:solidFill>
              </a:defRPr>
            </a:lvl2pPr>
            <a:lvl3pPr lvl="2" algn="l">
              <a:lnSpc>
                <a:spcPct val="100000"/>
              </a:lnSpc>
              <a:spcBef>
                <a:spcPts val="500"/>
              </a:spcBef>
              <a:spcAft>
                <a:spcPts val="0"/>
              </a:spcAft>
              <a:buClr>
                <a:srgbClr val="888888"/>
              </a:buClr>
              <a:buSzPts val="1400"/>
              <a:buNone/>
              <a:defRPr sz="1400">
                <a:solidFill>
                  <a:srgbClr val="888888"/>
                </a:solidFill>
              </a:defRPr>
            </a:lvl3pPr>
            <a:lvl4pPr lvl="3" algn="l">
              <a:lnSpc>
                <a:spcPct val="100000"/>
              </a:lnSpc>
              <a:spcBef>
                <a:spcPts val="500"/>
              </a:spcBef>
              <a:spcAft>
                <a:spcPts val="0"/>
              </a:spcAft>
              <a:buClr>
                <a:srgbClr val="888888"/>
              </a:buClr>
              <a:buSzPts val="1200"/>
              <a:buNone/>
              <a:defRPr sz="1200">
                <a:solidFill>
                  <a:srgbClr val="888888"/>
                </a:solidFill>
              </a:defRPr>
            </a:lvl4pPr>
            <a:lvl5pPr lvl="4" algn="l">
              <a:lnSpc>
                <a:spcPct val="100000"/>
              </a:lnSpc>
              <a:spcBef>
                <a:spcPts val="500"/>
              </a:spcBef>
              <a:spcAft>
                <a:spcPts val="0"/>
              </a:spcAft>
              <a:buClr>
                <a:srgbClr val="888888"/>
              </a:buClr>
              <a:buSzPts val="1200"/>
              <a:buNone/>
              <a:defRPr sz="1200">
                <a:solidFill>
                  <a:srgbClr val="888888"/>
                </a:solidFill>
              </a:defRPr>
            </a:lvl5pPr>
            <a:lvl6pPr lvl="5" algn="l">
              <a:lnSpc>
                <a:spcPct val="100000"/>
              </a:lnSpc>
              <a:spcBef>
                <a:spcPts val="500"/>
              </a:spcBef>
              <a:spcAft>
                <a:spcPts val="0"/>
              </a:spcAft>
              <a:buClr>
                <a:srgbClr val="888888"/>
              </a:buClr>
              <a:buSzPts val="1200"/>
              <a:buNone/>
              <a:defRPr sz="1200">
                <a:solidFill>
                  <a:srgbClr val="888888"/>
                </a:solidFill>
              </a:defRPr>
            </a:lvl6pPr>
            <a:lvl7pPr lvl="6" algn="l">
              <a:lnSpc>
                <a:spcPct val="100000"/>
              </a:lnSpc>
              <a:spcBef>
                <a:spcPts val="500"/>
              </a:spcBef>
              <a:spcAft>
                <a:spcPts val="0"/>
              </a:spcAft>
              <a:buClr>
                <a:srgbClr val="888888"/>
              </a:buClr>
              <a:buSzPts val="1200"/>
              <a:buNone/>
              <a:defRPr sz="1200">
                <a:solidFill>
                  <a:srgbClr val="888888"/>
                </a:solidFill>
              </a:defRPr>
            </a:lvl7pPr>
            <a:lvl8pPr lvl="7" algn="l">
              <a:lnSpc>
                <a:spcPct val="100000"/>
              </a:lnSpc>
              <a:spcBef>
                <a:spcPts val="500"/>
              </a:spcBef>
              <a:spcAft>
                <a:spcPts val="0"/>
              </a:spcAft>
              <a:buClr>
                <a:srgbClr val="888888"/>
              </a:buClr>
              <a:buSzPts val="1200"/>
              <a:buNone/>
              <a:defRPr sz="1200">
                <a:solidFill>
                  <a:srgbClr val="888888"/>
                </a:solidFill>
              </a:defRPr>
            </a:lvl8pPr>
            <a:lvl9pPr lvl="8" algn="l">
              <a:lnSpc>
                <a:spcPct val="100000"/>
              </a:lnSpc>
              <a:spcBef>
                <a:spcPts val="500"/>
              </a:spcBef>
              <a:spcAft>
                <a:spcPts val="500"/>
              </a:spcAft>
              <a:buClr>
                <a:srgbClr val="888888"/>
              </a:buClr>
              <a:buSzPts val="1200"/>
              <a:buNone/>
              <a:defRPr sz="1200">
                <a:solidFill>
                  <a:srgbClr val="888888"/>
                </a:solidFill>
              </a:defRPr>
            </a:lvl9pPr>
          </a:lstStyle>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Introduction">
  <p:cSld name="Topic Introduction">
    <p:bg>
      <p:bgPr>
        <a:solidFill>
          <a:schemeClr val="lt1"/>
        </a:solidFill>
      </p:bgPr>
    </p:bg>
    <p:spTree>
      <p:nvGrpSpPr>
        <p:cNvPr id="703" name="Shape 703"/>
        <p:cNvGrpSpPr/>
        <p:nvPr/>
      </p:nvGrpSpPr>
      <p:grpSpPr>
        <a:xfrm>
          <a:off x="0" y="0"/>
          <a:ext cx="0" cy="0"/>
          <a:chOff x="0" y="0"/>
          <a:chExt cx="0" cy="0"/>
        </a:xfrm>
      </p:grpSpPr>
      <p:grpSp>
        <p:nvGrpSpPr>
          <p:cNvPr id="704" name="Google Shape;704;p80"/>
          <p:cNvGrpSpPr/>
          <p:nvPr/>
        </p:nvGrpSpPr>
        <p:grpSpPr>
          <a:xfrm>
            <a:off x="0" y="1"/>
            <a:ext cx="8009259" cy="5143500"/>
            <a:chOff x="0" y="1"/>
            <a:chExt cx="10679012" cy="6858000"/>
          </a:xfrm>
        </p:grpSpPr>
        <p:sp>
          <p:nvSpPr>
            <p:cNvPr id="705" name="Google Shape;705;p80"/>
            <p:cNvSpPr/>
            <p:nvPr/>
          </p:nvSpPr>
          <p:spPr>
            <a:xfrm>
              <a:off x="0" y="1"/>
              <a:ext cx="4448175"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706" name="Google Shape;706;p80"/>
            <p:cNvPicPr preferRelativeResize="0"/>
            <p:nvPr/>
          </p:nvPicPr>
          <p:blipFill rotWithShape="1">
            <a:blip r:embed="rId2">
              <a:alphaModFix/>
            </a:blip>
            <a:srcRect b="0" l="0" r="0" t="0"/>
            <a:stretch/>
          </p:blipFill>
          <p:spPr>
            <a:xfrm>
              <a:off x="246888" y="6455664"/>
              <a:ext cx="366979" cy="219456"/>
            </a:xfrm>
            <a:prstGeom prst="rect">
              <a:avLst/>
            </a:prstGeom>
            <a:noFill/>
            <a:ln>
              <a:noFill/>
            </a:ln>
          </p:spPr>
        </p:pic>
        <p:sp>
          <p:nvSpPr>
            <p:cNvPr id="707" name="Google Shape;707;p80"/>
            <p:cNvSpPr txBox="1"/>
            <p:nvPr/>
          </p:nvSpPr>
          <p:spPr>
            <a:xfrm>
              <a:off x="6025174" y="656881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708" name="Google Shape;708;p80"/>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09" name="Google Shape;709;p80"/>
          <p:cNvSpPr txBox="1"/>
          <p:nvPr>
            <p:ph type="ctrTitle"/>
          </p:nvPr>
        </p:nvSpPr>
        <p:spPr>
          <a:xfrm>
            <a:off x="182432" y="219074"/>
            <a:ext cx="2970732" cy="1400176"/>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0"/>
              </a:spcBef>
              <a:spcAft>
                <a:spcPts val="0"/>
              </a:spcAft>
              <a:buClr>
                <a:schemeClr val="lt1"/>
              </a:buClr>
              <a:buSzPts val="2700"/>
              <a:buFont typeface="Arial"/>
              <a:buNone/>
              <a:defRPr sz="27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10" name="Google Shape;710;p80"/>
          <p:cNvSpPr txBox="1"/>
          <p:nvPr>
            <p:ph idx="1" type="body"/>
          </p:nvPr>
        </p:nvSpPr>
        <p:spPr>
          <a:xfrm>
            <a:off x="296198" y="1826220"/>
            <a:ext cx="2743200" cy="27432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lt1"/>
              </a:buClr>
              <a:buSzPts val="2100"/>
              <a:buNone/>
              <a:defRPr>
                <a:solidFill>
                  <a:schemeClr val="lt1"/>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711" name="Google Shape;711;p80"/>
          <p:cNvSpPr txBox="1"/>
          <p:nvPr>
            <p:ph idx="2" type="body"/>
          </p:nvPr>
        </p:nvSpPr>
        <p:spPr>
          <a:xfrm>
            <a:off x="3444476" y="219074"/>
            <a:ext cx="5517091" cy="4606988"/>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Variant">
  <p:cSld name="Thank You Variant">
    <p:bg>
      <p:bgPr>
        <a:solidFill>
          <a:schemeClr val="lt1"/>
        </a:solidFill>
      </p:bgPr>
    </p:bg>
    <p:spTree>
      <p:nvGrpSpPr>
        <p:cNvPr id="712" name="Shape 712"/>
        <p:cNvGrpSpPr/>
        <p:nvPr/>
      </p:nvGrpSpPr>
      <p:grpSpPr>
        <a:xfrm>
          <a:off x="0" y="0"/>
          <a:ext cx="0" cy="0"/>
          <a:chOff x="0" y="0"/>
          <a:chExt cx="0" cy="0"/>
        </a:xfrm>
      </p:grpSpPr>
      <p:grpSp>
        <p:nvGrpSpPr>
          <p:cNvPr id="713" name="Google Shape;713;p81"/>
          <p:cNvGrpSpPr/>
          <p:nvPr/>
        </p:nvGrpSpPr>
        <p:grpSpPr>
          <a:xfrm>
            <a:off x="-1" y="0"/>
            <a:ext cx="9144001" cy="5143500"/>
            <a:chOff x="-1" y="0"/>
            <a:chExt cx="12192001" cy="6858000"/>
          </a:xfrm>
        </p:grpSpPr>
        <p:sp>
          <p:nvSpPr>
            <p:cNvPr id="714" name="Google Shape;714;p81"/>
            <p:cNvSpPr/>
            <p:nvPr/>
          </p:nvSpPr>
          <p:spPr>
            <a:xfrm>
              <a:off x="-1" y="0"/>
              <a:ext cx="10887075"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15" name="Google Shape;715;p81"/>
            <p:cNvSpPr/>
            <p:nvPr/>
          </p:nvSpPr>
          <p:spPr>
            <a:xfrm>
              <a:off x="0" y="4327524"/>
              <a:ext cx="1685925" cy="2530476"/>
            </a:xfrm>
            <a:custGeom>
              <a:rect b="b" l="l" r="r" t="t"/>
              <a:pathLst>
                <a:path extrusionOk="0" h="2530475" w="1685925">
                  <a:moveTo>
                    <a:pt x="0" y="1673226"/>
                  </a:moveTo>
                  <a:lnTo>
                    <a:pt x="1685925" y="0"/>
                  </a:lnTo>
                  <a:lnTo>
                    <a:pt x="1685925" y="2530475"/>
                  </a:lnTo>
                  <a:lnTo>
                    <a:pt x="0" y="2530475"/>
                  </a:lnTo>
                  <a:lnTo>
                    <a:pt x="0" y="1673226"/>
                  </a:ln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16" name="Google Shape;716;p81"/>
            <p:cNvSpPr/>
            <p:nvPr/>
          </p:nvSpPr>
          <p:spPr>
            <a:xfrm>
              <a:off x="1685544" y="4327525"/>
              <a:ext cx="10506456" cy="2530475"/>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717" name="Google Shape;717;p81"/>
            <p:cNvPicPr preferRelativeResize="0"/>
            <p:nvPr/>
          </p:nvPicPr>
          <p:blipFill rotWithShape="1">
            <a:blip r:embed="rId2">
              <a:alphaModFix/>
            </a:blip>
            <a:srcRect b="58012" l="5969" r="2876" t="8249"/>
            <a:stretch/>
          </p:blipFill>
          <p:spPr>
            <a:xfrm>
              <a:off x="1685544" y="4327524"/>
              <a:ext cx="10506456" cy="2530476"/>
            </a:xfrm>
            <a:prstGeom prst="rect">
              <a:avLst/>
            </a:prstGeom>
            <a:noFill/>
            <a:ln>
              <a:noFill/>
            </a:ln>
          </p:spPr>
        </p:pic>
        <p:pic>
          <p:nvPicPr>
            <p:cNvPr id="718" name="Google Shape;718;p81"/>
            <p:cNvPicPr preferRelativeResize="0"/>
            <p:nvPr/>
          </p:nvPicPr>
          <p:blipFill rotWithShape="1">
            <a:blip r:embed="rId3">
              <a:alphaModFix/>
            </a:blip>
            <a:srcRect b="0" l="0" r="0" t="0"/>
            <a:stretch/>
          </p:blipFill>
          <p:spPr>
            <a:xfrm>
              <a:off x="585300" y="357708"/>
              <a:ext cx="1097280" cy="656183"/>
            </a:xfrm>
            <a:prstGeom prst="rect">
              <a:avLst/>
            </a:prstGeom>
            <a:noFill/>
            <a:ln>
              <a:noFill/>
            </a:ln>
          </p:spPr>
        </p:pic>
        <p:sp>
          <p:nvSpPr>
            <p:cNvPr id="719" name="Google Shape;719;p81"/>
            <p:cNvSpPr/>
            <p:nvPr/>
          </p:nvSpPr>
          <p:spPr>
            <a:xfrm>
              <a:off x="4712264" y="6646849"/>
              <a:ext cx="4425354" cy="13716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20" name="Google Shape;720;p81"/>
            <p:cNvSpPr txBox="1"/>
            <p:nvPr/>
          </p:nvSpPr>
          <p:spPr>
            <a:xfrm>
              <a:off x="4632211" y="6579898"/>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grpSp>
      <p:sp>
        <p:nvSpPr>
          <p:cNvPr id="721" name="Google Shape;721;p81"/>
          <p:cNvSpPr/>
          <p:nvPr/>
        </p:nvSpPr>
        <p:spPr>
          <a:xfrm>
            <a:off x="8696324" y="4957169"/>
            <a:ext cx="269390" cy="13716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22" name="Google Shape;722;p81"/>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23" name="Google Shape;723;p81"/>
          <p:cNvSpPr txBox="1"/>
          <p:nvPr>
            <p:ph type="title"/>
          </p:nvPr>
        </p:nvSpPr>
        <p:spPr>
          <a:xfrm>
            <a:off x="500813" y="810632"/>
            <a:ext cx="7664053" cy="1560828"/>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2"/>
              </a:buClr>
              <a:buSzPts val="3300"/>
              <a:buFont typeface="Arial"/>
              <a:buNone/>
              <a:defRPr sz="3300">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4" name="Google Shape;724;p81"/>
          <p:cNvSpPr txBox="1"/>
          <p:nvPr/>
        </p:nvSpPr>
        <p:spPr>
          <a:xfrm>
            <a:off x="500813" y="2371460"/>
            <a:ext cx="7664053" cy="865622"/>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2"/>
              </a:buClr>
              <a:buSzPts val="1700"/>
              <a:buFont typeface="Arial"/>
              <a:buNone/>
            </a:pPr>
            <a:r>
              <a:rPr lang="en" sz="1700">
                <a:solidFill>
                  <a:schemeClr val="lt2"/>
                </a:solidFill>
                <a:latin typeface="Arial"/>
                <a:ea typeface="Arial"/>
                <a:cs typeface="Arial"/>
                <a:sym typeface="Arial"/>
              </a:rPr>
              <a:t>Corrections, feedback, or other questions? </a:t>
            </a:r>
            <a:br>
              <a:rPr lang="en" sz="1700">
                <a:solidFill>
                  <a:schemeClr val="lt2"/>
                </a:solidFill>
                <a:latin typeface="Arial"/>
                <a:ea typeface="Arial"/>
                <a:cs typeface="Arial"/>
                <a:sym typeface="Arial"/>
              </a:rPr>
            </a:br>
            <a:r>
              <a:rPr lang="en" sz="1700">
                <a:solidFill>
                  <a:schemeClr val="lt2"/>
                </a:solidFill>
                <a:latin typeface="Arial"/>
                <a:ea typeface="Arial"/>
                <a:cs typeface="Arial"/>
                <a:sym typeface="Arial"/>
              </a:rPr>
              <a:t>Contact us at </a:t>
            </a:r>
            <a:r>
              <a:rPr lang="en" sz="1700" u="sng">
                <a:solidFill>
                  <a:schemeClr val="lt2"/>
                </a:solidFill>
                <a:latin typeface="Arial"/>
                <a:ea typeface="Arial"/>
                <a:cs typeface="Arial"/>
                <a:sym typeface="Arial"/>
              </a:rPr>
              <a:t>https://support.aws.amazon.com/#/contacts/aws-training</a:t>
            </a:r>
            <a:r>
              <a:rPr lang="en" sz="1700">
                <a:solidFill>
                  <a:schemeClr val="lt2"/>
                </a:solidFill>
                <a:latin typeface="Arial"/>
                <a:ea typeface="Arial"/>
                <a:cs typeface="Arial"/>
                <a:sym typeface="Arial"/>
              </a:rPr>
              <a:t>. </a:t>
            </a:r>
            <a:br>
              <a:rPr lang="en" sz="1700">
                <a:solidFill>
                  <a:schemeClr val="lt2"/>
                </a:solidFill>
                <a:latin typeface="Arial"/>
                <a:ea typeface="Arial"/>
                <a:cs typeface="Arial"/>
                <a:sym typeface="Arial"/>
              </a:rPr>
            </a:br>
            <a:r>
              <a:rPr lang="en" sz="1700">
                <a:solidFill>
                  <a:schemeClr val="lt2"/>
                </a:solidFill>
                <a:latin typeface="Arial"/>
                <a:ea typeface="Arial"/>
                <a:cs typeface="Arial"/>
                <a:sym typeface="Arial"/>
              </a:rPr>
              <a:t>All trademarks are the property of their owners.</a:t>
            </a:r>
            <a:endParaRPr sz="110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chemeClr val="lt1"/>
        </a:solidFill>
      </p:bgPr>
    </p:bg>
    <p:spTree>
      <p:nvGrpSpPr>
        <p:cNvPr id="725" name="Shape 725"/>
        <p:cNvGrpSpPr/>
        <p:nvPr/>
      </p:nvGrpSpPr>
      <p:grpSpPr>
        <a:xfrm>
          <a:off x="0" y="0"/>
          <a:ext cx="0" cy="0"/>
          <a:chOff x="0" y="0"/>
          <a:chExt cx="0" cy="0"/>
        </a:xfrm>
      </p:grpSpPr>
      <p:grpSp>
        <p:nvGrpSpPr>
          <p:cNvPr id="726" name="Google Shape;726;p82"/>
          <p:cNvGrpSpPr/>
          <p:nvPr/>
        </p:nvGrpSpPr>
        <p:grpSpPr>
          <a:xfrm>
            <a:off x="-1" y="0"/>
            <a:ext cx="9144001" cy="5143500"/>
            <a:chOff x="-1" y="0"/>
            <a:chExt cx="12192001" cy="6858000"/>
          </a:xfrm>
        </p:grpSpPr>
        <p:sp>
          <p:nvSpPr>
            <p:cNvPr id="727" name="Google Shape;727;p82"/>
            <p:cNvSpPr/>
            <p:nvPr/>
          </p:nvSpPr>
          <p:spPr>
            <a:xfrm>
              <a:off x="-1" y="0"/>
              <a:ext cx="12192001" cy="6858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28" name="Google Shape;728;p82"/>
            <p:cNvSpPr/>
            <p:nvPr/>
          </p:nvSpPr>
          <p:spPr>
            <a:xfrm>
              <a:off x="10547164" y="0"/>
              <a:ext cx="1644836" cy="5164423"/>
            </a:xfrm>
            <a:custGeom>
              <a:rect b="b" l="l" r="r" t="t"/>
              <a:pathLst>
                <a:path extrusionOk="0" h="4621213" w="3057984">
                  <a:moveTo>
                    <a:pt x="0" y="0"/>
                  </a:moveTo>
                  <a:lnTo>
                    <a:pt x="3057526" y="0"/>
                  </a:lnTo>
                  <a:cubicBezTo>
                    <a:pt x="3059114" y="1540404"/>
                    <a:pt x="3055938" y="3080809"/>
                    <a:pt x="3057526" y="4621213"/>
                  </a:cubicBezTo>
                  <a:lnTo>
                    <a:pt x="15886" y="4114178"/>
                  </a:lnTo>
                  <a:cubicBezTo>
                    <a:pt x="10590" y="2750432"/>
                    <a:pt x="5296" y="1363746"/>
                    <a:pt x="0" y="0"/>
                  </a:cubicBezTo>
                  <a:close/>
                </a:path>
              </a:pathLst>
            </a:cu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29" name="Google Shape;729;p82"/>
            <p:cNvSpPr/>
            <p:nvPr/>
          </p:nvSpPr>
          <p:spPr>
            <a:xfrm>
              <a:off x="5944552" y="6094097"/>
              <a:ext cx="2303271" cy="763903"/>
            </a:xfrm>
            <a:prstGeom prst="rect">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30" name="Google Shape;730;p82"/>
            <p:cNvSpPr/>
            <p:nvPr/>
          </p:nvSpPr>
          <p:spPr>
            <a:xfrm>
              <a:off x="5942171" y="4579782"/>
              <a:ext cx="6249829" cy="2278218"/>
            </a:xfrm>
            <a:custGeom>
              <a:rect b="b" l="l" r="r" t="t"/>
              <a:pathLst>
                <a:path extrusionOk="0" h="2786856" w="11619321">
                  <a:moveTo>
                    <a:pt x="8567736" y="0"/>
                  </a:moveTo>
                  <a:lnTo>
                    <a:pt x="11618975" y="688180"/>
                  </a:lnTo>
                  <a:cubicBezTo>
                    <a:pt x="11619884" y="1375832"/>
                    <a:pt x="11618412" y="2099204"/>
                    <a:pt x="11619321" y="2786856"/>
                  </a:cubicBezTo>
                  <a:lnTo>
                    <a:pt x="4191855" y="2786856"/>
                  </a:lnTo>
                  <a:lnTo>
                    <a:pt x="0" y="1853405"/>
                  </a:lnTo>
                  <a:lnTo>
                    <a:pt x="8567736" y="0"/>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731" name="Google Shape;731;p82"/>
            <p:cNvPicPr preferRelativeResize="0"/>
            <p:nvPr/>
          </p:nvPicPr>
          <p:blipFill rotWithShape="1">
            <a:blip r:embed="rId2">
              <a:alphaModFix/>
            </a:blip>
            <a:srcRect b="0" l="0" r="0" t="0"/>
            <a:stretch/>
          </p:blipFill>
          <p:spPr>
            <a:xfrm>
              <a:off x="6472238" y="4694373"/>
              <a:ext cx="5719762" cy="2163627"/>
            </a:xfrm>
            <a:prstGeom prst="rect">
              <a:avLst/>
            </a:prstGeom>
            <a:noFill/>
            <a:ln>
              <a:noFill/>
            </a:ln>
          </p:spPr>
        </p:pic>
        <p:pic>
          <p:nvPicPr>
            <p:cNvPr id="732" name="Google Shape;732;p82"/>
            <p:cNvPicPr preferRelativeResize="0"/>
            <p:nvPr/>
          </p:nvPicPr>
          <p:blipFill rotWithShape="1">
            <a:blip r:embed="rId3">
              <a:alphaModFix/>
            </a:blip>
            <a:srcRect b="0" l="0" r="0" t="0"/>
            <a:stretch/>
          </p:blipFill>
          <p:spPr>
            <a:xfrm>
              <a:off x="585300" y="357708"/>
              <a:ext cx="1097280" cy="656183"/>
            </a:xfrm>
            <a:prstGeom prst="rect">
              <a:avLst/>
            </a:prstGeom>
            <a:noFill/>
            <a:ln>
              <a:noFill/>
            </a:ln>
          </p:spPr>
        </p:pic>
        <p:sp>
          <p:nvSpPr>
            <p:cNvPr id="733" name="Google Shape;733;p82"/>
            <p:cNvSpPr txBox="1"/>
            <p:nvPr/>
          </p:nvSpPr>
          <p:spPr>
            <a:xfrm>
              <a:off x="991688" y="6466266"/>
              <a:ext cx="4653838" cy="26161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lt2"/>
                  </a:solidFill>
                  <a:latin typeface="Arial"/>
                  <a:ea typeface="Arial"/>
                  <a:cs typeface="Arial"/>
                  <a:sym typeface="Arial"/>
                </a:rPr>
                <a:t>© 2022, Amazon Web Services, Inc. or its affiliates. All rights reserved.</a:t>
              </a:r>
              <a:endParaRPr sz="1100"/>
            </a:p>
          </p:txBody>
        </p:sp>
      </p:grpSp>
      <p:sp>
        <p:nvSpPr>
          <p:cNvPr id="734" name="Google Shape;734;p82"/>
          <p:cNvSpPr/>
          <p:nvPr/>
        </p:nvSpPr>
        <p:spPr>
          <a:xfrm>
            <a:off x="8696324" y="4957169"/>
            <a:ext cx="269390" cy="13716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35" name="Google Shape;735;p82"/>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36" name="Google Shape;736;p82"/>
          <p:cNvSpPr txBox="1"/>
          <p:nvPr>
            <p:ph type="title"/>
          </p:nvPr>
        </p:nvSpPr>
        <p:spPr>
          <a:xfrm>
            <a:off x="500813" y="1211060"/>
            <a:ext cx="7005797" cy="1720454"/>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lt2"/>
              </a:buClr>
              <a:buSzPts val="3300"/>
              <a:buFont typeface="Arial"/>
              <a:buNone/>
              <a:defRPr sz="3300">
                <a:solidFill>
                  <a:schemeClr val="lt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7" name="Google Shape;737;p82"/>
          <p:cNvSpPr txBox="1"/>
          <p:nvPr>
            <p:ph idx="1" type="subTitle"/>
          </p:nvPr>
        </p:nvSpPr>
        <p:spPr>
          <a:xfrm>
            <a:off x="499703" y="2941723"/>
            <a:ext cx="7005635" cy="1628849"/>
          </a:xfrm>
          <a:prstGeom prst="rect">
            <a:avLst/>
          </a:prstGeom>
          <a:noFill/>
          <a:ln>
            <a:noFill/>
          </a:ln>
        </p:spPr>
        <p:txBody>
          <a:bodyPr anchorCtr="0" anchor="t" bIns="34275" lIns="68575" spcFirstLastPara="1" rIns="68575" wrap="square" tIns="34275">
            <a:normAutofit/>
          </a:bodyPr>
          <a:lstStyle>
            <a:lvl1pPr lvl="0" algn="l">
              <a:lnSpc>
                <a:spcPct val="100000"/>
              </a:lnSpc>
              <a:spcBef>
                <a:spcPts val="400"/>
              </a:spcBef>
              <a:spcAft>
                <a:spcPts val="0"/>
              </a:spcAft>
              <a:buClr>
                <a:schemeClr val="lt2"/>
              </a:buClr>
              <a:buSzPts val="1800"/>
              <a:buNone/>
              <a:defRPr b="0" sz="1800">
                <a:solidFill>
                  <a:schemeClr val="lt2"/>
                </a:solidFil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Title and Code">
    <p:bg>
      <p:bgPr>
        <a:solidFill>
          <a:schemeClr val="lt1"/>
        </a:solidFill>
      </p:bgPr>
    </p:bg>
    <p:spTree>
      <p:nvGrpSpPr>
        <p:cNvPr id="738" name="Shape 738"/>
        <p:cNvGrpSpPr/>
        <p:nvPr/>
      </p:nvGrpSpPr>
      <p:grpSpPr>
        <a:xfrm>
          <a:off x="0" y="0"/>
          <a:ext cx="0" cy="0"/>
          <a:chOff x="0" y="0"/>
          <a:chExt cx="0" cy="0"/>
        </a:xfrm>
      </p:grpSpPr>
      <p:sp>
        <p:nvSpPr>
          <p:cNvPr id="739" name="Google Shape;739;p83"/>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40" name="Google Shape;740;p83"/>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1" name="Google Shape;741;p83"/>
          <p:cNvSpPr txBox="1"/>
          <p:nvPr>
            <p:ph idx="1" type="body"/>
          </p:nvPr>
        </p:nvSpPr>
        <p:spPr>
          <a:xfrm>
            <a:off x="274320" y="857250"/>
            <a:ext cx="8677275" cy="394335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400"/>
              <a:buNone/>
              <a:defRPr sz="1400">
                <a:latin typeface="Droid Sans Mono"/>
                <a:ea typeface="Droid Sans Mono"/>
                <a:cs typeface="Droid Sans Mono"/>
                <a:sym typeface="Droid Sans Mono"/>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742" name="Google Shape;742;p83"/>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743" name="Google Shape;743;p83"/>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Column, and Small Picture">
  <p:cSld name="Title, Text Column, and Small Picture">
    <p:bg>
      <p:bgPr>
        <a:solidFill>
          <a:schemeClr val="lt1"/>
        </a:solidFill>
      </p:bgPr>
    </p:bg>
    <p:spTree>
      <p:nvGrpSpPr>
        <p:cNvPr id="744" name="Shape 744"/>
        <p:cNvGrpSpPr/>
        <p:nvPr/>
      </p:nvGrpSpPr>
      <p:grpSpPr>
        <a:xfrm>
          <a:off x="0" y="0"/>
          <a:ext cx="0" cy="0"/>
          <a:chOff x="0" y="0"/>
          <a:chExt cx="0" cy="0"/>
        </a:xfrm>
      </p:grpSpPr>
      <p:sp>
        <p:nvSpPr>
          <p:cNvPr id="745" name="Google Shape;745;p84"/>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46" name="Google Shape;746;p84"/>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7" name="Google Shape;747;p84"/>
          <p:cNvSpPr txBox="1"/>
          <p:nvPr>
            <p:ph idx="1" type="body"/>
          </p:nvPr>
        </p:nvSpPr>
        <p:spPr>
          <a:xfrm>
            <a:off x="274320" y="857250"/>
            <a:ext cx="6227663"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748" name="Google Shape;748;p84"/>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749" name="Google Shape;749;p84"/>
          <p:cNvSpPr txBox="1"/>
          <p:nvPr>
            <p:ph idx="2" type="body"/>
          </p:nvPr>
        </p:nvSpPr>
        <p:spPr>
          <a:xfrm>
            <a:off x="6583680" y="1714500"/>
            <a:ext cx="2228850" cy="222885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750" name="Google Shape;750;p84"/>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rvice intro">
  <p:cSld name="Service intro">
    <p:bg>
      <p:bgPr>
        <a:solidFill>
          <a:schemeClr val="lt1"/>
        </a:solidFill>
      </p:bgPr>
    </p:bg>
    <p:spTree>
      <p:nvGrpSpPr>
        <p:cNvPr id="751" name="Shape 751"/>
        <p:cNvGrpSpPr/>
        <p:nvPr/>
      </p:nvGrpSpPr>
      <p:grpSpPr>
        <a:xfrm>
          <a:off x="0" y="0"/>
          <a:ext cx="0" cy="0"/>
          <a:chOff x="0" y="0"/>
          <a:chExt cx="0" cy="0"/>
        </a:xfrm>
      </p:grpSpPr>
      <p:sp>
        <p:nvSpPr>
          <p:cNvPr id="752" name="Google Shape;752;p85"/>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53" name="Google Shape;753;p85"/>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4" name="Google Shape;754;p85"/>
          <p:cNvSpPr txBox="1"/>
          <p:nvPr>
            <p:ph idx="1" type="body"/>
          </p:nvPr>
        </p:nvSpPr>
        <p:spPr>
          <a:xfrm>
            <a:off x="274320" y="857250"/>
            <a:ext cx="6227663"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755" name="Google Shape;755;p85"/>
          <p:cNvSpPr/>
          <p:nvPr>
            <p:ph idx="2" type="pic"/>
          </p:nvPr>
        </p:nvSpPr>
        <p:spPr>
          <a:xfrm>
            <a:off x="7324344" y="960120"/>
            <a:ext cx="822960" cy="822960"/>
          </a:xfrm>
          <a:prstGeom prst="rect">
            <a:avLst/>
          </a:prstGeom>
          <a:noFill/>
          <a:ln>
            <a:noFill/>
          </a:ln>
        </p:spPr>
      </p:sp>
      <p:sp>
        <p:nvSpPr>
          <p:cNvPr id="756" name="Google Shape;756;p85"/>
          <p:cNvSpPr txBox="1"/>
          <p:nvPr>
            <p:ph idx="3" type="body"/>
          </p:nvPr>
        </p:nvSpPr>
        <p:spPr>
          <a:xfrm>
            <a:off x="6871716" y="1885950"/>
            <a:ext cx="1728216" cy="685800"/>
          </a:xfrm>
          <a:prstGeom prst="rect">
            <a:avLst/>
          </a:prstGeom>
          <a:noFill/>
          <a:ln>
            <a:noFill/>
          </a:ln>
        </p:spPr>
        <p:txBody>
          <a:bodyPr anchorCtr="0" anchor="t" bIns="34275" lIns="68575" spcFirstLastPara="1" rIns="68575" wrap="square" tIns="34275">
            <a:noAutofit/>
          </a:bodyPr>
          <a:lstStyle>
            <a:lvl1pPr indent="-228600" lvl="0" marL="457200" algn="ctr">
              <a:lnSpc>
                <a:spcPct val="100000"/>
              </a:lnSpc>
              <a:spcBef>
                <a:spcPts val="400"/>
              </a:spcBef>
              <a:spcAft>
                <a:spcPts val="0"/>
              </a:spcAft>
              <a:buClr>
                <a:schemeClr val="dk2"/>
              </a:buClr>
              <a:buSzPts val="1400"/>
              <a:buNone/>
              <a:defRPr sz="1400"/>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757" name="Google Shape;757;p85"/>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758" name="Google Shape;758;p85"/>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Header, Text, and Small Picture">
  <p:cSld name="Title, Header, Text, and Small Picture">
    <p:bg>
      <p:bgPr>
        <a:solidFill>
          <a:schemeClr val="lt1"/>
        </a:solidFill>
      </p:bgPr>
    </p:bg>
    <p:spTree>
      <p:nvGrpSpPr>
        <p:cNvPr id="759" name="Shape 759"/>
        <p:cNvGrpSpPr/>
        <p:nvPr/>
      </p:nvGrpSpPr>
      <p:grpSpPr>
        <a:xfrm>
          <a:off x="0" y="0"/>
          <a:ext cx="0" cy="0"/>
          <a:chOff x="0" y="0"/>
          <a:chExt cx="0" cy="0"/>
        </a:xfrm>
      </p:grpSpPr>
      <p:sp>
        <p:nvSpPr>
          <p:cNvPr id="760" name="Google Shape;760;p86"/>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61" name="Google Shape;761;p86"/>
          <p:cNvSpPr txBox="1"/>
          <p:nvPr>
            <p:ph type="title"/>
          </p:nvPr>
        </p:nvSpPr>
        <p:spPr>
          <a:xfrm>
            <a:off x="274320" y="226314"/>
            <a:ext cx="8615443"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2" name="Google Shape;762;p86"/>
          <p:cNvSpPr txBox="1"/>
          <p:nvPr>
            <p:ph idx="1" type="subTitle"/>
          </p:nvPr>
        </p:nvSpPr>
        <p:spPr>
          <a:xfrm>
            <a:off x="274320" y="789983"/>
            <a:ext cx="8615443"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763" name="Google Shape;763;p86"/>
          <p:cNvSpPr txBox="1"/>
          <p:nvPr>
            <p:ph idx="2" type="body"/>
          </p:nvPr>
        </p:nvSpPr>
        <p:spPr>
          <a:xfrm>
            <a:off x="274320" y="1193292"/>
            <a:ext cx="6227663"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764" name="Google Shape;764;p86"/>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765" name="Google Shape;765;p86"/>
          <p:cNvSpPr txBox="1"/>
          <p:nvPr>
            <p:ph idx="3" type="body"/>
          </p:nvPr>
        </p:nvSpPr>
        <p:spPr>
          <a:xfrm>
            <a:off x="6581447" y="1887605"/>
            <a:ext cx="2228850" cy="222885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rvice Introduction">
  <p:cSld name="Service Introduction">
    <p:bg>
      <p:bgPr>
        <a:solidFill>
          <a:schemeClr val="lt1"/>
        </a:solidFill>
      </p:bgPr>
    </p:bg>
    <p:spTree>
      <p:nvGrpSpPr>
        <p:cNvPr id="766" name="Shape 766"/>
        <p:cNvGrpSpPr/>
        <p:nvPr/>
      </p:nvGrpSpPr>
      <p:grpSpPr>
        <a:xfrm>
          <a:off x="0" y="0"/>
          <a:ext cx="0" cy="0"/>
          <a:chOff x="0" y="0"/>
          <a:chExt cx="0" cy="0"/>
        </a:xfrm>
      </p:grpSpPr>
      <p:sp>
        <p:nvSpPr>
          <p:cNvPr id="767" name="Google Shape;767;p87"/>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68" name="Google Shape;768;p87"/>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9" name="Google Shape;769;p87"/>
          <p:cNvSpPr txBox="1"/>
          <p:nvPr>
            <p:ph idx="1" type="body"/>
          </p:nvPr>
        </p:nvSpPr>
        <p:spPr>
          <a:xfrm>
            <a:off x="3138055" y="857250"/>
            <a:ext cx="5813172" cy="3968812"/>
          </a:xfrm>
          <a:prstGeom prst="rect">
            <a:avLst/>
          </a:prstGeom>
          <a:noFill/>
          <a:ln>
            <a:noFill/>
          </a:ln>
        </p:spPr>
        <p:txBody>
          <a:bodyPr anchorCtr="0" anchor="ctr" bIns="34275" lIns="68575" spcFirstLastPara="1" rIns="68575" wrap="square" tIns="34275">
            <a:noAutofit/>
          </a:bodyPr>
          <a:lstStyle>
            <a:lvl1pPr indent="-381000" lvl="0" marL="457200" algn="l">
              <a:lnSpc>
                <a:spcPct val="100000"/>
              </a:lnSpc>
              <a:spcBef>
                <a:spcPts val="400"/>
              </a:spcBef>
              <a:spcAft>
                <a:spcPts val="0"/>
              </a:spcAft>
              <a:buClr>
                <a:schemeClr val="dk2"/>
              </a:buClr>
              <a:buSzPts val="2400"/>
              <a:buChar char="•"/>
              <a:defRPr sz="2400">
                <a:solidFill>
                  <a:schemeClr val="dk2"/>
                </a:solidFill>
              </a:defRPr>
            </a:lvl1pPr>
            <a:lvl2pPr indent="-361950" lvl="1" marL="914400" algn="l">
              <a:lnSpc>
                <a:spcPct val="100000"/>
              </a:lnSpc>
              <a:spcBef>
                <a:spcPts val="500"/>
              </a:spcBef>
              <a:spcAft>
                <a:spcPts val="0"/>
              </a:spcAft>
              <a:buClr>
                <a:schemeClr val="dk2"/>
              </a:buClr>
              <a:buSzPts val="2100"/>
              <a:buChar char="•"/>
              <a:defRPr sz="2100">
                <a:solidFill>
                  <a:schemeClr val="dk2"/>
                </a:solidFill>
              </a:defRPr>
            </a:lvl2pPr>
            <a:lvl3pPr indent="-342900" lvl="2" marL="1371600" algn="l">
              <a:lnSpc>
                <a:spcPct val="100000"/>
              </a:lnSpc>
              <a:spcBef>
                <a:spcPts val="500"/>
              </a:spcBef>
              <a:spcAft>
                <a:spcPts val="0"/>
              </a:spcAft>
              <a:buClr>
                <a:schemeClr val="dk2"/>
              </a:buClr>
              <a:buSzPts val="1800"/>
              <a:buChar char="•"/>
              <a:defRPr sz="1800">
                <a:solidFill>
                  <a:schemeClr val="dk2"/>
                </a:solidFill>
              </a:defRPr>
            </a:lvl3pPr>
            <a:lvl4pPr indent="-323850" lvl="3" marL="1828800" algn="l">
              <a:lnSpc>
                <a:spcPct val="100000"/>
              </a:lnSpc>
              <a:spcBef>
                <a:spcPts val="500"/>
              </a:spcBef>
              <a:spcAft>
                <a:spcPts val="0"/>
              </a:spcAft>
              <a:buClr>
                <a:schemeClr val="dk2"/>
              </a:buClr>
              <a:buSzPts val="1500"/>
              <a:buChar char="•"/>
              <a:defRPr sz="1500">
                <a:solidFill>
                  <a:schemeClr val="dk2"/>
                </a:solidFill>
              </a:defRPr>
            </a:lvl4pPr>
            <a:lvl5pPr indent="-323850" lvl="4" marL="2286000" algn="l">
              <a:lnSpc>
                <a:spcPct val="100000"/>
              </a:lnSpc>
              <a:spcBef>
                <a:spcPts val="500"/>
              </a:spcBef>
              <a:spcAft>
                <a:spcPts val="0"/>
              </a:spcAft>
              <a:buClr>
                <a:schemeClr val="dk2"/>
              </a:buClr>
              <a:buSzPts val="1500"/>
              <a:buChar char="•"/>
              <a:defRPr sz="15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770" name="Google Shape;770;p87"/>
          <p:cNvSpPr/>
          <p:nvPr>
            <p:ph idx="2" type="pic"/>
          </p:nvPr>
        </p:nvSpPr>
        <p:spPr>
          <a:xfrm>
            <a:off x="672602" y="1963832"/>
            <a:ext cx="1755648" cy="1755648"/>
          </a:xfrm>
          <a:prstGeom prst="rect">
            <a:avLst/>
          </a:prstGeom>
          <a:noFill/>
          <a:ln>
            <a:noFill/>
          </a:ln>
        </p:spPr>
      </p:sp>
      <p:sp>
        <p:nvSpPr>
          <p:cNvPr id="771" name="Google Shape;771;p87"/>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772" name="Google Shape;772;p87"/>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773" name="Google Shape;773;p87"/>
          <p:cNvCxnSpPr/>
          <p:nvPr/>
        </p:nvCxnSpPr>
        <p:spPr>
          <a:xfrm>
            <a:off x="2799518" y="929355"/>
            <a:ext cx="0" cy="3896708"/>
          </a:xfrm>
          <a:prstGeom prst="straightConnector1">
            <a:avLst/>
          </a:prstGeom>
          <a:noFill/>
          <a:ln cap="flat" cmpd="sng" w="44450">
            <a:solidFill>
              <a:schemeClr val="hlink"/>
            </a:solidFill>
            <a:prstDash val="solid"/>
            <a:round/>
            <a:headEnd len="sm" w="sm" type="none"/>
            <a:tailEnd len="sm" w="sm" type="none"/>
          </a:ln>
          <a:effectLst>
            <a:outerShdw blurRad="63500" rotWithShape="0" dir="2700016" dist="53881">
              <a:srgbClr val="000000">
                <a:alpha val="24705"/>
              </a:srgbClr>
            </a:outerShdw>
          </a:effectLst>
        </p:spPr>
      </p:cxn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Columns">
  <p:cSld name="Title and 2 Content Columns">
    <p:bg>
      <p:bgPr>
        <a:solidFill>
          <a:schemeClr val="lt1"/>
        </a:solidFill>
      </p:bgPr>
    </p:bg>
    <p:spTree>
      <p:nvGrpSpPr>
        <p:cNvPr id="774" name="Shape 774"/>
        <p:cNvGrpSpPr/>
        <p:nvPr/>
      </p:nvGrpSpPr>
      <p:grpSpPr>
        <a:xfrm>
          <a:off x="0" y="0"/>
          <a:ext cx="0" cy="0"/>
          <a:chOff x="0" y="0"/>
          <a:chExt cx="0" cy="0"/>
        </a:xfrm>
      </p:grpSpPr>
      <p:sp>
        <p:nvSpPr>
          <p:cNvPr id="775" name="Google Shape;775;p88"/>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76" name="Google Shape;776;p88"/>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77" name="Google Shape;777;p88"/>
          <p:cNvSpPr txBox="1"/>
          <p:nvPr>
            <p:ph idx="1" type="body"/>
          </p:nvPr>
        </p:nvSpPr>
        <p:spPr>
          <a:xfrm>
            <a:off x="274320" y="857250"/>
            <a:ext cx="4251960"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778" name="Google Shape;778;p88"/>
          <p:cNvSpPr txBox="1"/>
          <p:nvPr>
            <p:ph idx="2" type="body"/>
          </p:nvPr>
        </p:nvSpPr>
        <p:spPr>
          <a:xfrm>
            <a:off x="4699267" y="857250"/>
            <a:ext cx="4251960"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779" name="Google Shape;779;p88"/>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780" name="Google Shape;780;p88"/>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de Columns">
  <p:cSld name="Title and 2 Code Columns">
    <p:bg>
      <p:bgPr>
        <a:solidFill>
          <a:schemeClr val="lt1"/>
        </a:solidFill>
      </p:bgPr>
    </p:bg>
    <p:spTree>
      <p:nvGrpSpPr>
        <p:cNvPr id="781" name="Shape 781"/>
        <p:cNvGrpSpPr/>
        <p:nvPr/>
      </p:nvGrpSpPr>
      <p:grpSpPr>
        <a:xfrm>
          <a:off x="0" y="0"/>
          <a:ext cx="0" cy="0"/>
          <a:chOff x="0" y="0"/>
          <a:chExt cx="0" cy="0"/>
        </a:xfrm>
      </p:grpSpPr>
      <p:sp>
        <p:nvSpPr>
          <p:cNvPr id="782" name="Google Shape;782;p89"/>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83" name="Google Shape;783;p89"/>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4" name="Google Shape;784;p89"/>
          <p:cNvSpPr txBox="1"/>
          <p:nvPr>
            <p:ph idx="1" type="body"/>
          </p:nvPr>
        </p:nvSpPr>
        <p:spPr>
          <a:xfrm>
            <a:off x="274320" y="857250"/>
            <a:ext cx="4251960" cy="3968812"/>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400"/>
              <a:buNone/>
              <a:defRPr sz="1400">
                <a:latin typeface="Droid Sans Mono"/>
                <a:ea typeface="Droid Sans Mono"/>
                <a:cs typeface="Droid Sans Mono"/>
                <a:sym typeface="Droid Sans Mono"/>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785" name="Google Shape;785;p89"/>
          <p:cNvSpPr txBox="1"/>
          <p:nvPr>
            <p:ph idx="2" type="body"/>
          </p:nvPr>
        </p:nvSpPr>
        <p:spPr>
          <a:xfrm>
            <a:off x="4699267" y="857250"/>
            <a:ext cx="4251960" cy="3968812"/>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Clr>
                <a:schemeClr val="dk2"/>
              </a:buClr>
              <a:buSzPts val="1400"/>
              <a:buNone/>
              <a:defRPr sz="1400">
                <a:latin typeface="Droid Sans Mono"/>
                <a:ea typeface="Droid Sans Mono"/>
                <a:cs typeface="Droid Sans Mono"/>
                <a:sym typeface="Droid Sans Mono"/>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786" name="Google Shape;786;p89"/>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787" name="Google Shape;787;p89"/>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Header, and 2 Text Columns">
  <p:cSld name="Title, 1 Header, and 2 Text Columns">
    <p:bg>
      <p:bgPr>
        <a:solidFill>
          <a:schemeClr val="lt1"/>
        </a:solidFill>
      </p:bgPr>
    </p:bg>
    <p:spTree>
      <p:nvGrpSpPr>
        <p:cNvPr id="788" name="Shape 788"/>
        <p:cNvGrpSpPr/>
        <p:nvPr/>
      </p:nvGrpSpPr>
      <p:grpSpPr>
        <a:xfrm>
          <a:off x="0" y="0"/>
          <a:ext cx="0" cy="0"/>
          <a:chOff x="0" y="0"/>
          <a:chExt cx="0" cy="0"/>
        </a:xfrm>
      </p:grpSpPr>
      <p:sp>
        <p:nvSpPr>
          <p:cNvPr id="789" name="Google Shape;789;p90"/>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790" name="Google Shape;790;p90"/>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91" name="Google Shape;791;p90"/>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2" name="Google Shape;792;p90"/>
          <p:cNvSpPr txBox="1"/>
          <p:nvPr>
            <p:ph idx="1" type="subTitle"/>
          </p:nvPr>
        </p:nvSpPr>
        <p:spPr>
          <a:xfrm>
            <a:off x="274320" y="788670"/>
            <a:ext cx="8676906"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793" name="Google Shape;793;p90"/>
          <p:cNvSpPr txBox="1"/>
          <p:nvPr>
            <p:ph idx="2" type="body"/>
          </p:nvPr>
        </p:nvSpPr>
        <p:spPr>
          <a:xfrm>
            <a:off x="274320" y="1193292"/>
            <a:ext cx="425196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794" name="Google Shape;794;p90"/>
          <p:cNvSpPr txBox="1"/>
          <p:nvPr>
            <p:ph idx="3" type="body"/>
          </p:nvPr>
        </p:nvSpPr>
        <p:spPr>
          <a:xfrm>
            <a:off x="4647991" y="1193292"/>
            <a:ext cx="425196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Headers, and 2 Text Columns">
  <p:cSld name="Title, 2 Headers, and 2 Text Columns">
    <p:bg>
      <p:bgPr>
        <a:solidFill>
          <a:schemeClr val="lt1"/>
        </a:solidFill>
      </p:bgPr>
    </p:bg>
    <p:spTree>
      <p:nvGrpSpPr>
        <p:cNvPr id="795" name="Shape 795"/>
        <p:cNvGrpSpPr/>
        <p:nvPr/>
      </p:nvGrpSpPr>
      <p:grpSpPr>
        <a:xfrm>
          <a:off x="0" y="0"/>
          <a:ext cx="0" cy="0"/>
          <a:chOff x="0" y="0"/>
          <a:chExt cx="0" cy="0"/>
        </a:xfrm>
      </p:grpSpPr>
      <p:sp>
        <p:nvSpPr>
          <p:cNvPr id="796" name="Google Shape;796;p91"/>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797" name="Google Shape;797;p91"/>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98" name="Google Shape;798;p91"/>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9" name="Google Shape;799;p91"/>
          <p:cNvSpPr txBox="1"/>
          <p:nvPr>
            <p:ph idx="1" type="subTitle"/>
          </p:nvPr>
        </p:nvSpPr>
        <p:spPr>
          <a:xfrm>
            <a:off x="274320" y="788670"/>
            <a:ext cx="425196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00" name="Google Shape;800;p91"/>
          <p:cNvSpPr txBox="1"/>
          <p:nvPr>
            <p:ph idx="2" type="body"/>
          </p:nvPr>
        </p:nvSpPr>
        <p:spPr>
          <a:xfrm>
            <a:off x="274320" y="1193292"/>
            <a:ext cx="425196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01" name="Google Shape;801;p91"/>
          <p:cNvSpPr txBox="1"/>
          <p:nvPr>
            <p:ph idx="3" type="subTitle"/>
          </p:nvPr>
        </p:nvSpPr>
        <p:spPr>
          <a:xfrm>
            <a:off x="4647991" y="788670"/>
            <a:ext cx="425196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02" name="Google Shape;802;p91"/>
          <p:cNvSpPr txBox="1"/>
          <p:nvPr>
            <p:ph idx="4" type="body"/>
          </p:nvPr>
        </p:nvSpPr>
        <p:spPr>
          <a:xfrm>
            <a:off x="4647991" y="1193292"/>
            <a:ext cx="425196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Header and Content Left, Full Height Picture">
  <p:cSld name="Title, Header and Content Left, Full Height Picture">
    <p:bg>
      <p:bgPr>
        <a:solidFill>
          <a:schemeClr val="lt1"/>
        </a:solidFill>
      </p:bgPr>
    </p:bg>
    <p:spTree>
      <p:nvGrpSpPr>
        <p:cNvPr id="803" name="Shape 803"/>
        <p:cNvGrpSpPr/>
        <p:nvPr/>
      </p:nvGrpSpPr>
      <p:grpSpPr>
        <a:xfrm>
          <a:off x="0" y="0"/>
          <a:ext cx="0" cy="0"/>
          <a:chOff x="0" y="0"/>
          <a:chExt cx="0" cy="0"/>
        </a:xfrm>
      </p:grpSpPr>
      <p:sp>
        <p:nvSpPr>
          <p:cNvPr id="804" name="Google Shape;804;p92"/>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805" name="Google Shape;805;p92"/>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06" name="Google Shape;806;p92"/>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7" name="Google Shape;807;p92"/>
          <p:cNvSpPr txBox="1"/>
          <p:nvPr>
            <p:ph idx="1" type="subTitle"/>
          </p:nvPr>
        </p:nvSpPr>
        <p:spPr>
          <a:xfrm>
            <a:off x="274320" y="788670"/>
            <a:ext cx="425196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08" name="Google Shape;808;p92"/>
          <p:cNvSpPr txBox="1"/>
          <p:nvPr>
            <p:ph idx="2" type="body"/>
          </p:nvPr>
        </p:nvSpPr>
        <p:spPr>
          <a:xfrm>
            <a:off x="274320" y="1193292"/>
            <a:ext cx="425196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09" name="Google Shape;809;p92"/>
          <p:cNvSpPr txBox="1"/>
          <p:nvPr>
            <p:ph idx="3" type="body"/>
          </p:nvPr>
        </p:nvSpPr>
        <p:spPr>
          <a:xfrm>
            <a:off x="4649724" y="785114"/>
            <a:ext cx="4251960" cy="4040935"/>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ictures, 2 Headers, and 2 Text Columns">
  <p:cSld name="Title, 2 Pictures, 2 Headers, and 2 Text Columns">
    <p:bg>
      <p:bgPr>
        <a:solidFill>
          <a:schemeClr val="lt1"/>
        </a:solidFill>
      </p:bgPr>
    </p:bg>
    <p:spTree>
      <p:nvGrpSpPr>
        <p:cNvPr id="810" name="Shape 810"/>
        <p:cNvGrpSpPr/>
        <p:nvPr/>
      </p:nvGrpSpPr>
      <p:grpSpPr>
        <a:xfrm>
          <a:off x="0" y="0"/>
          <a:ext cx="0" cy="0"/>
          <a:chOff x="0" y="0"/>
          <a:chExt cx="0" cy="0"/>
        </a:xfrm>
      </p:grpSpPr>
      <p:sp>
        <p:nvSpPr>
          <p:cNvPr id="811" name="Google Shape;811;p93"/>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812" name="Google Shape;812;p93"/>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13" name="Google Shape;813;p93"/>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4" name="Google Shape;814;p93"/>
          <p:cNvSpPr txBox="1"/>
          <p:nvPr>
            <p:ph idx="1" type="body"/>
          </p:nvPr>
        </p:nvSpPr>
        <p:spPr>
          <a:xfrm>
            <a:off x="1543050" y="787003"/>
            <a:ext cx="1714500" cy="17145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15" name="Google Shape;815;p93"/>
          <p:cNvSpPr txBox="1"/>
          <p:nvPr>
            <p:ph idx="2" type="subTitle"/>
          </p:nvPr>
        </p:nvSpPr>
        <p:spPr>
          <a:xfrm>
            <a:off x="274320" y="2524574"/>
            <a:ext cx="425196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16" name="Google Shape;816;p93"/>
          <p:cNvSpPr txBox="1"/>
          <p:nvPr>
            <p:ph idx="3" type="body"/>
          </p:nvPr>
        </p:nvSpPr>
        <p:spPr>
          <a:xfrm>
            <a:off x="274320" y="2921509"/>
            <a:ext cx="4251960" cy="1912782"/>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17" name="Google Shape;817;p93"/>
          <p:cNvSpPr txBox="1"/>
          <p:nvPr>
            <p:ph idx="4" type="body"/>
          </p:nvPr>
        </p:nvSpPr>
        <p:spPr>
          <a:xfrm>
            <a:off x="5918454" y="787003"/>
            <a:ext cx="1714500" cy="17145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18" name="Google Shape;818;p93"/>
          <p:cNvSpPr txBox="1"/>
          <p:nvPr>
            <p:ph idx="5" type="subTitle"/>
          </p:nvPr>
        </p:nvSpPr>
        <p:spPr>
          <a:xfrm>
            <a:off x="4649724" y="2524574"/>
            <a:ext cx="425196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19" name="Google Shape;819;p93"/>
          <p:cNvSpPr txBox="1"/>
          <p:nvPr>
            <p:ph idx="6" type="body"/>
          </p:nvPr>
        </p:nvSpPr>
        <p:spPr>
          <a:xfrm>
            <a:off x="4649724" y="2921509"/>
            <a:ext cx="4251960" cy="1912782"/>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20" name="Google Shape;820;p93"/>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Content Columns">
  <p:cSld name="Title and 3 Content Columns">
    <p:bg>
      <p:bgPr>
        <a:solidFill>
          <a:schemeClr val="lt1"/>
        </a:solidFill>
      </p:bgPr>
    </p:bg>
    <p:spTree>
      <p:nvGrpSpPr>
        <p:cNvPr id="821" name="Shape 821"/>
        <p:cNvGrpSpPr/>
        <p:nvPr/>
      </p:nvGrpSpPr>
      <p:grpSpPr>
        <a:xfrm>
          <a:off x="0" y="0"/>
          <a:ext cx="0" cy="0"/>
          <a:chOff x="0" y="0"/>
          <a:chExt cx="0" cy="0"/>
        </a:xfrm>
      </p:grpSpPr>
      <p:sp>
        <p:nvSpPr>
          <p:cNvPr id="822" name="Google Shape;822;p94"/>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823" name="Google Shape;823;p94"/>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24" name="Google Shape;824;p94"/>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5" name="Google Shape;825;p94"/>
          <p:cNvSpPr txBox="1"/>
          <p:nvPr>
            <p:ph idx="1" type="body"/>
          </p:nvPr>
        </p:nvSpPr>
        <p:spPr>
          <a:xfrm>
            <a:off x="274320" y="857250"/>
            <a:ext cx="2811780"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26" name="Google Shape;826;p94"/>
          <p:cNvSpPr txBox="1"/>
          <p:nvPr>
            <p:ph idx="2" type="body"/>
          </p:nvPr>
        </p:nvSpPr>
        <p:spPr>
          <a:xfrm>
            <a:off x="3188970" y="857250"/>
            <a:ext cx="2811780"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27" name="Google Shape;827;p94"/>
          <p:cNvSpPr txBox="1"/>
          <p:nvPr>
            <p:ph idx="3" type="body"/>
          </p:nvPr>
        </p:nvSpPr>
        <p:spPr>
          <a:xfrm>
            <a:off x="6103620" y="857250"/>
            <a:ext cx="2811780" cy="3968812"/>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28" name="Google Shape;828;p94"/>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Headers, and 3 Text Columns">
  <p:cSld name="Title, 3 Headers, and 3 Text Columns">
    <p:bg>
      <p:bgPr>
        <a:solidFill>
          <a:schemeClr val="lt1"/>
        </a:solidFill>
      </p:bgPr>
    </p:bg>
    <p:spTree>
      <p:nvGrpSpPr>
        <p:cNvPr id="829" name="Shape 829"/>
        <p:cNvGrpSpPr/>
        <p:nvPr/>
      </p:nvGrpSpPr>
      <p:grpSpPr>
        <a:xfrm>
          <a:off x="0" y="0"/>
          <a:ext cx="0" cy="0"/>
          <a:chOff x="0" y="0"/>
          <a:chExt cx="0" cy="0"/>
        </a:xfrm>
      </p:grpSpPr>
      <p:sp>
        <p:nvSpPr>
          <p:cNvPr id="830" name="Google Shape;830;p95"/>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831" name="Google Shape;831;p95"/>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32" name="Google Shape;832;p95"/>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3" name="Google Shape;833;p95"/>
          <p:cNvSpPr txBox="1"/>
          <p:nvPr>
            <p:ph idx="1" type="subTitle"/>
          </p:nvPr>
        </p:nvSpPr>
        <p:spPr>
          <a:xfrm>
            <a:off x="274320" y="788670"/>
            <a:ext cx="28117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34" name="Google Shape;834;p95"/>
          <p:cNvSpPr txBox="1"/>
          <p:nvPr>
            <p:ph idx="2" type="body"/>
          </p:nvPr>
        </p:nvSpPr>
        <p:spPr>
          <a:xfrm>
            <a:off x="274320" y="1193292"/>
            <a:ext cx="281178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35" name="Google Shape;835;p95"/>
          <p:cNvSpPr txBox="1"/>
          <p:nvPr>
            <p:ph idx="3" type="subTitle"/>
          </p:nvPr>
        </p:nvSpPr>
        <p:spPr>
          <a:xfrm>
            <a:off x="3190091" y="788670"/>
            <a:ext cx="28117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36" name="Google Shape;836;p95"/>
          <p:cNvSpPr txBox="1"/>
          <p:nvPr>
            <p:ph idx="4" type="body"/>
          </p:nvPr>
        </p:nvSpPr>
        <p:spPr>
          <a:xfrm>
            <a:off x="3190091" y="1193292"/>
            <a:ext cx="281178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37" name="Google Shape;837;p95"/>
          <p:cNvSpPr txBox="1"/>
          <p:nvPr>
            <p:ph idx="5" type="subTitle"/>
          </p:nvPr>
        </p:nvSpPr>
        <p:spPr>
          <a:xfrm>
            <a:off x="6105862" y="788670"/>
            <a:ext cx="28117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38" name="Google Shape;838;p95"/>
          <p:cNvSpPr txBox="1"/>
          <p:nvPr>
            <p:ph idx="6" type="body"/>
          </p:nvPr>
        </p:nvSpPr>
        <p:spPr>
          <a:xfrm>
            <a:off x="6105862" y="1193292"/>
            <a:ext cx="2811780" cy="3632766"/>
          </a:xfrm>
          <a:prstGeom prst="rect">
            <a:avLst/>
          </a:prstGeom>
          <a:noFill/>
          <a:ln>
            <a:noFill/>
          </a:ln>
        </p:spPr>
        <p:txBody>
          <a:bodyPr anchorCtr="0" anchor="t" bIns="34275" lIns="68575" spcFirstLastPara="1" rIns="68575" wrap="square" tIns="34275">
            <a:noAutofit/>
          </a:bodyPr>
          <a:lstStyle>
            <a:lvl1pPr indent="-361950" lvl="0" marL="457200" algn="l">
              <a:lnSpc>
                <a:spcPct val="100000"/>
              </a:lnSpc>
              <a:spcBef>
                <a:spcPts val="400"/>
              </a:spcBef>
              <a:spcAft>
                <a:spcPts val="0"/>
              </a:spcAft>
              <a:buClr>
                <a:schemeClr val="dk2"/>
              </a:buClr>
              <a:buSzPts val="2100"/>
              <a:buChar char="•"/>
              <a:defRPr sz="2100">
                <a:solidFill>
                  <a:schemeClr val="dk2"/>
                </a:solidFill>
              </a:defRPr>
            </a:lvl1pPr>
            <a:lvl2pPr indent="-342900" lvl="1" marL="914400" algn="l">
              <a:lnSpc>
                <a:spcPct val="100000"/>
              </a:lnSpc>
              <a:spcBef>
                <a:spcPts val="500"/>
              </a:spcBef>
              <a:spcAft>
                <a:spcPts val="0"/>
              </a:spcAft>
              <a:buClr>
                <a:schemeClr val="dk2"/>
              </a:buClr>
              <a:buSzPts val="1800"/>
              <a:buChar char="•"/>
              <a:defRPr sz="1800">
                <a:solidFill>
                  <a:schemeClr val="dk2"/>
                </a:solidFill>
              </a:defRPr>
            </a:lvl2pPr>
            <a:lvl3pPr indent="-323850" lvl="2" marL="1371600" algn="l">
              <a:lnSpc>
                <a:spcPct val="100000"/>
              </a:lnSpc>
              <a:spcBef>
                <a:spcPts val="500"/>
              </a:spcBef>
              <a:spcAft>
                <a:spcPts val="0"/>
              </a:spcAft>
              <a:buClr>
                <a:schemeClr val="dk2"/>
              </a:buClr>
              <a:buSzPts val="1500"/>
              <a:buChar char="•"/>
              <a:defRPr sz="1500">
                <a:solidFill>
                  <a:schemeClr val="dk2"/>
                </a:solidFill>
              </a:defRPr>
            </a:lvl3pPr>
            <a:lvl4pPr indent="-317500" lvl="3" marL="1828800" algn="l">
              <a:lnSpc>
                <a:spcPct val="100000"/>
              </a:lnSpc>
              <a:spcBef>
                <a:spcPts val="500"/>
              </a:spcBef>
              <a:spcAft>
                <a:spcPts val="0"/>
              </a:spcAft>
              <a:buClr>
                <a:schemeClr val="dk2"/>
              </a:buClr>
              <a:buSzPts val="1400"/>
              <a:buChar char="•"/>
              <a:defRPr sz="1400">
                <a:solidFill>
                  <a:schemeClr val="dk2"/>
                </a:solidFill>
              </a:defRPr>
            </a:lvl4pPr>
            <a:lvl5pPr indent="-317500" lvl="4" marL="2286000" algn="l">
              <a:lnSpc>
                <a:spcPct val="100000"/>
              </a:lnSpc>
              <a:spcBef>
                <a:spcPts val="500"/>
              </a:spcBef>
              <a:spcAft>
                <a:spcPts val="0"/>
              </a:spcAft>
              <a:buClr>
                <a:schemeClr val="dk2"/>
              </a:buClr>
              <a:buSzPts val="1400"/>
              <a:buChar char="•"/>
              <a:defRPr sz="14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3 Pictures, 3 Headers, and 3 Text Columns">
  <p:cSld name="Title, 3 Pictures, 3 Headers, and 3 Text Columns">
    <p:bg>
      <p:bgPr>
        <a:solidFill>
          <a:schemeClr val="lt1"/>
        </a:solidFill>
      </p:bgPr>
    </p:bg>
    <p:spTree>
      <p:nvGrpSpPr>
        <p:cNvPr id="839" name="Shape 839"/>
        <p:cNvGrpSpPr/>
        <p:nvPr/>
      </p:nvGrpSpPr>
      <p:grpSpPr>
        <a:xfrm>
          <a:off x="0" y="0"/>
          <a:ext cx="0" cy="0"/>
          <a:chOff x="0" y="0"/>
          <a:chExt cx="0" cy="0"/>
        </a:xfrm>
      </p:grpSpPr>
      <p:sp>
        <p:nvSpPr>
          <p:cNvPr id="840" name="Google Shape;840;p96"/>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841" name="Google Shape;841;p96"/>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42" name="Google Shape;842;p96"/>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3" name="Google Shape;843;p96"/>
          <p:cNvSpPr txBox="1"/>
          <p:nvPr>
            <p:ph idx="1" type="body"/>
          </p:nvPr>
        </p:nvSpPr>
        <p:spPr>
          <a:xfrm>
            <a:off x="822960" y="788670"/>
            <a:ext cx="1714500" cy="17145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44" name="Google Shape;844;p96"/>
          <p:cNvSpPr txBox="1"/>
          <p:nvPr>
            <p:ph idx="2" type="subTitle"/>
          </p:nvPr>
        </p:nvSpPr>
        <p:spPr>
          <a:xfrm>
            <a:off x="274320" y="2523744"/>
            <a:ext cx="28117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45" name="Google Shape;845;p96"/>
          <p:cNvSpPr txBox="1"/>
          <p:nvPr>
            <p:ph idx="3" type="body"/>
          </p:nvPr>
        </p:nvSpPr>
        <p:spPr>
          <a:xfrm>
            <a:off x="274320" y="2921508"/>
            <a:ext cx="2811780" cy="1904549"/>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46" name="Google Shape;846;p96"/>
          <p:cNvSpPr txBox="1"/>
          <p:nvPr>
            <p:ph idx="4" type="body"/>
          </p:nvPr>
        </p:nvSpPr>
        <p:spPr>
          <a:xfrm>
            <a:off x="3737610" y="788670"/>
            <a:ext cx="1714500" cy="17145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47" name="Google Shape;847;p96"/>
          <p:cNvSpPr txBox="1"/>
          <p:nvPr>
            <p:ph idx="5" type="subTitle"/>
          </p:nvPr>
        </p:nvSpPr>
        <p:spPr>
          <a:xfrm>
            <a:off x="3188970" y="2523744"/>
            <a:ext cx="28117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48" name="Google Shape;848;p96"/>
          <p:cNvSpPr txBox="1"/>
          <p:nvPr>
            <p:ph idx="6" type="body"/>
          </p:nvPr>
        </p:nvSpPr>
        <p:spPr>
          <a:xfrm>
            <a:off x="3188970" y="2921508"/>
            <a:ext cx="2811780" cy="1904549"/>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49" name="Google Shape;849;p96"/>
          <p:cNvSpPr txBox="1"/>
          <p:nvPr>
            <p:ph idx="7" type="body"/>
          </p:nvPr>
        </p:nvSpPr>
        <p:spPr>
          <a:xfrm>
            <a:off x="6652260" y="788670"/>
            <a:ext cx="1714500" cy="17145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50" name="Google Shape;850;p96"/>
          <p:cNvSpPr txBox="1"/>
          <p:nvPr>
            <p:ph idx="8" type="subTitle"/>
          </p:nvPr>
        </p:nvSpPr>
        <p:spPr>
          <a:xfrm>
            <a:off x="6103620" y="2523744"/>
            <a:ext cx="28117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51" name="Google Shape;851;p96"/>
          <p:cNvSpPr txBox="1"/>
          <p:nvPr>
            <p:ph idx="9" type="body"/>
          </p:nvPr>
        </p:nvSpPr>
        <p:spPr>
          <a:xfrm>
            <a:off x="6103620" y="2921508"/>
            <a:ext cx="2811780" cy="1904549"/>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52" name="Google Shape;852;p96"/>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Columns">
  <p:cSld name="Title and 4 Content Columns">
    <p:bg>
      <p:bgPr>
        <a:solidFill>
          <a:schemeClr val="lt1"/>
        </a:solidFill>
      </p:bgPr>
    </p:bg>
    <p:spTree>
      <p:nvGrpSpPr>
        <p:cNvPr id="853" name="Shape 853"/>
        <p:cNvGrpSpPr/>
        <p:nvPr/>
      </p:nvGrpSpPr>
      <p:grpSpPr>
        <a:xfrm>
          <a:off x="0" y="0"/>
          <a:ext cx="0" cy="0"/>
          <a:chOff x="0" y="0"/>
          <a:chExt cx="0" cy="0"/>
        </a:xfrm>
      </p:grpSpPr>
      <p:sp>
        <p:nvSpPr>
          <p:cNvPr id="854" name="Google Shape;854;p97"/>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855" name="Google Shape;855;p97"/>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56" name="Google Shape;856;p97"/>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7" name="Google Shape;857;p97"/>
          <p:cNvSpPr txBox="1"/>
          <p:nvPr>
            <p:ph idx="1" type="body"/>
          </p:nvPr>
        </p:nvSpPr>
        <p:spPr>
          <a:xfrm>
            <a:off x="274320" y="857250"/>
            <a:ext cx="2125980" cy="3968812"/>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58" name="Google Shape;858;p97"/>
          <p:cNvSpPr txBox="1"/>
          <p:nvPr>
            <p:ph idx="2" type="body"/>
          </p:nvPr>
        </p:nvSpPr>
        <p:spPr>
          <a:xfrm>
            <a:off x="2449256" y="857250"/>
            <a:ext cx="2125980" cy="3968812"/>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59" name="Google Shape;859;p97"/>
          <p:cNvSpPr txBox="1"/>
          <p:nvPr>
            <p:ph idx="3" type="body"/>
          </p:nvPr>
        </p:nvSpPr>
        <p:spPr>
          <a:xfrm>
            <a:off x="4624193" y="857250"/>
            <a:ext cx="2125980" cy="3968812"/>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60" name="Google Shape;860;p97"/>
          <p:cNvSpPr txBox="1"/>
          <p:nvPr>
            <p:ph idx="4" type="body"/>
          </p:nvPr>
        </p:nvSpPr>
        <p:spPr>
          <a:xfrm>
            <a:off x="6799129" y="857250"/>
            <a:ext cx="2125980" cy="3968812"/>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61" name="Google Shape;861;p97"/>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Headers, and 4 Text Columns">
  <p:cSld name="Title, 4 Headers, and 4 Text Columns">
    <p:bg>
      <p:bgPr>
        <a:solidFill>
          <a:schemeClr val="lt1"/>
        </a:solidFill>
      </p:bgPr>
    </p:bg>
    <p:spTree>
      <p:nvGrpSpPr>
        <p:cNvPr id="862" name="Shape 862"/>
        <p:cNvGrpSpPr/>
        <p:nvPr/>
      </p:nvGrpSpPr>
      <p:grpSpPr>
        <a:xfrm>
          <a:off x="0" y="0"/>
          <a:ext cx="0" cy="0"/>
          <a:chOff x="0" y="0"/>
          <a:chExt cx="0" cy="0"/>
        </a:xfrm>
      </p:grpSpPr>
      <p:sp>
        <p:nvSpPr>
          <p:cNvPr id="863" name="Google Shape;863;p98"/>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864" name="Google Shape;864;p98"/>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65" name="Google Shape;865;p98"/>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6" name="Google Shape;866;p98"/>
          <p:cNvSpPr txBox="1"/>
          <p:nvPr>
            <p:ph idx="1" type="subTitle"/>
          </p:nvPr>
        </p:nvSpPr>
        <p:spPr>
          <a:xfrm>
            <a:off x="274320" y="788670"/>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67" name="Google Shape;867;p98"/>
          <p:cNvSpPr txBox="1"/>
          <p:nvPr>
            <p:ph idx="2" type="body"/>
          </p:nvPr>
        </p:nvSpPr>
        <p:spPr>
          <a:xfrm>
            <a:off x="274320" y="1193292"/>
            <a:ext cx="2125980" cy="3632766"/>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68" name="Google Shape;868;p98"/>
          <p:cNvSpPr txBox="1"/>
          <p:nvPr>
            <p:ph idx="3" type="subTitle"/>
          </p:nvPr>
        </p:nvSpPr>
        <p:spPr>
          <a:xfrm>
            <a:off x="2448306" y="788670"/>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69" name="Google Shape;869;p98"/>
          <p:cNvSpPr txBox="1"/>
          <p:nvPr>
            <p:ph idx="4" type="body"/>
          </p:nvPr>
        </p:nvSpPr>
        <p:spPr>
          <a:xfrm>
            <a:off x="2448306" y="1193292"/>
            <a:ext cx="2125980" cy="3632766"/>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70" name="Google Shape;870;p98"/>
          <p:cNvSpPr txBox="1"/>
          <p:nvPr>
            <p:ph idx="5" type="subTitle"/>
          </p:nvPr>
        </p:nvSpPr>
        <p:spPr>
          <a:xfrm>
            <a:off x="4622292" y="788670"/>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71" name="Google Shape;871;p98"/>
          <p:cNvSpPr txBox="1"/>
          <p:nvPr>
            <p:ph idx="6" type="body"/>
          </p:nvPr>
        </p:nvSpPr>
        <p:spPr>
          <a:xfrm>
            <a:off x="4622292" y="1193292"/>
            <a:ext cx="2125980" cy="3632766"/>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72" name="Google Shape;872;p98"/>
          <p:cNvSpPr txBox="1"/>
          <p:nvPr>
            <p:ph idx="7" type="subTitle"/>
          </p:nvPr>
        </p:nvSpPr>
        <p:spPr>
          <a:xfrm>
            <a:off x="6796278" y="788670"/>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800"/>
              <a:buNone/>
              <a:defRPr b="0" sz="18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73" name="Google Shape;873;p98"/>
          <p:cNvSpPr txBox="1"/>
          <p:nvPr>
            <p:ph idx="8" type="body"/>
          </p:nvPr>
        </p:nvSpPr>
        <p:spPr>
          <a:xfrm>
            <a:off x="6796278" y="1193292"/>
            <a:ext cx="2125980" cy="3632766"/>
          </a:xfrm>
          <a:prstGeom prst="rect">
            <a:avLst/>
          </a:prstGeom>
          <a:noFill/>
          <a:ln>
            <a:noFill/>
          </a:ln>
        </p:spPr>
        <p:txBody>
          <a:bodyPr anchorCtr="0" anchor="t" bIns="34275" lIns="68575" spcFirstLastPara="1" rIns="68575" wrap="square" tIns="34275">
            <a:noAutofit/>
          </a:bodyPr>
          <a:lstStyle>
            <a:lvl1pPr indent="-342900" lvl="0" marL="457200" algn="l">
              <a:lnSpc>
                <a:spcPct val="100000"/>
              </a:lnSpc>
              <a:spcBef>
                <a:spcPts val="400"/>
              </a:spcBef>
              <a:spcAft>
                <a:spcPts val="0"/>
              </a:spcAft>
              <a:buClr>
                <a:schemeClr val="dk2"/>
              </a:buClr>
              <a:buSzPts val="1800"/>
              <a:buChar char="•"/>
              <a:defRPr sz="1800">
                <a:solidFill>
                  <a:schemeClr val="dk2"/>
                </a:solidFill>
              </a:defRPr>
            </a:lvl1pPr>
            <a:lvl2pPr indent="-323850" lvl="1" marL="914400" algn="l">
              <a:lnSpc>
                <a:spcPct val="100000"/>
              </a:lnSpc>
              <a:spcBef>
                <a:spcPts val="500"/>
              </a:spcBef>
              <a:spcAft>
                <a:spcPts val="0"/>
              </a:spcAft>
              <a:buClr>
                <a:schemeClr val="dk2"/>
              </a:buClr>
              <a:buSzPts val="1500"/>
              <a:buChar char="•"/>
              <a:defRPr sz="1500">
                <a:solidFill>
                  <a:schemeClr val="dk2"/>
                </a:solidFill>
              </a:defRPr>
            </a:lvl2pPr>
            <a:lvl3pPr indent="-317500" lvl="2" marL="1371600" algn="l">
              <a:lnSpc>
                <a:spcPct val="100000"/>
              </a:lnSpc>
              <a:spcBef>
                <a:spcPts val="500"/>
              </a:spcBef>
              <a:spcAft>
                <a:spcPts val="0"/>
              </a:spcAft>
              <a:buClr>
                <a:schemeClr val="dk2"/>
              </a:buClr>
              <a:buSzPts val="1400"/>
              <a:buChar char="•"/>
              <a:defRPr sz="1400">
                <a:solidFill>
                  <a:schemeClr val="dk2"/>
                </a:solidFill>
              </a:defRPr>
            </a:lvl3pPr>
            <a:lvl4pPr indent="-304800" lvl="3" marL="1828800" algn="l">
              <a:lnSpc>
                <a:spcPct val="100000"/>
              </a:lnSpc>
              <a:spcBef>
                <a:spcPts val="500"/>
              </a:spcBef>
              <a:spcAft>
                <a:spcPts val="0"/>
              </a:spcAft>
              <a:buClr>
                <a:schemeClr val="dk2"/>
              </a:buClr>
              <a:buSzPts val="1200"/>
              <a:buChar char="•"/>
              <a:defRPr sz="1200">
                <a:solidFill>
                  <a:schemeClr val="dk2"/>
                </a:solidFill>
              </a:defRPr>
            </a:lvl4pPr>
            <a:lvl5pPr indent="-304800" lvl="4" marL="2286000" algn="l">
              <a:lnSpc>
                <a:spcPct val="100000"/>
              </a:lnSpc>
              <a:spcBef>
                <a:spcPts val="500"/>
              </a:spcBef>
              <a:spcAft>
                <a:spcPts val="0"/>
              </a:spcAft>
              <a:buClr>
                <a:schemeClr val="dk2"/>
              </a:buClr>
              <a:buSzPts val="1200"/>
              <a:buChar char="•"/>
              <a:defRPr sz="1200">
                <a:solidFill>
                  <a:schemeClr val="dk2"/>
                </a:solidFill>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Large Pictures, 4 Headers, and 4 Text Columns">
  <p:cSld name="Title, 4 Large Pictures, 4 Headers, and 4 Text Columns">
    <p:bg>
      <p:bgPr>
        <a:solidFill>
          <a:schemeClr val="lt1"/>
        </a:solidFill>
      </p:bgPr>
    </p:bg>
    <p:spTree>
      <p:nvGrpSpPr>
        <p:cNvPr id="874" name="Shape 874"/>
        <p:cNvGrpSpPr/>
        <p:nvPr/>
      </p:nvGrpSpPr>
      <p:grpSpPr>
        <a:xfrm>
          <a:off x="0" y="0"/>
          <a:ext cx="0" cy="0"/>
          <a:chOff x="0" y="0"/>
          <a:chExt cx="0" cy="0"/>
        </a:xfrm>
      </p:grpSpPr>
      <p:sp>
        <p:nvSpPr>
          <p:cNvPr id="875" name="Google Shape;875;p99"/>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876" name="Google Shape;876;p99"/>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77" name="Google Shape;877;p99"/>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8" name="Google Shape;878;p99"/>
          <p:cNvSpPr txBox="1"/>
          <p:nvPr>
            <p:ph idx="1" type="body"/>
          </p:nvPr>
        </p:nvSpPr>
        <p:spPr>
          <a:xfrm>
            <a:off x="274320" y="78867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79" name="Google Shape;879;p99"/>
          <p:cNvSpPr txBox="1"/>
          <p:nvPr>
            <p:ph idx="2" type="subTitle"/>
          </p:nvPr>
        </p:nvSpPr>
        <p:spPr>
          <a:xfrm>
            <a:off x="274320" y="2928366"/>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80" name="Google Shape;880;p99"/>
          <p:cNvSpPr txBox="1"/>
          <p:nvPr>
            <p:ph idx="3" type="body"/>
          </p:nvPr>
        </p:nvSpPr>
        <p:spPr>
          <a:xfrm>
            <a:off x="274320" y="3272329"/>
            <a:ext cx="2125980" cy="1553728"/>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81" name="Google Shape;881;p99"/>
          <p:cNvSpPr txBox="1"/>
          <p:nvPr>
            <p:ph idx="4" type="body"/>
          </p:nvPr>
        </p:nvSpPr>
        <p:spPr>
          <a:xfrm>
            <a:off x="2448306" y="78867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82" name="Google Shape;882;p99"/>
          <p:cNvSpPr txBox="1"/>
          <p:nvPr>
            <p:ph idx="5" type="subTitle"/>
          </p:nvPr>
        </p:nvSpPr>
        <p:spPr>
          <a:xfrm>
            <a:off x="2448306" y="2928366"/>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83" name="Google Shape;883;p99"/>
          <p:cNvSpPr txBox="1"/>
          <p:nvPr>
            <p:ph idx="6" type="body"/>
          </p:nvPr>
        </p:nvSpPr>
        <p:spPr>
          <a:xfrm>
            <a:off x="2448306" y="3272329"/>
            <a:ext cx="2125980" cy="1553728"/>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84" name="Google Shape;884;p99"/>
          <p:cNvSpPr txBox="1"/>
          <p:nvPr>
            <p:ph idx="7" type="body"/>
          </p:nvPr>
        </p:nvSpPr>
        <p:spPr>
          <a:xfrm>
            <a:off x="4622292" y="78867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85" name="Google Shape;885;p99"/>
          <p:cNvSpPr txBox="1"/>
          <p:nvPr>
            <p:ph idx="8" type="subTitle"/>
          </p:nvPr>
        </p:nvSpPr>
        <p:spPr>
          <a:xfrm>
            <a:off x="4622292" y="2928366"/>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86" name="Google Shape;886;p99"/>
          <p:cNvSpPr txBox="1"/>
          <p:nvPr>
            <p:ph idx="9" type="body"/>
          </p:nvPr>
        </p:nvSpPr>
        <p:spPr>
          <a:xfrm>
            <a:off x="4622292" y="3272329"/>
            <a:ext cx="2125980" cy="1553728"/>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87" name="Google Shape;887;p99"/>
          <p:cNvSpPr txBox="1"/>
          <p:nvPr>
            <p:ph idx="13" type="body"/>
          </p:nvPr>
        </p:nvSpPr>
        <p:spPr>
          <a:xfrm>
            <a:off x="6796278" y="78867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88" name="Google Shape;888;p99"/>
          <p:cNvSpPr txBox="1"/>
          <p:nvPr>
            <p:ph idx="14" type="subTitle"/>
          </p:nvPr>
        </p:nvSpPr>
        <p:spPr>
          <a:xfrm>
            <a:off x="6796278" y="2928366"/>
            <a:ext cx="2125980" cy="330247"/>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889" name="Google Shape;889;p99"/>
          <p:cNvSpPr txBox="1"/>
          <p:nvPr>
            <p:ph idx="15" type="body"/>
          </p:nvPr>
        </p:nvSpPr>
        <p:spPr>
          <a:xfrm>
            <a:off x="6796278" y="3272329"/>
            <a:ext cx="2125980" cy="1553728"/>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90" name="Google Shape;890;p99"/>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Small Pictures, 4 Headers, and 4 Text Columns">
  <p:cSld name="Title, 4 Small Pictures, 4 Headers, and 4 Text Columns">
    <p:bg>
      <p:bgPr>
        <a:solidFill>
          <a:schemeClr val="lt1"/>
        </a:solidFill>
      </p:bgPr>
    </p:bg>
    <p:spTree>
      <p:nvGrpSpPr>
        <p:cNvPr id="891" name="Shape 891"/>
        <p:cNvGrpSpPr/>
        <p:nvPr/>
      </p:nvGrpSpPr>
      <p:grpSpPr>
        <a:xfrm>
          <a:off x="0" y="0"/>
          <a:ext cx="0" cy="0"/>
          <a:chOff x="0" y="0"/>
          <a:chExt cx="0" cy="0"/>
        </a:xfrm>
      </p:grpSpPr>
      <p:sp>
        <p:nvSpPr>
          <p:cNvPr id="892" name="Google Shape;892;p100"/>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893" name="Google Shape;893;p100"/>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94" name="Google Shape;894;p100"/>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95" name="Google Shape;895;p100"/>
          <p:cNvSpPr txBox="1"/>
          <p:nvPr>
            <p:ph idx="1" type="body"/>
          </p:nvPr>
        </p:nvSpPr>
        <p:spPr>
          <a:xfrm>
            <a:off x="733425" y="7886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100"/>
              <a:buNone/>
              <a:defRPr sz="21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96" name="Google Shape;896;p100"/>
          <p:cNvSpPr txBox="1"/>
          <p:nvPr>
            <p:ph idx="2" type="subTitle"/>
          </p:nvPr>
        </p:nvSpPr>
        <p:spPr>
          <a:xfrm>
            <a:off x="274320" y="219456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40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897" name="Google Shape;897;p100"/>
          <p:cNvSpPr txBox="1"/>
          <p:nvPr>
            <p:ph idx="3" type="body"/>
          </p:nvPr>
        </p:nvSpPr>
        <p:spPr>
          <a:xfrm>
            <a:off x="274320" y="2468879"/>
            <a:ext cx="2125980" cy="235717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98" name="Google Shape;898;p100"/>
          <p:cNvSpPr txBox="1"/>
          <p:nvPr>
            <p:ph idx="4" type="body"/>
          </p:nvPr>
        </p:nvSpPr>
        <p:spPr>
          <a:xfrm>
            <a:off x="2859405" y="7886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100"/>
              <a:buNone/>
              <a:defRPr sz="21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899" name="Google Shape;899;p100"/>
          <p:cNvSpPr txBox="1"/>
          <p:nvPr>
            <p:ph idx="5" type="subTitle"/>
          </p:nvPr>
        </p:nvSpPr>
        <p:spPr>
          <a:xfrm>
            <a:off x="2448306" y="219456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40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900" name="Google Shape;900;p100"/>
          <p:cNvSpPr txBox="1"/>
          <p:nvPr>
            <p:ph idx="6" type="body"/>
          </p:nvPr>
        </p:nvSpPr>
        <p:spPr>
          <a:xfrm>
            <a:off x="2448306" y="2468879"/>
            <a:ext cx="2125980" cy="235717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01" name="Google Shape;901;p100"/>
          <p:cNvSpPr txBox="1"/>
          <p:nvPr>
            <p:ph idx="7" type="body"/>
          </p:nvPr>
        </p:nvSpPr>
        <p:spPr>
          <a:xfrm>
            <a:off x="4985385" y="7886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100"/>
              <a:buNone/>
              <a:defRPr sz="21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02" name="Google Shape;902;p100"/>
          <p:cNvSpPr txBox="1"/>
          <p:nvPr>
            <p:ph idx="8" type="subTitle"/>
          </p:nvPr>
        </p:nvSpPr>
        <p:spPr>
          <a:xfrm>
            <a:off x="4622292" y="219456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40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903" name="Google Shape;903;p100"/>
          <p:cNvSpPr txBox="1"/>
          <p:nvPr>
            <p:ph idx="9" type="body"/>
          </p:nvPr>
        </p:nvSpPr>
        <p:spPr>
          <a:xfrm>
            <a:off x="4622292" y="2468879"/>
            <a:ext cx="2125980" cy="235717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04" name="Google Shape;904;p100"/>
          <p:cNvSpPr txBox="1"/>
          <p:nvPr>
            <p:ph idx="13" type="body"/>
          </p:nvPr>
        </p:nvSpPr>
        <p:spPr>
          <a:xfrm>
            <a:off x="7111365" y="7886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100"/>
              <a:buNone/>
              <a:defRPr sz="21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05" name="Google Shape;905;p100"/>
          <p:cNvSpPr txBox="1"/>
          <p:nvPr>
            <p:ph idx="14" type="subTitle"/>
          </p:nvPr>
        </p:nvSpPr>
        <p:spPr>
          <a:xfrm>
            <a:off x="6796278" y="2194560"/>
            <a:ext cx="2125980" cy="226314"/>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40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500"/>
              </a:spcBef>
              <a:spcAft>
                <a:spcPts val="0"/>
              </a:spcAft>
              <a:buClr>
                <a:schemeClr val="dk2"/>
              </a:buClr>
              <a:buSzPts val="1400"/>
              <a:buChar char="•"/>
              <a:defRPr/>
            </a:lvl2pPr>
            <a:lvl3pPr lvl="2" algn="l">
              <a:lnSpc>
                <a:spcPct val="100000"/>
              </a:lnSpc>
              <a:spcBef>
                <a:spcPts val="500"/>
              </a:spcBef>
              <a:spcAft>
                <a:spcPts val="0"/>
              </a:spcAft>
              <a:buClr>
                <a:schemeClr val="dk2"/>
              </a:buClr>
              <a:buSzPts val="1400"/>
              <a:buChar char="•"/>
              <a:defRPr/>
            </a:lvl3pPr>
            <a:lvl4pPr lvl="3" algn="l">
              <a:lnSpc>
                <a:spcPct val="100000"/>
              </a:lnSpc>
              <a:spcBef>
                <a:spcPts val="500"/>
              </a:spcBef>
              <a:spcAft>
                <a:spcPts val="0"/>
              </a:spcAft>
              <a:buClr>
                <a:schemeClr val="dk2"/>
              </a:buClr>
              <a:buSzPts val="1400"/>
              <a:buChar char="•"/>
              <a:defRPr/>
            </a:lvl4pPr>
            <a:lvl5pPr lvl="4" algn="l">
              <a:lnSpc>
                <a:spcPct val="100000"/>
              </a:lnSpc>
              <a:spcBef>
                <a:spcPts val="500"/>
              </a:spcBef>
              <a:spcAft>
                <a:spcPts val="0"/>
              </a:spcAft>
              <a:buClr>
                <a:schemeClr val="dk2"/>
              </a:buClr>
              <a:buSzPts val="1400"/>
              <a:buChar char="•"/>
              <a:defRPr/>
            </a:lvl5pPr>
            <a:lvl6pPr lvl="5" algn="l">
              <a:lnSpc>
                <a:spcPct val="100000"/>
              </a:lnSpc>
              <a:spcBef>
                <a:spcPts val="500"/>
              </a:spcBef>
              <a:spcAft>
                <a:spcPts val="0"/>
              </a:spcAft>
              <a:buClr>
                <a:schemeClr val="dk2"/>
              </a:buClr>
              <a:buSzPts val="1400"/>
              <a:buChar char="•"/>
              <a:defRPr/>
            </a:lvl6pPr>
            <a:lvl7pPr lvl="6" algn="l">
              <a:lnSpc>
                <a:spcPct val="100000"/>
              </a:lnSpc>
              <a:spcBef>
                <a:spcPts val="500"/>
              </a:spcBef>
              <a:spcAft>
                <a:spcPts val="0"/>
              </a:spcAft>
              <a:buClr>
                <a:schemeClr val="dk2"/>
              </a:buClr>
              <a:buSzPts val="1400"/>
              <a:buChar char="•"/>
              <a:defRPr/>
            </a:lvl7pPr>
            <a:lvl8pPr lvl="7" algn="l">
              <a:lnSpc>
                <a:spcPct val="100000"/>
              </a:lnSpc>
              <a:spcBef>
                <a:spcPts val="500"/>
              </a:spcBef>
              <a:spcAft>
                <a:spcPts val="0"/>
              </a:spcAft>
              <a:buClr>
                <a:schemeClr val="dk2"/>
              </a:buClr>
              <a:buSzPts val="1400"/>
              <a:buChar char="•"/>
              <a:defRPr/>
            </a:lvl8pPr>
            <a:lvl9pPr lvl="8" algn="l">
              <a:lnSpc>
                <a:spcPct val="100000"/>
              </a:lnSpc>
              <a:spcBef>
                <a:spcPts val="500"/>
              </a:spcBef>
              <a:spcAft>
                <a:spcPts val="500"/>
              </a:spcAft>
              <a:buClr>
                <a:schemeClr val="dk2"/>
              </a:buClr>
              <a:buSzPts val="1400"/>
              <a:buChar char="•"/>
              <a:defRPr/>
            </a:lvl9pPr>
          </a:lstStyle>
          <a:p/>
        </p:txBody>
      </p:sp>
      <p:sp>
        <p:nvSpPr>
          <p:cNvPr id="906" name="Google Shape;906;p100"/>
          <p:cNvSpPr txBox="1"/>
          <p:nvPr>
            <p:ph idx="15" type="body"/>
          </p:nvPr>
        </p:nvSpPr>
        <p:spPr>
          <a:xfrm>
            <a:off x="6796278" y="2468879"/>
            <a:ext cx="2125980" cy="2357177"/>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07" name="Google Shape;907;p100"/>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81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Large Pictures,and 4 Headers">
  <p:cSld name="Title, 4 Large Pictures,and 4 Headers">
    <p:bg>
      <p:bgPr>
        <a:solidFill>
          <a:schemeClr val="lt1"/>
        </a:solidFill>
      </p:bgPr>
    </p:bg>
    <p:spTree>
      <p:nvGrpSpPr>
        <p:cNvPr id="908" name="Shape 908"/>
        <p:cNvGrpSpPr/>
        <p:nvPr/>
      </p:nvGrpSpPr>
      <p:grpSpPr>
        <a:xfrm>
          <a:off x="0" y="0"/>
          <a:ext cx="0" cy="0"/>
          <a:chOff x="0" y="0"/>
          <a:chExt cx="0" cy="0"/>
        </a:xfrm>
      </p:grpSpPr>
      <p:sp>
        <p:nvSpPr>
          <p:cNvPr id="909" name="Google Shape;909;p101"/>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910" name="Google Shape;910;p101"/>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11" name="Google Shape;911;p101"/>
          <p:cNvSpPr txBox="1"/>
          <p:nvPr>
            <p:ph type="title"/>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12" name="Google Shape;912;p101"/>
          <p:cNvSpPr txBox="1"/>
          <p:nvPr>
            <p:ph idx="1" type="body"/>
          </p:nvPr>
        </p:nvSpPr>
        <p:spPr>
          <a:xfrm>
            <a:off x="274320" y="149080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13" name="Google Shape;913;p101"/>
          <p:cNvSpPr txBox="1"/>
          <p:nvPr>
            <p:ph idx="2" type="subTitle"/>
          </p:nvPr>
        </p:nvSpPr>
        <p:spPr>
          <a:xfrm>
            <a:off x="274320" y="3630495"/>
            <a:ext cx="2125980" cy="54864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914" name="Google Shape;914;p101"/>
          <p:cNvSpPr txBox="1"/>
          <p:nvPr>
            <p:ph idx="3" type="body"/>
          </p:nvPr>
        </p:nvSpPr>
        <p:spPr>
          <a:xfrm>
            <a:off x="2448306" y="149080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15" name="Google Shape;915;p101"/>
          <p:cNvSpPr txBox="1"/>
          <p:nvPr>
            <p:ph idx="4" type="subTitle"/>
          </p:nvPr>
        </p:nvSpPr>
        <p:spPr>
          <a:xfrm>
            <a:off x="2448306" y="3630495"/>
            <a:ext cx="2125980" cy="54864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916" name="Google Shape;916;p101"/>
          <p:cNvSpPr txBox="1"/>
          <p:nvPr>
            <p:ph idx="5" type="body"/>
          </p:nvPr>
        </p:nvSpPr>
        <p:spPr>
          <a:xfrm>
            <a:off x="4622292" y="149080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17" name="Google Shape;917;p101"/>
          <p:cNvSpPr txBox="1"/>
          <p:nvPr>
            <p:ph idx="6" type="subTitle"/>
          </p:nvPr>
        </p:nvSpPr>
        <p:spPr>
          <a:xfrm>
            <a:off x="4622292" y="3630495"/>
            <a:ext cx="2125980" cy="54864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918" name="Google Shape;918;p101"/>
          <p:cNvSpPr txBox="1"/>
          <p:nvPr>
            <p:ph idx="7" type="body"/>
          </p:nvPr>
        </p:nvSpPr>
        <p:spPr>
          <a:xfrm>
            <a:off x="6796278" y="1490800"/>
            <a:ext cx="2125980" cy="212598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2400"/>
              <a:buNone/>
              <a:defRPr sz="24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19" name="Google Shape;919;p101"/>
          <p:cNvSpPr txBox="1"/>
          <p:nvPr>
            <p:ph idx="8" type="subTitle"/>
          </p:nvPr>
        </p:nvSpPr>
        <p:spPr>
          <a:xfrm>
            <a:off x="6796278" y="3630495"/>
            <a:ext cx="2125980" cy="54864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lvl="0" algn="l">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lvl="1" algn="l">
              <a:lnSpc>
                <a:spcPct val="100000"/>
              </a:lnSpc>
              <a:spcBef>
                <a:spcPts val="400"/>
              </a:spcBef>
              <a:spcAft>
                <a:spcPts val="0"/>
              </a:spcAft>
              <a:buClr>
                <a:schemeClr val="dk2"/>
              </a:buClr>
              <a:buSzPts val="1500"/>
              <a:buNone/>
              <a:defRPr b="1" sz="1500"/>
            </a:lvl2pPr>
            <a:lvl3pPr lvl="2" algn="l">
              <a:lnSpc>
                <a:spcPct val="100000"/>
              </a:lnSpc>
              <a:spcBef>
                <a:spcPts val="500"/>
              </a:spcBef>
              <a:spcAft>
                <a:spcPts val="0"/>
              </a:spcAft>
              <a:buClr>
                <a:schemeClr val="dk2"/>
              </a:buClr>
              <a:buSzPts val="1400"/>
              <a:buNone/>
              <a:defRPr b="1" sz="1400"/>
            </a:lvl3pPr>
            <a:lvl4pPr lvl="3" algn="l">
              <a:lnSpc>
                <a:spcPct val="100000"/>
              </a:lnSpc>
              <a:spcBef>
                <a:spcPts val="500"/>
              </a:spcBef>
              <a:spcAft>
                <a:spcPts val="0"/>
              </a:spcAft>
              <a:buClr>
                <a:schemeClr val="dk2"/>
              </a:buClr>
              <a:buSzPts val="1200"/>
              <a:buNone/>
              <a:defRPr b="1" sz="1200"/>
            </a:lvl4pPr>
            <a:lvl5pPr lvl="4" algn="l">
              <a:lnSpc>
                <a:spcPct val="100000"/>
              </a:lnSpc>
              <a:spcBef>
                <a:spcPts val="500"/>
              </a:spcBef>
              <a:spcAft>
                <a:spcPts val="0"/>
              </a:spcAft>
              <a:buClr>
                <a:schemeClr val="dk2"/>
              </a:buClr>
              <a:buSzPts val="1200"/>
              <a:buNone/>
              <a:defRPr b="1" sz="1200"/>
            </a:lvl5pPr>
            <a:lvl6pPr lvl="5" algn="l">
              <a:lnSpc>
                <a:spcPct val="100000"/>
              </a:lnSpc>
              <a:spcBef>
                <a:spcPts val="500"/>
              </a:spcBef>
              <a:spcAft>
                <a:spcPts val="0"/>
              </a:spcAft>
              <a:buClr>
                <a:schemeClr val="dk2"/>
              </a:buClr>
              <a:buSzPts val="1200"/>
              <a:buNone/>
              <a:defRPr b="1" sz="1200"/>
            </a:lvl6pPr>
            <a:lvl7pPr lvl="6" algn="l">
              <a:lnSpc>
                <a:spcPct val="100000"/>
              </a:lnSpc>
              <a:spcBef>
                <a:spcPts val="500"/>
              </a:spcBef>
              <a:spcAft>
                <a:spcPts val="0"/>
              </a:spcAft>
              <a:buClr>
                <a:schemeClr val="dk2"/>
              </a:buClr>
              <a:buSzPts val="1200"/>
              <a:buNone/>
              <a:defRPr b="1" sz="1200"/>
            </a:lvl7pPr>
            <a:lvl8pPr lvl="7" algn="l">
              <a:lnSpc>
                <a:spcPct val="100000"/>
              </a:lnSpc>
              <a:spcBef>
                <a:spcPts val="500"/>
              </a:spcBef>
              <a:spcAft>
                <a:spcPts val="0"/>
              </a:spcAft>
              <a:buClr>
                <a:schemeClr val="dk2"/>
              </a:buClr>
              <a:buSzPts val="1200"/>
              <a:buNone/>
              <a:defRPr b="1" sz="1200"/>
            </a:lvl8pPr>
            <a:lvl9pPr lvl="8" algn="l">
              <a:lnSpc>
                <a:spcPct val="100000"/>
              </a:lnSpc>
              <a:spcBef>
                <a:spcPts val="500"/>
              </a:spcBef>
              <a:spcAft>
                <a:spcPts val="500"/>
              </a:spcAft>
              <a:buClr>
                <a:schemeClr val="dk2"/>
              </a:buClr>
              <a:buSzPts val="1200"/>
              <a:buNone/>
              <a:defRPr b="1" sz="1200"/>
            </a:lvl9pPr>
          </a:lstStyle>
          <a:p/>
        </p:txBody>
      </p:sp>
      <p:sp>
        <p:nvSpPr>
          <p:cNvPr id="920" name="Google Shape;920;p101"/>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text box, 6 Pictures, and 6 Text Boxes">
  <p:cSld name="1_Title, text box, 6 Pictures, and 6 Text Boxes">
    <p:bg>
      <p:bgPr>
        <a:solidFill>
          <a:schemeClr val="lt1"/>
        </a:solidFill>
      </p:bgPr>
    </p:bg>
    <p:spTree>
      <p:nvGrpSpPr>
        <p:cNvPr id="921" name="Shape 921"/>
        <p:cNvGrpSpPr/>
        <p:nvPr/>
      </p:nvGrpSpPr>
      <p:grpSpPr>
        <a:xfrm>
          <a:off x="0" y="0"/>
          <a:ext cx="0" cy="0"/>
          <a:chOff x="0" y="0"/>
          <a:chExt cx="0" cy="0"/>
        </a:xfrm>
      </p:grpSpPr>
      <p:sp>
        <p:nvSpPr>
          <p:cNvPr id="922" name="Google Shape;922;p102"/>
          <p:cNvSpPr txBox="1"/>
          <p:nvPr/>
        </p:nvSpPr>
        <p:spPr>
          <a:xfrm>
            <a:off x="2826811" y="4926613"/>
            <a:ext cx="3490378" cy="19620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800">
                <a:solidFill>
                  <a:schemeClr val="dk2"/>
                </a:solidFill>
                <a:latin typeface="Arial"/>
                <a:ea typeface="Arial"/>
                <a:cs typeface="Arial"/>
                <a:sym typeface="Arial"/>
              </a:rPr>
              <a:t>© 2022, Amazon Web Services, Inc. or its affiliates. All rights reserved.</a:t>
            </a:r>
            <a:endParaRPr sz="1100"/>
          </a:p>
        </p:txBody>
      </p:sp>
      <p:sp>
        <p:nvSpPr>
          <p:cNvPr id="923" name="Google Shape;923;p102"/>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sz="800">
                <a:solidFill>
                  <a:schemeClr val="dk2"/>
                </a:solidFill>
                <a:latin typeface="Arial"/>
                <a:ea typeface="Arial"/>
                <a:cs typeface="Arial"/>
                <a:sym typeface="Arial"/>
              </a:defRPr>
            </a:lvl1pPr>
            <a:lvl2pPr indent="0" lvl="1" marL="0" algn="r">
              <a:spcBef>
                <a:spcPts val="0"/>
              </a:spcBef>
              <a:buNone/>
              <a:defRPr sz="800">
                <a:solidFill>
                  <a:schemeClr val="dk2"/>
                </a:solidFill>
                <a:latin typeface="Arial"/>
                <a:ea typeface="Arial"/>
                <a:cs typeface="Arial"/>
                <a:sym typeface="Arial"/>
              </a:defRPr>
            </a:lvl2pPr>
            <a:lvl3pPr indent="0" lvl="2" marL="0" algn="r">
              <a:spcBef>
                <a:spcPts val="0"/>
              </a:spcBef>
              <a:buNone/>
              <a:defRPr sz="800">
                <a:solidFill>
                  <a:schemeClr val="dk2"/>
                </a:solidFill>
                <a:latin typeface="Arial"/>
                <a:ea typeface="Arial"/>
                <a:cs typeface="Arial"/>
                <a:sym typeface="Arial"/>
              </a:defRPr>
            </a:lvl3pPr>
            <a:lvl4pPr indent="0" lvl="3" marL="0" algn="r">
              <a:spcBef>
                <a:spcPts val="0"/>
              </a:spcBef>
              <a:buNone/>
              <a:defRPr sz="800">
                <a:solidFill>
                  <a:schemeClr val="dk2"/>
                </a:solidFill>
                <a:latin typeface="Arial"/>
                <a:ea typeface="Arial"/>
                <a:cs typeface="Arial"/>
                <a:sym typeface="Arial"/>
              </a:defRPr>
            </a:lvl4pPr>
            <a:lvl5pPr indent="0" lvl="4" marL="0" algn="r">
              <a:spcBef>
                <a:spcPts val="0"/>
              </a:spcBef>
              <a:buNone/>
              <a:defRPr sz="800">
                <a:solidFill>
                  <a:schemeClr val="dk2"/>
                </a:solidFill>
                <a:latin typeface="Arial"/>
                <a:ea typeface="Arial"/>
                <a:cs typeface="Arial"/>
                <a:sym typeface="Arial"/>
              </a:defRPr>
            </a:lvl5pPr>
            <a:lvl6pPr indent="0" lvl="5" marL="0" algn="r">
              <a:spcBef>
                <a:spcPts val="0"/>
              </a:spcBef>
              <a:buNone/>
              <a:defRPr sz="800">
                <a:solidFill>
                  <a:schemeClr val="dk2"/>
                </a:solidFill>
                <a:latin typeface="Arial"/>
                <a:ea typeface="Arial"/>
                <a:cs typeface="Arial"/>
                <a:sym typeface="Arial"/>
              </a:defRPr>
            </a:lvl6pPr>
            <a:lvl7pPr indent="0" lvl="6" marL="0" algn="r">
              <a:spcBef>
                <a:spcPts val="0"/>
              </a:spcBef>
              <a:buNone/>
              <a:defRPr sz="800">
                <a:solidFill>
                  <a:schemeClr val="dk2"/>
                </a:solidFill>
                <a:latin typeface="Arial"/>
                <a:ea typeface="Arial"/>
                <a:cs typeface="Arial"/>
                <a:sym typeface="Arial"/>
              </a:defRPr>
            </a:lvl7pPr>
            <a:lvl8pPr indent="0" lvl="7" marL="0" algn="r">
              <a:spcBef>
                <a:spcPts val="0"/>
              </a:spcBef>
              <a:buNone/>
              <a:defRPr sz="800">
                <a:solidFill>
                  <a:schemeClr val="dk2"/>
                </a:solidFill>
                <a:latin typeface="Arial"/>
                <a:ea typeface="Arial"/>
                <a:cs typeface="Arial"/>
                <a:sym typeface="Arial"/>
              </a:defRPr>
            </a:lvl8pPr>
            <a:lvl9pPr indent="0" lvl="8" marL="0" algn="r">
              <a:spcBef>
                <a:spcPts val="0"/>
              </a:spcBef>
              <a:buNone/>
              <a:defRPr sz="8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24" name="Google Shape;924;p102"/>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dk2"/>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5" name="Google Shape;925;p102"/>
          <p:cNvSpPr txBox="1"/>
          <p:nvPr>
            <p:ph idx="1" type="body"/>
          </p:nvPr>
        </p:nvSpPr>
        <p:spPr>
          <a:xfrm>
            <a:off x="1170432" y="1001053"/>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1800"/>
              <a:buNone/>
              <a:defRPr sz="18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26" name="Google Shape;926;p102"/>
          <p:cNvSpPr txBox="1"/>
          <p:nvPr>
            <p:ph idx="2" type="body"/>
          </p:nvPr>
        </p:nvSpPr>
        <p:spPr>
          <a:xfrm>
            <a:off x="587502" y="2385157"/>
            <a:ext cx="2400300" cy="428144"/>
          </a:xfrm>
          <a:prstGeom prst="rect">
            <a:avLst/>
          </a:prstGeom>
          <a:noFill/>
          <a:ln>
            <a:noFill/>
          </a:ln>
        </p:spPr>
        <p:txBody>
          <a:bodyPr anchorCtr="0" anchor="ctr"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27" name="Google Shape;927;p102"/>
          <p:cNvSpPr txBox="1"/>
          <p:nvPr>
            <p:ph idx="3" type="body"/>
          </p:nvPr>
        </p:nvSpPr>
        <p:spPr>
          <a:xfrm>
            <a:off x="3979926" y="1001053"/>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1800"/>
              <a:buNone/>
              <a:defRPr sz="18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28" name="Google Shape;928;p102"/>
          <p:cNvSpPr txBox="1"/>
          <p:nvPr>
            <p:ph idx="4" type="body"/>
          </p:nvPr>
        </p:nvSpPr>
        <p:spPr>
          <a:xfrm>
            <a:off x="3396996" y="2385157"/>
            <a:ext cx="2400300" cy="428144"/>
          </a:xfrm>
          <a:prstGeom prst="rect">
            <a:avLst/>
          </a:prstGeom>
          <a:noFill/>
          <a:ln>
            <a:noFill/>
          </a:ln>
        </p:spPr>
        <p:txBody>
          <a:bodyPr anchorCtr="0" anchor="ctr"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29" name="Google Shape;929;p102"/>
          <p:cNvSpPr txBox="1"/>
          <p:nvPr>
            <p:ph idx="5" type="body"/>
          </p:nvPr>
        </p:nvSpPr>
        <p:spPr>
          <a:xfrm>
            <a:off x="6798564" y="1001053"/>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1800"/>
              <a:buNone/>
              <a:defRPr sz="18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30" name="Google Shape;930;p102"/>
          <p:cNvSpPr txBox="1"/>
          <p:nvPr>
            <p:ph idx="6" type="body"/>
          </p:nvPr>
        </p:nvSpPr>
        <p:spPr>
          <a:xfrm>
            <a:off x="6215634" y="2385157"/>
            <a:ext cx="2400300" cy="428144"/>
          </a:xfrm>
          <a:prstGeom prst="rect">
            <a:avLst/>
          </a:prstGeom>
          <a:noFill/>
          <a:ln>
            <a:noFill/>
          </a:ln>
        </p:spPr>
        <p:txBody>
          <a:bodyPr anchorCtr="0" anchor="ctr"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31" name="Google Shape;931;p102"/>
          <p:cNvSpPr txBox="1"/>
          <p:nvPr>
            <p:ph idx="7" type="body"/>
          </p:nvPr>
        </p:nvSpPr>
        <p:spPr>
          <a:xfrm>
            <a:off x="1170432" y="29922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1800"/>
              <a:buNone/>
              <a:defRPr sz="18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32" name="Google Shape;932;p102"/>
          <p:cNvSpPr txBox="1"/>
          <p:nvPr>
            <p:ph idx="8" type="body"/>
          </p:nvPr>
        </p:nvSpPr>
        <p:spPr>
          <a:xfrm>
            <a:off x="587502" y="4371249"/>
            <a:ext cx="2400300" cy="428144"/>
          </a:xfrm>
          <a:prstGeom prst="rect">
            <a:avLst/>
          </a:prstGeom>
          <a:noFill/>
          <a:ln>
            <a:noFill/>
          </a:ln>
        </p:spPr>
        <p:txBody>
          <a:bodyPr anchorCtr="0" anchor="ctr"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33" name="Google Shape;933;p102"/>
          <p:cNvSpPr txBox="1"/>
          <p:nvPr>
            <p:ph idx="9" type="body"/>
          </p:nvPr>
        </p:nvSpPr>
        <p:spPr>
          <a:xfrm>
            <a:off x="3979926" y="29922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1800"/>
              <a:buNone/>
              <a:defRPr sz="18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34" name="Google Shape;934;p102"/>
          <p:cNvSpPr txBox="1"/>
          <p:nvPr>
            <p:ph idx="13" type="body"/>
          </p:nvPr>
        </p:nvSpPr>
        <p:spPr>
          <a:xfrm>
            <a:off x="3396996" y="4371249"/>
            <a:ext cx="2400300" cy="428144"/>
          </a:xfrm>
          <a:prstGeom prst="rect">
            <a:avLst/>
          </a:prstGeom>
          <a:noFill/>
          <a:ln>
            <a:noFill/>
          </a:ln>
        </p:spPr>
        <p:txBody>
          <a:bodyPr anchorCtr="0" anchor="ctr"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35" name="Google Shape;935;p102"/>
          <p:cNvSpPr txBox="1"/>
          <p:nvPr>
            <p:ph idx="14" type="body"/>
          </p:nvPr>
        </p:nvSpPr>
        <p:spPr>
          <a:xfrm>
            <a:off x="6798564" y="2992270"/>
            <a:ext cx="13716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Clr>
                <a:schemeClr val="dk2"/>
              </a:buClr>
              <a:buSzPts val="1800"/>
              <a:buNone/>
              <a:defRPr sz="1800">
                <a:solidFill>
                  <a:schemeClr val="dk2"/>
                </a:solidFill>
              </a:defRPr>
            </a:lvl1pPr>
            <a:lvl2pPr indent="-317500" lvl="1" marL="914400" algn="l">
              <a:lnSpc>
                <a:spcPct val="100000"/>
              </a:lnSpc>
              <a:spcBef>
                <a:spcPts val="5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36" name="Google Shape;936;p102"/>
          <p:cNvSpPr txBox="1"/>
          <p:nvPr>
            <p:ph idx="15" type="body"/>
          </p:nvPr>
        </p:nvSpPr>
        <p:spPr>
          <a:xfrm>
            <a:off x="6215634" y="4371249"/>
            <a:ext cx="2400300" cy="428144"/>
          </a:xfrm>
          <a:prstGeom prst="rect">
            <a:avLst/>
          </a:prstGeom>
          <a:noFill/>
          <a:ln>
            <a:noFill/>
          </a:ln>
        </p:spPr>
        <p:txBody>
          <a:bodyPr anchorCtr="0" anchor="ctr" bIns="34275" lIns="34275" spcFirstLastPara="1" rIns="68575" wrap="square" tIns="34275">
            <a:normAutofit/>
          </a:bodyPr>
          <a:lstStyle>
            <a:lvl1pPr indent="-228600" lvl="0" marL="457200" algn="ctr">
              <a:lnSpc>
                <a:spcPct val="100000"/>
              </a:lnSpc>
              <a:spcBef>
                <a:spcPts val="400"/>
              </a:spcBef>
              <a:spcAft>
                <a:spcPts val="0"/>
              </a:spcAft>
              <a:buClr>
                <a:schemeClr val="dk2"/>
              </a:buClr>
              <a:buSzPts val="1500"/>
              <a:buNone/>
              <a:defRPr sz="1500">
                <a:solidFill>
                  <a:schemeClr val="dk2"/>
                </a:solidFill>
              </a:defRPr>
            </a:lvl1pPr>
            <a:lvl2pPr indent="-317500" lvl="1" marL="914400" algn="l">
              <a:lnSpc>
                <a:spcPct val="100000"/>
              </a:lnSpc>
              <a:spcBef>
                <a:spcPts val="900"/>
              </a:spcBef>
              <a:spcAft>
                <a:spcPts val="0"/>
              </a:spcAft>
              <a:buClr>
                <a:schemeClr val="dk2"/>
              </a:buClr>
              <a:buSzPts val="1400"/>
              <a:buChar char="•"/>
              <a:defRPr/>
            </a:lvl2pPr>
            <a:lvl3pPr indent="-317500" lvl="2" marL="1371600" algn="l">
              <a:lnSpc>
                <a:spcPct val="100000"/>
              </a:lnSpc>
              <a:spcBef>
                <a:spcPts val="500"/>
              </a:spcBef>
              <a:spcAft>
                <a:spcPts val="0"/>
              </a:spcAft>
              <a:buClr>
                <a:schemeClr val="dk2"/>
              </a:buClr>
              <a:buSzPts val="1400"/>
              <a:buChar char="•"/>
              <a:defRPr/>
            </a:lvl3pPr>
            <a:lvl4pPr indent="-317500" lvl="3" marL="1828800" algn="l">
              <a:lnSpc>
                <a:spcPct val="100000"/>
              </a:lnSpc>
              <a:spcBef>
                <a:spcPts val="500"/>
              </a:spcBef>
              <a:spcAft>
                <a:spcPts val="0"/>
              </a:spcAft>
              <a:buClr>
                <a:schemeClr val="dk2"/>
              </a:buClr>
              <a:buSzPts val="1400"/>
              <a:buChar char="•"/>
              <a:defRPr/>
            </a:lvl4pPr>
            <a:lvl5pPr indent="-317500" lvl="4" marL="2286000" algn="l">
              <a:lnSpc>
                <a:spcPct val="100000"/>
              </a:lnSpc>
              <a:spcBef>
                <a:spcPts val="500"/>
              </a:spcBef>
              <a:spcAft>
                <a:spcPts val="0"/>
              </a:spcAft>
              <a:buClr>
                <a:schemeClr val="dk2"/>
              </a:buClr>
              <a:buSzPts val="1400"/>
              <a:buChar char="•"/>
              <a:defRPr/>
            </a:lvl5pPr>
            <a:lvl6pPr indent="-317500" lvl="5" marL="2743200" algn="l">
              <a:lnSpc>
                <a:spcPct val="100000"/>
              </a:lnSpc>
              <a:spcBef>
                <a:spcPts val="500"/>
              </a:spcBef>
              <a:spcAft>
                <a:spcPts val="0"/>
              </a:spcAft>
              <a:buClr>
                <a:schemeClr val="dk2"/>
              </a:buClr>
              <a:buSzPts val="1400"/>
              <a:buChar char="•"/>
              <a:defRPr/>
            </a:lvl6pPr>
            <a:lvl7pPr indent="-317500" lvl="6" marL="3200400" algn="l">
              <a:lnSpc>
                <a:spcPct val="100000"/>
              </a:lnSpc>
              <a:spcBef>
                <a:spcPts val="500"/>
              </a:spcBef>
              <a:spcAft>
                <a:spcPts val="0"/>
              </a:spcAft>
              <a:buClr>
                <a:schemeClr val="dk2"/>
              </a:buClr>
              <a:buSzPts val="1400"/>
              <a:buChar char="•"/>
              <a:defRPr/>
            </a:lvl7pPr>
            <a:lvl8pPr indent="-317500" lvl="7" marL="3657600" algn="l">
              <a:lnSpc>
                <a:spcPct val="100000"/>
              </a:lnSpc>
              <a:spcBef>
                <a:spcPts val="500"/>
              </a:spcBef>
              <a:spcAft>
                <a:spcPts val="0"/>
              </a:spcAft>
              <a:buClr>
                <a:schemeClr val="dk2"/>
              </a:buClr>
              <a:buSzPts val="1400"/>
              <a:buChar char="•"/>
              <a:defRPr/>
            </a:lvl8pPr>
            <a:lvl9pPr indent="-317500" lvl="8" marL="4114800" algn="l">
              <a:lnSpc>
                <a:spcPct val="100000"/>
              </a:lnSpc>
              <a:spcBef>
                <a:spcPts val="500"/>
              </a:spcBef>
              <a:spcAft>
                <a:spcPts val="500"/>
              </a:spcAft>
              <a:buClr>
                <a:schemeClr val="dk2"/>
              </a:buClr>
              <a:buSzPts val="1400"/>
              <a:buChar char="•"/>
              <a:defRPr/>
            </a:lvl9pPr>
          </a:lstStyle>
          <a:p/>
        </p:txBody>
      </p:sp>
      <p:sp>
        <p:nvSpPr>
          <p:cNvPr id="937" name="Google Shape;937;p102"/>
          <p:cNvSpPr/>
          <p:nvPr/>
        </p:nvSpPr>
        <p:spPr>
          <a:xfrm>
            <a:off x="274320" y="773133"/>
            <a:ext cx="8675370" cy="3429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81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49.xml"/><Relationship Id="rId42" Type="http://schemas.openxmlformats.org/officeDocument/2006/relationships/slideLayout" Target="../slideLayouts/slideLayout51.xml"/><Relationship Id="rId41" Type="http://schemas.openxmlformats.org/officeDocument/2006/relationships/slideLayout" Target="../slideLayouts/slideLayout50.xml"/><Relationship Id="rId44" Type="http://schemas.openxmlformats.org/officeDocument/2006/relationships/slideLayout" Target="../slideLayouts/slideLayout53.xml"/><Relationship Id="rId43" Type="http://schemas.openxmlformats.org/officeDocument/2006/relationships/slideLayout" Target="../slideLayouts/slideLayout52.xml"/><Relationship Id="rId46" Type="http://schemas.openxmlformats.org/officeDocument/2006/relationships/slideLayout" Target="../slideLayouts/slideLayout55.xml"/><Relationship Id="rId45" Type="http://schemas.openxmlformats.org/officeDocument/2006/relationships/slideLayout" Target="../slideLayouts/slideLayout54.xml"/><Relationship Id="rId1" Type="http://schemas.openxmlformats.org/officeDocument/2006/relationships/image" Target="../media/image2.png"/><Relationship Id="rId2" Type="http://schemas.openxmlformats.org/officeDocument/2006/relationships/image" Target="../media/image14.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48" Type="http://schemas.openxmlformats.org/officeDocument/2006/relationships/slideLayout" Target="../slideLayouts/slideLayout57.xml"/><Relationship Id="rId47" Type="http://schemas.openxmlformats.org/officeDocument/2006/relationships/slideLayout" Target="../slideLayouts/slideLayout56.xml"/><Relationship Id="rId49" Type="http://schemas.openxmlformats.org/officeDocument/2006/relationships/slideLayout" Target="../slideLayouts/slideLayout5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31" Type="http://schemas.openxmlformats.org/officeDocument/2006/relationships/slideLayout" Target="../slideLayouts/slideLayout40.xml"/><Relationship Id="rId30" Type="http://schemas.openxmlformats.org/officeDocument/2006/relationships/slideLayout" Target="../slideLayouts/slideLayout39.xml"/><Relationship Id="rId33" Type="http://schemas.openxmlformats.org/officeDocument/2006/relationships/slideLayout" Target="../slideLayouts/slideLayout42.xml"/><Relationship Id="rId32" Type="http://schemas.openxmlformats.org/officeDocument/2006/relationships/slideLayout" Target="../slideLayouts/slideLayout41.xml"/><Relationship Id="rId35" Type="http://schemas.openxmlformats.org/officeDocument/2006/relationships/slideLayout" Target="../slideLayouts/slideLayout44.xml"/><Relationship Id="rId34" Type="http://schemas.openxmlformats.org/officeDocument/2006/relationships/slideLayout" Target="../slideLayouts/slideLayout43.xml"/><Relationship Id="rId37" Type="http://schemas.openxmlformats.org/officeDocument/2006/relationships/slideLayout" Target="../slideLayouts/slideLayout46.xml"/><Relationship Id="rId36" Type="http://schemas.openxmlformats.org/officeDocument/2006/relationships/slideLayout" Target="../slideLayouts/slideLayout45.xml"/><Relationship Id="rId39" Type="http://schemas.openxmlformats.org/officeDocument/2006/relationships/slideLayout" Target="../slideLayouts/slideLayout48.xml"/><Relationship Id="rId38" Type="http://schemas.openxmlformats.org/officeDocument/2006/relationships/slideLayout" Target="../slideLayouts/slideLayout47.xml"/><Relationship Id="rId20" Type="http://schemas.openxmlformats.org/officeDocument/2006/relationships/slideLayout" Target="../slideLayouts/slideLayout29.xml"/><Relationship Id="rId22" Type="http://schemas.openxmlformats.org/officeDocument/2006/relationships/slideLayout" Target="../slideLayouts/slideLayout31.xml"/><Relationship Id="rId21" Type="http://schemas.openxmlformats.org/officeDocument/2006/relationships/slideLayout" Target="../slideLayouts/slideLayout30.xml"/><Relationship Id="rId24" Type="http://schemas.openxmlformats.org/officeDocument/2006/relationships/slideLayout" Target="../slideLayouts/slideLayout33.xml"/><Relationship Id="rId23" Type="http://schemas.openxmlformats.org/officeDocument/2006/relationships/slideLayout" Target="../slideLayouts/slideLayout32.xml"/><Relationship Id="rId26" Type="http://schemas.openxmlformats.org/officeDocument/2006/relationships/slideLayout" Target="../slideLayouts/slideLayout35.xml"/><Relationship Id="rId25" Type="http://schemas.openxmlformats.org/officeDocument/2006/relationships/slideLayout" Target="../slideLayouts/slideLayout34.xml"/><Relationship Id="rId28" Type="http://schemas.openxmlformats.org/officeDocument/2006/relationships/slideLayout" Target="../slideLayouts/slideLayout37.xml"/><Relationship Id="rId27" Type="http://schemas.openxmlformats.org/officeDocument/2006/relationships/slideLayout" Target="../slideLayouts/slideLayout36.xml"/><Relationship Id="rId29" Type="http://schemas.openxmlformats.org/officeDocument/2006/relationships/slideLayout" Target="../slideLayouts/slideLayout38.xml"/><Relationship Id="rId51" Type="http://schemas.openxmlformats.org/officeDocument/2006/relationships/slideLayout" Target="../slideLayouts/slideLayout60.xml"/><Relationship Id="rId50" Type="http://schemas.openxmlformats.org/officeDocument/2006/relationships/slideLayout" Target="../slideLayouts/slideLayout59.xml"/><Relationship Id="rId53" Type="http://schemas.openxmlformats.org/officeDocument/2006/relationships/slideLayout" Target="../slideLayouts/slideLayout62.xml"/><Relationship Id="rId52" Type="http://schemas.openxmlformats.org/officeDocument/2006/relationships/slideLayout" Target="../slideLayouts/slideLayout61.xml"/><Relationship Id="rId11" Type="http://schemas.openxmlformats.org/officeDocument/2006/relationships/slideLayout" Target="../slideLayouts/slideLayout20.xml"/><Relationship Id="rId55" Type="http://schemas.openxmlformats.org/officeDocument/2006/relationships/theme" Target="../theme/theme4.xml"/><Relationship Id="rId10" Type="http://schemas.openxmlformats.org/officeDocument/2006/relationships/slideLayout" Target="../slideLayouts/slideLayout19.xml"/><Relationship Id="rId54" Type="http://schemas.openxmlformats.org/officeDocument/2006/relationships/slideLayout" Target="../slideLayouts/slideLayout63.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19" Type="http://schemas.openxmlformats.org/officeDocument/2006/relationships/slideLayout" Target="../slideLayouts/slideLayout28.xml"/><Relationship Id="rId18"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101.xml"/><Relationship Id="rId42" Type="http://schemas.openxmlformats.org/officeDocument/2006/relationships/slideLayout" Target="../slideLayouts/slideLayout103.xml"/><Relationship Id="rId41" Type="http://schemas.openxmlformats.org/officeDocument/2006/relationships/slideLayout" Target="../slideLayouts/slideLayout102.xml"/><Relationship Id="rId44" Type="http://schemas.openxmlformats.org/officeDocument/2006/relationships/slideLayout" Target="../slideLayouts/slideLayout105.xml"/><Relationship Id="rId43" Type="http://schemas.openxmlformats.org/officeDocument/2006/relationships/slideLayout" Target="../slideLayouts/slideLayout104.xml"/><Relationship Id="rId46" Type="http://schemas.openxmlformats.org/officeDocument/2006/relationships/slideLayout" Target="../slideLayouts/slideLayout107.xml"/><Relationship Id="rId45" Type="http://schemas.openxmlformats.org/officeDocument/2006/relationships/slideLayout" Target="../slideLayouts/slideLayout106.xml"/><Relationship Id="rId1" Type="http://schemas.openxmlformats.org/officeDocument/2006/relationships/image" Target="../media/image2.png"/><Relationship Id="rId2" Type="http://schemas.openxmlformats.org/officeDocument/2006/relationships/image" Target="../media/image25.png"/><Relationship Id="rId3" Type="http://schemas.openxmlformats.org/officeDocument/2006/relationships/slideLayout" Target="../slideLayouts/slideLayout64.xml"/><Relationship Id="rId4" Type="http://schemas.openxmlformats.org/officeDocument/2006/relationships/slideLayout" Target="../slideLayouts/slideLayout65.xml"/><Relationship Id="rId9" Type="http://schemas.openxmlformats.org/officeDocument/2006/relationships/slideLayout" Target="../slideLayouts/slideLayout70.xml"/><Relationship Id="rId48" Type="http://schemas.openxmlformats.org/officeDocument/2006/relationships/slideLayout" Target="../slideLayouts/slideLayout109.xml"/><Relationship Id="rId47" Type="http://schemas.openxmlformats.org/officeDocument/2006/relationships/slideLayout" Target="../slideLayouts/slideLayout108.xml"/><Relationship Id="rId49" Type="http://schemas.openxmlformats.org/officeDocument/2006/relationships/slideLayout" Target="../slideLayouts/slideLayout110.xml"/><Relationship Id="rId5" Type="http://schemas.openxmlformats.org/officeDocument/2006/relationships/slideLayout" Target="../slideLayouts/slideLayout66.xml"/><Relationship Id="rId6" Type="http://schemas.openxmlformats.org/officeDocument/2006/relationships/slideLayout" Target="../slideLayouts/slideLayout67.xml"/><Relationship Id="rId7" Type="http://schemas.openxmlformats.org/officeDocument/2006/relationships/slideLayout" Target="../slideLayouts/slideLayout68.xml"/><Relationship Id="rId8" Type="http://schemas.openxmlformats.org/officeDocument/2006/relationships/slideLayout" Target="../slideLayouts/slideLayout69.xml"/><Relationship Id="rId31" Type="http://schemas.openxmlformats.org/officeDocument/2006/relationships/slideLayout" Target="../slideLayouts/slideLayout92.xml"/><Relationship Id="rId30" Type="http://schemas.openxmlformats.org/officeDocument/2006/relationships/slideLayout" Target="../slideLayouts/slideLayout91.xml"/><Relationship Id="rId33" Type="http://schemas.openxmlformats.org/officeDocument/2006/relationships/slideLayout" Target="../slideLayouts/slideLayout94.xml"/><Relationship Id="rId32" Type="http://schemas.openxmlformats.org/officeDocument/2006/relationships/slideLayout" Target="../slideLayouts/slideLayout93.xml"/><Relationship Id="rId35" Type="http://schemas.openxmlformats.org/officeDocument/2006/relationships/slideLayout" Target="../slideLayouts/slideLayout96.xml"/><Relationship Id="rId34" Type="http://schemas.openxmlformats.org/officeDocument/2006/relationships/slideLayout" Target="../slideLayouts/slideLayout95.xml"/><Relationship Id="rId37" Type="http://schemas.openxmlformats.org/officeDocument/2006/relationships/slideLayout" Target="../slideLayouts/slideLayout98.xml"/><Relationship Id="rId36" Type="http://schemas.openxmlformats.org/officeDocument/2006/relationships/slideLayout" Target="../slideLayouts/slideLayout97.xml"/><Relationship Id="rId39" Type="http://schemas.openxmlformats.org/officeDocument/2006/relationships/slideLayout" Target="../slideLayouts/slideLayout100.xml"/><Relationship Id="rId38" Type="http://schemas.openxmlformats.org/officeDocument/2006/relationships/slideLayout" Target="../slideLayouts/slideLayout99.xml"/><Relationship Id="rId20" Type="http://schemas.openxmlformats.org/officeDocument/2006/relationships/slideLayout" Target="../slideLayouts/slideLayout81.xml"/><Relationship Id="rId22" Type="http://schemas.openxmlformats.org/officeDocument/2006/relationships/slideLayout" Target="../slideLayouts/slideLayout83.xml"/><Relationship Id="rId21" Type="http://schemas.openxmlformats.org/officeDocument/2006/relationships/slideLayout" Target="../slideLayouts/slideLayout82.xml"/><Relationship Id="rId24" Type="http://schemas.openxmlformats.org/officeDocument/2006/relationships/slideLayout" Target="../slideLayouts/slideLayout85.xml"/><Relationship Id="rId23" Type="http://schemas.openxmlformats.org/officeDocument/2006/relationships/slideLayout" Target="../slideLayouts/slideLayout84.xml"/><Relationship Id="rId26" Type="http://schemas.openxmlformats.org/officeDocument/2006/relationships/slideLayout" Target="../slideLayouts/slideLayout87.xml"/><Relationship Id="rId25" Type="http://schemas.openxmlformats.org/officeDocument/2006/relationships/slideLayout" Target="../slideLayouts/slideLayout86.xml"/><Relationship Id="rId28" Type="http://schemas.openxmlformats.org/officeDocument/2006/relationships/slideLayout" Target="../slideLayouts/slideLayout89.xml"/><Relationship Id="rId27" Type="http://schemas.openxmlformats.org/officeDocument/2006/relationships/slideLayout" Target="../slideLayouts/slideLayout88.xml"/><Relationship Id="rId29" Type="http://schemas.openxmlformats.org/officeDocument/2006/relationships/slideLayout" Target="../slideLayouts/slideLayout90.xml"/><Relationship Id="rId51" Type="http://schemas.openxmlformats.org/officeDocument/2006/relationships/slideLayout" Target="../slideLayouts/slideLayout112.xml"/><Relationship Id="rId50" Type="http://schemas.openxmlformats.org/officeDocument/2006/relationships/slideLayout" Target="../slideLayouts/slideLayout111.xml"/><Relationship Id="rId53" Type="http://schemas.openxmlformats.org/officeDocument/2006/relationships/slideLayout" Target="../slideLayouts/slideLayout114.xml"/><Relationship Id="rId52" Type="http://schemas.openxmlformats.org/officeDocument/2006/relationships/slideLayout" Target="../slideLayouts/slideLayout113.xml"/><Relationship Id="rId11" Type="http://schemas.openxmlformats.org/officeDocument/2006/relationships/slideLayout" Target="../slideLayouts/slideLayout72.xml"/><Relationship Id="rId55" Type="http://schemas.openxmlformats.org/officeDocument/2006/relationships/theme" Target="../theme/theme3.xml"/><Relationship Id="rId10" Type="http://schemas.openxmlformats.org/officeDocument/2006/relationships/slideLayout" Target="../slideLayouts/slideLayout71.xml"/><Relationship Id="rId54" Type="http://schemas.openxmlformats.org/officeDocument/2006/relationships/slideLayout" Target="../slideLayouts/slideLayout115.xml"/><Relationship Id="rId13" Type="http://schemas.openxmlformats.org/officeDocument/2006/relationships/slideLayout" Target="../slideLayouts/slideLayout74.xml"/><Relationship Id="rId12" Type="http://schemas.openxmlformats.org/officeDocument/2006/relationships/slideLayout" Target="../slideLayouts/slideLayout73.xml"/><Relationship Id="rId15" Type="http://schemas.openxmlformats.org/officeDocument/2006/relationships/slideLayout" Target="../slideLayouts/slideLayout76.xml"/><Relationship Id="rId14" Type="http://schemas.openxmlformats.org/officeDocument/2006/relationships/slideLayout" Target="../slideLayouts/slideLayout75.xml"/><Relationship Id="rId17" Type="http://schemas.openxmlformats.org/officeDocument/2006/relationships/slideLayout" Target="../slideLayouts/slideLayout78.xml"/><Relationship Id="rId16" Type="http://schemas.openxmlformats.org/officeDocument/2006/relationships/slideLayout" Target="../slideLayouts/slideLayout77.xml"/><Relationship Id="rId19" Type="http://schemas.openxmlformats.org/officeDocument/2006/relationships/slideLayout" Target="../slideLayouts/slideLayout80.xml"/><Relationship Id="rId18"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602042" y="4834291"/>
            <a:ext cx="363196" cy="217193"/>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marR="0" rtl="0" algn="l">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3" name="Google Shape;53;p13"/>
          <p:cNvSpPr txBox="1"/>
          <p:nvPr>
            <p:ph idx="1" type="body"/>
          </p:nvPr>
        </p:nvSpPr>
        <p:spPr>
          <a:xfrm>
            <a:off x="274320" y="857250"/>
            <a:ext cx="8676907" cy="3968812"/>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100000"/>
              </a:lnSpc>
              <a:spcBef>
                <a:spcPts val="400"/>
              </a:spcBef>
              <a:spcAft>
                <a:spcPts val="0"/>
              </a:spcAft>
              <a:buClr>
                <a:schemeClr val="dk2"/>
              </a:buClr>
              <a:buSzPts val="2100"/>
              <a:buFont typeface="Arial"/>
              <a:buChar char="•"/>
              <a:defRPr b="0" i="0" sz="2100" u="none" cap="none" strike="noStrike">
                <a:solidFill>
                  <a:schemeClr val="dk2"/>
                </a:solidFill>
                <a:latin typeface="Arial"/>
                <a:ea typeface="Arial"/>
                <a:cs typeface="Arial"/>
                <a:sym typeface="Arial"/>
              </a:defRPr>
            </a:lvl1pPr>
            <a:lvl2pPr indent="-342900" lvl="1" marL="9144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2pPr>
            <a:lvl3pPr indent="-323850" lvl="2" marL="1371600" marR="0" rtl="0" algn="l">
              <a:lnSpc>
                <a:spcPct val="100000"/>
              </a:lnSpc>
              <a:spcBef>
                <a:spcPts val="50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3pPr>
            <a:lvl4pPr indent="-317500" lvl="3" marL="1828800" marR="0" rtl="0" algn="l">
              <a:lnSpc>
                <a:spcPct val="100000"/>
              </a:lnSpc>
              <a:spcBef>
                <a:spcPts val="5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00000"/>
              </a:lnSpc>
              <a:spcBef>
                <a:spcPts val="5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04800" lvl="5" marL="2743200" marR="0" rtl="0" algn="l">
              <a:lnSpc>
                <a:spcPct val="100000"/>
              </a:lnSpc>
              <a:spcBef>
                <a:spcPts val="5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00000"/>
              </a:lnSpc>
              <a:spcBef>
                <a:spcPts val="5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00000"/>
              </a:lnSpc>
              <a:spcBef>
                <a:spcPts val="5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00000"/>
              </a:lnSpc>
              <a:spcBef>
                <a:spcPts val="500"/>
              </a:spcBef>
              <a:spcAft>
                <a:spcPts val="5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pic>
        <p:nvPicPr>
          <p:cNvPr id="54" name="Google Shape;54;p13"/>
          <p:cNvPicPr preferRelativeResize="0"/>
          <p:nvPr/>
        </p:nvPicPr>
        <p:blipFill rotWithShape="1">
          <a:blip r:embed="rId2">
            <a:alphaModFix/>
          </a:blip>
          <a:srcRect b="0" l="0" r="0" t="0"/>
          <a:stretch/>
        </p:blipFill>
        <p:spPr>
          <a:xfrm>
            <a:off x="182699" y="4839231"/>
            <a:ext cx="275234" cy="1645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 id="2147483675" r:id="rId19"/>
    <p:sldLayoutId id="2147483676" r:id="rId20"/>
    <p:sldLayoutId id="2147483677" r:id="rId21"/>
    <p:sldLayoutId id="2147483678" r:id="rId22"/>
    <p:sldLayoutId id="2147483679" r:id="rId23"/>
    <p:sldLayoutId id="2147483680" r:id="rId24"/>
    <p:sldLayoutId id="2147483681" r:id="rId25"/>
    <p:sldLayoutId id="2147483682" r:id="rId26"/>
    <p:sldLayoutId id="2147483683" r:id="rId27"/>
    <p:sldLayoutId id="2147483684" r:id="rId28"/>
    <p:sldLayoutId id="2147483685" r:id="rId29"/>
    <p:sldLayoutId id="2147483686" r:id="rId30"/>
    <p:sldLayoutId id="2147483687" r:id="rId31"/>
    <p:sldLayoutId id="2147483688" r:id="rId32"/>
    <p:sldLayoutId id="2147483689" r:id="rId33"/>
    <p:sldLayoutId id="2147483690" r:id="rId34"/>
    <p:sldLayoutId id="2147483691" r:id="rId35"/>
    <p:sldLayoutId id="2147483692" r:id="rId36"/>
    <p:sldLayoutId id="2147483693" r:id="rId37"/>
    <p:sldLayoutId id="2147483694" r:id="rId38"/>
    <p:sldLayoutId id="2147483695" r:id="rId39"/>
    <p:sldLayoutId id="2147483696" r:id="rId40"/>
    <p:sldLayoutId id="2147483697" r:id="rId41"/>
    <p:sldLayoutId id="2147483698" r:id="rId42"/>
    <p:sldLayoutId id="2147483699" r:id="rId43"/>
    <p:sldLayoutId id="2147483700" r:id="rId44"/>
    <p:sldLayoutId id="2147483701" r:id="rId45"/>
    <p:sldLayoutId id="2147483702" r:id="rId46"/>
    <p:sldLayoutId id="2147483703" r:id="rId47"/>
    <p:sldLayoutId id="2147483704" r:id="rId48"/>
    <p:sldLayoutId id="2147483705" r:id="rId49"/>
    <p:sldLayoutId id="2147483706" r:id="rId50"/>
    <p:sldLayoutId id="2147483707" r:id="rId51"/>
    <p:sldLayoutId id="2147483708" r:id="rId52"/>
    <p:sldLayoutId id="2147483709" r:id="rId53"/>
    <p:sldLayoutId id="2147483710" r:id="rId5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80" name="Shape 580"/>
        <p:cNvGrpSpPr/>
        <p:nvPr/>
      </p:nvGrpSpPr>
      <p:grpSpPr>
        <a:xfrm>
          <a:off x="0" y="0"/>
          <a:ext cx="0" cy="0"/>
          <a:chOff x="0" y="0"/>
          <a:chExt cx="0" cy="0"/>
        </a:xfrm>
      </p:grpSpPr>
      <p:sp>
        <p:nvSpPr>
          <p:cNvPr id="581" name="Google Shape;581;p66"/>
          <p:cNvSpPr txBox="1"/>
          <p:nvPr>
            <p:ph idx="12" type="sldNum"/>
          </p:nvPr>
        </p:nvSpPr>
        <p:spPr>
          <a:xfrm>
            <a:off x="8602042" y="4834291"/>
            <a:ext cx="363196" cy="217193"/>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82" name="Google Shape;582;p66"/>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lvl1pPr lvl="0" marR="0" rtl="0" algn="l">
              <a:lnSpc>
                <a:spcPct val="100000"/>
              </a:lnSpc>
              <a:spcBef>
                <a:spcPts val="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83" name="Google Shape;583;p66"/>
          <p:cNvSpPr txBox="1"/>
          <p:nvPr>
            <p:ph idx="1" type="body"/>
          </p:nvPr>
        </p:nvSpPr>
        <p:spPr>
          <a:xfrm>
            <a:off x="274320" y="857250"/>
            <a:ext cx="8676907" cy="3968812"/>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100000"/>
              </a:lnSpc>
              <a:spcBef>
                <a:spcPts val="400"/>
              </a:spcBef>
              <a:spcAft>
                <a:spcPts val="0"/>
              </a:spcAft>
              <a:buClr>
                <a:schemeClr val="dk2"/>
              </a:buClr>
              <a:buSzPts val="2100"/>
              <a:buFont typeface="Arial"/>
              <a:buChar char="•"/>
              <a:defRPr b="0" i="0" sz="2100" u="none" cap="none" strike="noStrike">
                <a:solidFill>
                  <a:schemeClr val="dk2"/>
                </a:solidFill>
                <a:latin typeface="Arial"/>
                <a:ea typeface="Arial"/>
                <a:cs typeface="Arial"/>
                <a:sym typeface="Arial"/>
              </a:defRPr>
            </a:lvl1pPr>
            <a:lvl2pPr indent="-342900" lvl="1" marL="914400" marR="0" rtl="0" algn="l">
              <a:lnSpc>
                <a:spcPct val="10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2pPr>
            <a:lvl3pPr indent="-323850" lvl="2" marL="1371600" marR="0" rtl="0" algn="l">
              <a:lnSpc>
                <a:spcPct val="100000"/>
              </a:lnSpc>
              <a:spcBef>
                <a:spcPts val="500"/>
              </a:spcBef>
              <a:spcAft>
                <a:spcPts val="0"/>
              </a:spcAft>
              <a:buClr>
                <a:schemeClr val="dk2"/>
              </a:buClr>
              <a:buSzPts val="1500"/>
              <a:buFont typeface="Arial"/>
              <a:buChar char="•"/>
              <a:defRPr b="0" i="0" sz="1500" u="none" cap="none" strike="noStrike">
                <a:solidFill>
                  <a:schemeClr val="dk2"/>
                </a:solidFill>
                <a:latin typeface="Arial"/>
                <a:ea typeface="Arial"/>
                <a:cs typeface="Arial"/>
                <a:sym typeface="Arial"/>
              </a:defRPr>
            </a:lvl3pPr>
            <a:lvl4pPr indent="-317500" lvl="3" marL="1828800" marR="0" rtl="0" algn="l">
              <a:lnSpc>
                <a:spcPct val="100000"/>
              </a:lnSpc>
              <a:spcBef>
                <a:spcPts val="5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00000"/>
              </a:lnSpc>
              <a:spcBef>
                <a:spcPts val="5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04800" lvl="5" marL="2743200" marR="0" rtl="0" algn="l">
              <a:lnSpc>
                <a:spcPct val="100000"/>
              </a:lnSpc>
              <a:spcBef>
                <a:spcPts val="5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6pPr>
            <a:lvl7pPr indent="-304800" lvl="6" marL="3200400" marR="0" rtl="0" algn="l">
              <a:lnSpc>
                <a:spcPct val="100000"/>
              </a:lnSpc>
              <a:spcBef>
                <a:spcPts val="5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7pPr>
            <a:lvl8pPr indent="-304800" lvl="7" marL="3657600" marR="0" rtl="0" algn="l">
              <a:lnSpc>
                <a:spcPct val="100000"/>
              </a:lnSpc>
              <a:spcBef>
                <a:spcPts val="50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8pPr>
            <a:lvl9pPr indent="-304800" lvl="8" marL="4114800" marR="0" rtl="0" algn="l">
              <a:lnSpc>
                <a:spcPct val="100000"/>
              </a:lnSpc>
              <a:spcBef>
                <a:spcPts val="500"/>
              </a:spcBef>
              <a:spcAft>
                <a:spcPts val="500"/>
              </a:spcAft>
              <a:buClr>
                <a:schemeClr val="dk2"/>
              </a:buClr>
              <a:buSzPts val="1200"/>
              <a:buFont typeface="Arial"/>
              <a:buChar char="•"/>
              <a:defRPr b="0" i="0" sz="1200" u="none" cap="none" strike="noStrike">
                <a:solidFill>
                  <a:schemeClr val="dk2"/>
                </a:solidFill>
                <a:latin typeface="Arial"/>
                <a:ea typeface="Arial"/>
                <a:cs typeface="Arial"/>
                <a:sym typeface="Arial"/>
              </a:defRPr>
            </a:lvl9pPr>
          </a:lstStyle>
          <a:p/>
        </p:txBody>
      </p:sp>
      <p:pic>
        <p:nvPicPr>
          <p:cNvPr id="584" name="Google Shape;584;p66"/>
          <p:cNvPicPr preferRelativeResize="0"/>
          <p:nvPr/>
        </p:nvPicPr>
        <p:blipFill rotWithShape="1">
          <a:blip r:embed="rId2">
            <a:alphaModFix/>
          </a:blip>
          <a:srcRect b="0" l="0" r="0" t="0"/>
          <a:stretch/>
        </p:blipFill>
        <p:spPr>
          <a:xfrm>
            <a:off x="182699" y="4839231"/>
            <a:ext cx="275234" cy="1645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 id="2147483732" r:id="rId24"/>
    <p:sldLayoutId id="2147483733" r:id="rId25"/>
    <p:sldLayoutId id="2147483734" r:id="rId26"/>
    <p:sldLayoutId id="2147483735" r:id="rId27"/>
    <p:sldLayoutId id="2147483736" r:id="rId28"/>
    <p:sldLayoutId id="2147483737" r:id="rId29"/>
    <p:sldLayoutId id="2147483738" r:id="rId30"/>
    <p:sldLayoutId id="2147483739" r:id="rId31"/>
    <p:sldLayoutId id="2147483740" r:id="rId32"/>
    <p:sldLayoutId id="2147483741" r:id="rId33"/>
    <p:sldLayoutId id="2147483742" r:id="rId34"/>
    <p:sldLayoutId id="2147483743" r:id="rId35"/>
    <p:sldLayoutId id="2147483744" r:id="rId36"/>
    <p:sldLayoutId id="2147483745" r:id="rId37"/>
    <p:sldLayoutId id="2147483746" r:id="rId38"/>
    <p:sldLayoutId id="2147483747" r:id="rId39"/>
    <p:sldLayoutId id="2147483748" r:id="rId40"/>
    <p:sldLayoutId id="2147483749" r:id="rId41"/>
    <p:sldLayoutId id="2147483750" r:id="rId42"/>
    <p:sldLayoutId id="2147483751" r:id="rId43"/>
    <p:sldLayoutId id="2147483752" r:id="rId44"/>
    <p:sldLayoutId id="2147483753" r:id="rId45"/>
    <p:sldLayoutId id="2147483754" r:id="rId46"/>
    <p:sldLayoutId id="2147483755" r:id="rId47"/>
    <p:sldLayoutId id="2147483756" r:id="rId48"/>
    <p:sldLayoutId id="2147483757" r:id="rId49"/>
    <p:sldLayoutId id="2147483758" r:id="rId50"/>
    <p:sldLayoutId id="2147483759" r:id="rId51"/>
    <p:sldLayoutId id="2147483760" r:id="rId52"/>
    <p:sldLayoutId id="2147483761" r:id="rId53"/>
    <p:sldLayoutId id="2147483762" r:id="rId5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1.xml"/><Relationship Id="rId3"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2.xml"/><Relationship Id="rId3" Type="http://schemas.openxmlformats.org/officeDocument/2006/relationships/image" Target="../media/image44.png"/><Relationship Id="rId4" Type="http://schemas.openxmlformats.org/officeDocument/2006/relationships/image" Target="../media/image6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4.xml"/><Relationship Id="rId3" Type="http://schemas.openxmlformats.org/officeDocument/2006/relationships/image" Target="../media/image47.png"/><Relationship Id="rId4" Type="http://schemas.openxmlformats.org/officeDocument/2006/relationships/image" Target="../media/image50.png"/><Relationship Id="rId5" Type="http://schemas.openxmlformats.org/officeDocument/2006/relationships/image" Target="../media/image49.png"/><Relationship Id="rId6" Type="http://schemas.openxmlformats.org/officeDocument/2006/relationships/hyperlink" Target="https://s3/" TargetMode="External"/><Relationship Id="rId7" Type="http://schemas.openxmlformats.org/officeDocument/2006/relationships/hyperlink" Target="https://s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5.xml"/><Relationship Id="rId3" Type="http://schemas.openxmlformats.org/officeDocument/2006/relationships/image" Target="../media/image54.png"/><Relationship Id="rId4" Type="http://schemas.openxmlformats.org/officeDocument/2006/relationships/image" Target="../media/image58.png"/><Relationship Id="rId5" Type="http://schemas.openxmlformats.org/officeDocument/2006/relationships/image" Target="../media/image5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6.xml"/><Relationship Id="rId3" Type="http://schemas.openxmlformats.org/officeDocument/2006/relationships/image" Target="../media/image53.png"/><Relationship Id="rId4" Type="http://schemas.openxmlformats.org/officeDocument/2006/relationships/image" Target="../media/image58.png"/><Relationship Id="rId5" Type="http://schemas.openxmlformats.org/officeDocument/2006/relationships/image" Target="../media/image5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7.xml"/><Relationship Id="rId3" Type="http://schemas.openxmlformats.org/officeDocument/2006/relationships/image" Target="../media/image66.png"/><Relationship Id="rId4" Type="http://schemas.openxmlformats.org/officeDocument/2006/relationships/image" Target="../media/image65.png"/><Relationship Id="rId5" Type="http://schemas.openxmlformats.org/officeDocument/2006/relationships/image" Target="../media/image7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18.xml"/><Relationship Id="rId3" Type="http://schemas.openxmlformats.org/officeDocument/2006/relationships/image" Target="../media/image6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9.xml"/><Relationship Id="rId3" Type="http://schemas.openxmlformats.org/officeDocument/2006/relationships/image" Target="../media/image61.png"/><Relationship Id="rId4" Type="http://schemas.openxmlformats.org/officeDocument/2006/relationships/image" Target="../media/image78.png"/><Relationship Id="rId9" Type="http://schemas.openxmlformats.org/officeDocument/2006/relationships/image" Target="../media/image70.png"/><Relationship Id="rId5" Type="http://schemas.openxmlformats.org/officeDocument/2006/relationships/image" Target="../media/image79.png"/><Relationship Id="rId6" Type="http://schemas.openxmlformats.org/officeDocument/2006/relationships/image" Target="../media/image68.png"/><Relationship Id="rId7" Type="http://schemas.openxmlformats.org/officeDocument/2006/relationships/image" Target="../media/image71.png"/><Relationship Id="rId8" Type="http://schemas.openxmlformats.org/officeDocument/2006/relationships/image" Target="../media/image7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xml"/><Relationship Id="rId3" Type="http://schemas.openxmlformats.org/officeDocument/2006/relationships/image" Target="../media/image41.png"/><Relationship Id="rId4" Type="http://schemas.openxmlformats.org/officeDocument/2006/relationships/image" Target="../media/image39.png"/><Relationship Id="rId9" Type="http://schemas.openxmlformats.org/officeDocument/2006/relationships/image" Target="../media/image32.png"/><Relationship Id="rId5" Type="http://schemas.openxmlformats.org/officeDocument/2006/relationships/image" Target="../media/image42.png"/><Relationship Id="rId6" Type="http://schemas.openxmlformats.org/officeDocument/2006/relationships/image" Target="../media/image40.png"/><Relationship Id="rId7" Type="http://schemas.openxmlformats.org/officeDocument/2006/relationships/image" Target="../media/image33.png"/><Relationship Id="rId8" Type="http://schemas.openxmlformats.org/officeDocument/2006/relationships/image" Target="../media/image46.png"/><Relationship Id="rId11" Type="http://schemas.openxmlformats.org/officeDocument/2006/relationships/image" Target="../media/image34.png"/><Relationship Id="rId10" Type="http://schemas.openxmlformats.org/officeDocument/2006/relationships/image" Target="../media/image4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3.xml"/><Relationship Id="rId3"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5.xml"/><Relationship Id="rId3" Type="http://schemas.openxmlformats.org/officeDocument/2006/relationships/image" Target="../media/image72.png"/><Relationship Id="rId4" Type="http://schemas.openxmlformats.org/officeDocument/2006/relationships/image" Target="../media/image83.png"/><Relationship Id="rId5"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7.xml"/><Relationship Id="rId3" Type="http://schemas.openxmlformats.org/officeDocument/2006/relationships/image" Target="../media/image6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xml"/><Relationship Id="rId3" Type="http://schemas.openxmlformats.org/officeDocument/2006/relationships/image" Target="../media/image3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30.xml"/><Relationship Id="rId3" Type="http://schemas.openxmlformats.org/officeDocument/2006/relationships/image" Target="../media/image58.png"/><Relationship Id="rId4" Type="http://schemas.openxmlformats.org/officeDocument/2006/relationships/image" Target="../media/image92.png"/><Relationship Id="rId5" Type="http://schemas.openxmlformats.org/officeDocument/2006/relationships/image" Target="../media/image9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31.xml"/><Relationship Id="rId3" Type="http://schemas.openxmlformats.org/officeDocument/2006/relationships/image" Target="../media/image107.png"/><Relationship Id="rId4" Type="http://schemas.openxmlformats.org/officeDocument/2006/relationships/image" Target="../media/image81.png"/><Relationship Id="rId5" Type="http://schemas.openxmlformats.org/officeDocument/2006/relationships/image" Target="../media/image85.png"/><Relationship Id="rId6" Type="http://schemas.openxmlformats.org/officeDocument/2006/relationships/image" Target="../media/image82.png"/><Relationship Id="rId7" Type="http://schemas.openxmlformats.org/officeDocument/2006/relationships/image" Target="../media/image84.png"/><Relationship Id="rId8" Type="http://schemas.openxmlformats.org/officeDocument/2006/relationships/image" Target="../media/image8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2.xml"/><Relationship Id="rId3" Type="http://schemas.openxmlformats.org/officeDocument/2006/relationships/image" Target="../media/image108.png"/><Relationship Id="rId4" Type="http://schemas.openxmlformats.org/officeDocument/2006/relationships/image" Target="../media/image77.png"/><Relationship Id="rId5" Type="http://schemas.openxmlformats.org/officeDocument/2006/relationships/image" Target="../media/image40.png"/><Relationship Id="rId6" Type="http://schemas.openxmlformats.org/officeDocument/2006/relationships/image" Target="../media/image9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3.xml"/><Relationship Id="rId3" Type="http://schemas.openxmlformats.org/officeDocument/2006/relationships/image" Target="../media/image86.pn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5.xml"/><Relationship Id="rId3" Type="http://schemas.openxmlformats.org/officeDocument/2006/relationships/image" Target="../media/image102.png"/><Relationship Id="rId4" Type="http://schemas.openxmlformats.org/officeDocument/2006/relationships/image" Target="../media/image97.png"/><Relationship Id="rId9" Type="http://schemas.openxmlformats.org/officeDocument/2006/relationships/image" Target="../media/image95.png"/><Relationship Id="rId5" Type="http://schemas.openxmlformats.org/officeDocument/2006/relationships/image" Target="../media/image89.png"/><Relationship Id="rId6" Type="http://schemas.openxmlformats.org/officeDocument/2006/relationships/image" Target="../media/image46.png"/><Relationship Id="rId7" Type="http://schemas.openxmlformats.org/officeDocument/2006/relationships/image" Target="../media/image40.png"/><Relationship Id="rId8" Type="http://schemas.openxmlformats.org/officeDocument/2006/relationships/image" Target="../media/image98.png"/><Relationship Id="rId10" Type="http://schemas.openxmlformats.org/officeDocument/2006/relationships/image" Target="../media/image1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36.xml"/><Relationship Id="rId3" Type="http://schemas.openxmlformats.org/officeDocument/2006/relationships/image" Target="../media/image40.png"/><Relationship Id="rId4" Type="http://schemas.openxmlformats.org/officeDocument/2006/relationships/image" Target="../media/image10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94.png"/><Relationship Id="rId4" Type="http://schemas.openxmlformats.org/officeDocument/2006/relationships/image" Target="../media/image96.png"/><Relationship Id="rId5" Type="http://schemas.openxmlformats.org/officeDocument/2006/relationships/image" Target="../media/image99.png"/><Relationship Id="rId6" Type="http://schemas.openxmlformats.org/officeDocument/2006/relationships/image" Target="../media/image10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13.png"/><Relationship Id="rId4" Type="http://schemas.openxmlformats.org/officeDocument/2006/relationships/image" Target="../media/image103.png"/><Relationship Id="rId9" Type="http://schemas.openxmlformats.org/officeDocument/2006/relationships/image" Target="../media/image105.png"/><Relationship Id="rId5" Type="http://schemas.openxmlformats.org/officeDocument/2006/relationships/image" Target="../media/image106.png"/><Relationship Id="rId6" Type="http://schemas.openxmlformats.org/officeDocument/2006/relationships/image" Target="../media/image112.png"/><Relationship Id="rId7" Type="http://schemas.openxmlformats.org/officeDocument/2006/relationships/image" Target="../media/image114.png"/><Relationship Id="rId8" Type="http://schemas.openxmlformats.org/officeDocument/2006/relationships/image" Target="../media/image111.png"/><Relationship Id="rId10" Type="http://schemas.openxmlformats.org/officeDocument/2006/relationships/image" Target="../media/image10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hyperlink" Target="https://aws.amazon.com/blogs/aws/amazon-s3-block-public-access-another-layer-of-protection-for-your-accounts-and-buckets/" TargetMode="External"/><Relationship Id="rId4" Type="http://schemas.openxmlformats.org/officeDocument/2006/relationships/hyperlink" Target="https://docs.aws.amazon.com/AmazonS3/latest/dev/using-iam-policies.html" TargetMode="External"/><Relationship Id="rId5" Type="http://schemas.openxmlformats.org/officeDocument/2006/relationships/hyperlink" Target="https://docs.aws.amazon.com/AmazonS3/latest/dev/acl-overview.html" TargetMode="External"/><Relationship Id="rId6" Type="http://schemas.openxmlformats.org/officeDocument/2006/relationships/hyperlink" Target="https://aws.amazon.com/premiumsupport/trustedadviso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8.xml"/><Relationship Id="rId3" Type="http://schemas.openxmlformats.org/officeDocument/2006/relationships/image" Target="../media/image38.png"/><Relationship Id="rId4" Type="http://schemas.openxmlformats.org/officeDocument/2006/relationships/image" Target="../media/image48.png"/><Relationship Id="rId5" Type="http://schemas.openxmlformats.org/officeDocument/2006/relationships/image" Target="../media/image3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Module 4 Notes - AWS Storage and Encryption</a:t>
            </a:r>
            <a:endParaRPr/>
          </a:p>
        </p:txBody>
      </p:sp>
      <p:sp>
        <p:nvSpPr>
          <p:cNvPr id="1116" name="Google Shape;1116;p1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SYS-360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128"/>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218" name="Google Shape;1218;p128"/>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2"/>
              </a:buClr>
              <a:buSzPts val="2400"/>
              <a:buFont typeface="Arial"/>
              <a:buNone/>
            </a:pPr>
            <a:r>
              <a:rPr lang="en"/>
              <a:t>Amazon EBS: Snapshots and data transfer</a:t>
            </a:r>
            <a:endParaRPr/>
          </a:p>
        </p:txBody>
      </p:sp>
      <p:sp>
        <p:nvSpPr>
          <p:cNvPr id="1219" name="Google Shape;1219;p128"/>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a:bodyPr>
          <a:lstStyle/>
          <a:p>
            <a:pPr indent="-374650" lvl="0" marL="381000" rtl="0" algn="l">
              <a:lnSpc>
                <a:spcPct val="100000"/>
              </a:lnSpc>
              <a:spcBef>
                <a:spcPts val="0"/>
              </a:spcBef>
              <a:spcAft>
                <a:spcPts val="0"/>
              </a:spcAft>
              <a:buClr>
                <a:schemeClr val="dk2"/>
              </a:buClr>
              <a:buSzPts val="2100"/>
              <a:buFont typeface="Arial"/>
              <a:buAutoNum type="arabicPeriod" startAt="3"/>
            </a:pPr>
            <a:r>
              <a:rPr b="1" lang="en"/>
              <a:t>Snapshots – </a:t>
            </a:r>
            <a:endParaRPr/>
          </a:p>
          <a:p>
            <a:pPr indent="-336550" lvl="1" marL="685800" rtl="0" algn="l">
              <a:lnSpc>
                <a:spcPct val="100000"/>
              </a:lnSpc>
              <a:spcBef>
                <a:spcPts val="800"/>
              </a:spcBef>
              <a:spcAft>
                <a:spcPts val="0"/>
              </a:spcAft>
              <a:buClr>
                <a:schemeClr val="dk2"/>
              </a:buClr>
              <a:buSzPts val="2100"/>
              <a:buChar char="•"/>
            </a:pPr>
            <a:r>
              <a:rPr lang="en" sz="2100"/>
              <a:t>Added cost of Amazon EBS snapshots to Amazon S3 is per GB-month of data stored.</a:t>
            </a:r>
            <a:endParaRPr/>
          </a:p>
          <a:p>
            <a:pPr indent="-38100" lvl="0" marL="177800" rtl="0" algn="l">
              <a:lnSpc>
                <a:spcPct val="100000"/>
              </a:lnSpc>
              <a:spcBef>
                <a:spcPts val="800"/>
              </a:spcBef>
              <a:spcAft>
                <a:spcPts val="0"/>
              </a:spcAft>
              <a:buClr>
                <a:schemeClr val="dk2"/>
              </a:buClr>
              <a:buSzPts val="2100"/>
              <a:buNone/>
            </a:pPr>
            <a:r>
              <a:t/>
            </a:r>
            <a:endParaRPr/>
          </a:p>
          <a:p>
            <a:pPr indent="-374650" lvl="0" marL="381000" rtl="0" algn="l">
              <a:lnSpc>
                <a:spcPct val="100000"/>
              </a:lnSpc>
              <a:spcBef>
                <a:spcPts val="800"/>
              </a:spcBef>
              <a:spcAft>
                <a:spcPts val="0"/>
              </a:spcAft>
              <a:buClr>
                <a:schemeClr val="dk2"/>
              </a:buClr>
              <a:buSzPts val="2100"/>
              <a:buFont typeface="Arial"/>
              <a:buAutoNum type="arabicPeriod" startAt="3"/>
            </a:pPr>
            <a:r>
              <a:rPr b="1" lang="en"/>
              <a:t>Data transfer – </a:t>
            </a:r>
            <a:endParaRPr/>
          </a:p>
          <a:p>
            <a:pPr indent="-336550" lvl="1" marL="685800" rtl="0" algn="l">
              <a:lnSpc>
                <a:spcPct val="100000"/>
              </a:lnSpc>
              <a:spcBef>
                <a:spcPts val="800"/>
              </a:spcBef>
              <a:spcAft>
                <a:spcPts val="0"/>
              </a:spcAft>
              <a:buClr>
                <a:schemeClr val="dk2"/>
              </a:buClr>
              <a:buSzPts val="2100"/>
              <a:buChar char="•"/>
            </a:pPr>
            <a:r>
              <a:rPr lang="en" sz="2100"/>
              <a:t>Inbound data transfer is free.</a:t>
            </a:r>
            <a:endParaRPr/>
          </a:p>
          <a:p>
            <a:pPr indent="-336550" lvl="1" marL="685800" rtl="0" algn="l">
              <a:lnSpc>
                <a:spcPct val="100000"/>
              </a:lnSpc>
              <a:spcBef>
                <a:spcPts val="800"/>
              </a:spcBef>
              <a:spcAft>
                <a:spcPts val="0"/>
              </a:spcAft>
              <a:buClr>
                <a:schemeClr val="dk2"/>
              </a:buClr>
              <a:buSzPts val="2100"/>
              <a:buChar char="•"/>
            </a:pPr>
            <a:r>
              <a:rPr lang="en" sz="2100"/>
              <a:t>Outbound data transfer across Regions incurs charges.</a:t>
            </a:r>
            <a:endParaRPr b="1"/>
          </a:p>
          <a:p>
            <a:pPr indent="-63500" lvl="1" marL="342900" rtl="0" algn="l">
              <a:lnSpc>
                <a:spcPct val="100000"/>
              </a:lnSpc>
              <a:spcBef>
                <a:spcPts val="800"/>
              </a:spcBef>
              <a:spcAft>
                <a:spcPts val="0"/>
              </a:spcAft>
              <a:buClr>
                <a:schemeClr val="dk2"/>
              </a:buClr>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29"/>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225" name="Google Shape;1225;p129"/>
          <p:cNvSpPr txBox="1"/>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p>
            <a:pPr indent="0" lvl="0" marL="0" marR="0" rtl="0" algn="l">
              <a:lnSpc>
                <a:spcPct val="100000"/>
              </a:lnSpc>
              <a:spcBef>
                <a:spcPts val="0"/>
              </a:spcBef>
              <a:spcAft>
                <a:spcPts val="0"/>
              </a:spcAft>
              <a:buClr>
                <a:schemeClr val="dk2"/>
              </a:buClr>
              <a:buSzPts val="2400"/>
              <a:buFont typeface="Arial"/>
              <a:buNone/>
            </a:pPr>
            <a:r>
              <a:rPr lang="en" sz="2400">
                <a:solidFill>
                  <a:schemeClr val="dk2"/>
                </a:solidFill>
                <a:latin typeface="Arial"/>
                <a:ea typeface="Arial"/>
                <a:cs typeface="Arial"/>
                <a:sym typeface="Arial"/>
              </a:rPr>
              <a:t>Storage</a:t>
            </a:r>
            <a:endParaRPr sz="1100"/>
          </a:p>
        </p:txBody>
      </p:sp>
      <p:pic>
        <p:nvPicPr>
          <p:cNvPr id="1226" name="Google Shape;1226;p129"/>
          <p:cNvPicPr preferRelativeResize="0"/>
          <p:nvPr/>
        </p:nvPicPr>
        <p:blipFill rotWithShape="1">
          <a:blip r:embed="rId3">
            <a:alphaModFix/>
          </a:blip>
          <a:srcRect b="0" l="0" r="0" t="0"/>
          <a:stretch/>
        </p:blipFill>
        <p:spPr>
          <a:xfrm>
            <a:off x="3685506" y="1932220"/>
            <a:ext cx="1526574" cy="1526574"/>
          </a:xfrm>
          <a:prstGeom prst="rect">
            <a:avLst/>
          </a:prstGeom>
          <a:noFill/>
          <a:ln>
            <a:noFill/>
          </a:ln>
        </p:spPr>
      </p:pic>
      <p:sp>
        <p:nvSpPr>
          <p:cNvPr id="1227" name="Google Shape;1227;p129"/>
          <p:cNvSpPr txBox="1"/>
          <p:nvPr/>
        </p:nvSpPr>
        <p:spPr>
          <a:xfrm>
            <a:off x="2480345" y="3707986"/>
            <a:ext cx="4025360" cy="71558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2100">
                <a:solidFill>
                  <a:schemeClr val="dk1"/>
                </a:solidFill>
                <a:latin typeface="Arial"/>
                <a:ea typeface="Arial"/>
                <a:cs typeface="Arial"/>
                <a:sym typeface="Arial"/>
              </a:rPr>
              <a:t>Amazon Simple Storage Service (Amazon S3)</a:t>
            </a:r>
            <a:endParaRPr sz="1100"/>
          </a:p>
        </p:txBody>
      </p:sp>
      <p:sp>
        <p:nvSpPr>
          <p:cNvPr id="1228" name="Google Shape;1228;p129"/>
          <p:cNvSpPr txBox="1"/>
          <p:nvPr>
            <p:ph type="title"/>
          </p:nvPr>
        </p:nvSpPr>
        <p:spPr>
          <a:xfrm>
            <a:off x="288331" y="-797698"/>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Storage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130"/>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234" name="Google Shape;1234;p130"/>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S3 overview</a:t>
            </a:r>
            <a:endParaRPr/>
          </a:p>
        </p:txBody>
      </p:sp>
      <p:grpSp>
        <p:nvGrpSpPr>
          <p:cNvPr id="1235" name="Google Shape;1235;p130"/>
          <p:cNvGrpSpPr/>
          <p:nvPr/>
        </p:nvGrpSpPr>
        <p:grpSpPr>
          <a:xfrm>
            <a:off x="1" y="954813"/>
            <a:ext cx="9143999" cy="3829050"/>
            <a:chOff x="1" y="1273084"/>
            <a:chExt cx="12191999" cy="5105400"/>
          </a:xfrm>
        </p:grpSpPr>
        <p:grpSp>
          <p:nvGrpSpPr>
            <p:cNvPr id="1236" name="Google Shape;1236;p130"/>
            <p:cNvGrpSpPr/>
            <p:nvPr/>
          </p:nvGrpSpPr>
          <p:grpSpPr>
            <a:xfrm>
              <a:off x="1" y="1273084"/>
              <a:ext cx="12191999" cy="5105400"/>
              <a:chOff x="-30967" y="1273084"/>
              <a:chExt cx="12191999" cy="5105400"/>
            </a:xfrm>
          </p:grpSpPr>
          <p:pic>
            <p:nvPicPr>
              <p:cNvPr id="1237" name="Google Shape;1237;p130"/>
              <p:cNvPicPr preferRelativeResize="0"/>
              <p:nvPr/>
            </p:nvPicPr>
            <p:blipFill rotWithShape="1">
              <a:blip r:embed="rId3">
                <a:alphaModFix/>
              </a:blip>
              <a:srcRect b="11270" l="0" r="0" t="6889"/>
              <a:stretch/>
            </p:blipFill>
            <p:spPr>
              <a:xfrm>
                <a:off x="-30967" y="1273084"/>
                <a:ext cx="12191999" cy="5105400"/>
              </a:xfrm>
              <a:prstGeom prst="rect">
                <a:avLst/>
              </a:prstGeom>
              <a:noFill/>
              <a:ln>
                <a:noFill/>
              </a:ln>
            </p:spPr>
          </p:pic>
          <p:sp>
            <p:nvSpPr>
              <p:cNvPr id="1238" name="Google Shape;1238;p130"/>
              <p:cNvSpPr/>
              <p:nvPr/>
            </p:nvSpPr>
            <p:spPr>
              <a:xfrm>
                <a:off x="-29444" y="1283544"/>
                <a:ext cx="12188952" cy="5081405"/>
              </a:xfrm>
              <a:prstGeom prst="rect">
                <a:avLst/>
              </a:prstGeom>
              <a:solidFill>
                <a:srgbClr val="FFFFFF">
                  <a:alpha val="80000"/>
                </a:srgbClr>
              </a:solidFill>
              <a:ln cap="flat" cmpd="sng" w="19050">
                <a:solidFill>
                  <a:schemeClr val="dk1"/>
                </a:solidFill>
                <a:prstDash val="solid"/>
                <a:round/>
                <a:headEnd len="sm" w="sm" type="none"/>
                <a:tailEnd len="sm" w="sm" type="none"/>
              </a:ln>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Arial"/>
                  <a:ea typeface="Arial"/>
                  <a:cs typeface="Arial"/>
                  <a:sym typeface="Arial"/>
                </a:endParaRPr>
              </a:p>
            </p:txBody>
          </p:sp>
        </p:grpSp>
        <p:pic>
          <p:nvPicPr>
            <p:cNvPr id="1239" name="Google Shape;1239;p130"/>
            <p:cNvPicPr preferRelativeResize="0"/>
            <p:nvPr/>
          </p:nvPicPr>
          <p:blipFill rotWithShape="1">
            <a:blip r:embed="rId4">
              <a:alphaModFix/>
            </a:blip>
            <a:srcRect b="0" l="0" r="0" t="0"/>
            <a:stretch/>
          </p:blipFill>
          <p:spPr>
            <a:xfrm>
              <a:off x="491187" y="1965501"/>
              <a:ext cx="760824" cy="760824"/>
            </a:xfrm>
            <a:prstGeom prst="rect">
              <a:avLst/>
            </a:prstGeom>
            <a:noFill/>
            <a:ln>
              <a:noFill/>
            </a:ln>
          </p:spPr>
        </p:pic>
        <p:pic>
          <p:nvPicPr>
            <p:cNvPr id="1240" name="Google Shape;1240;p130"/>
            <p:cNvPicPr preferRelativeResize="0"/>
            <p:nvPr/>
          </p:nvPicPr>
          <p:blipFill rotWithShape="1">
            <a:blip r:embed="rId4">
              <a:alphaModFix/>
            </a:blip>
            <a:srcRect b="0" l="0" r="0" t="0"/>
            <a:stretch/>
          </p:blipFill>
          <p:spPr>
            <a:xfrm>
              <a:off x="2016506" y="2202925"/>
              <a:ext cx="760824" cy="760824"/>
            </a:xfrm>
            <a:prstGeom prst="rect">
              <a:avLst/>
            </a:prstGeom>
            <a:noFill/>
            <a:ln>
              <a:noFill/>
            </a:ln>
          </p:spPr>
        </p:pic>
        <p:pic>
          <p:nvPicPr>
            <p:cNvPr id="1241" name="Google Shape;1241;p130"/>
            <p:cNvPicPr preferRelativeResize="0"/>
            <p:nvPr/>
          </p:nvPicPr>
          <p:blipFill rotWithShape="1">
            <a:blip r:embed="rId4">
              <a:alphaModFix/>
            </a:blip>
            <a:srcRect b="0" l="0" r="0" t="0"/>
            <a:stretch/>
          </p:blipFill>
          <p:spPr>
            <a:xfrm>
              <a:off x="6052337" y="1833233"/>
              <a:ext cx="760824" cy="760824"/>
            </a:xfrm>
            <a:prstGeom prst="rect">
              <a:avLst/>
            </a:prstGeom>
            <a:noFill/>
            <a:ln>
              <a:noFill/>
            </a:ln>
          </p:spPr>
        </p:pic>
        <p:pic>
          <p:nvPicPr>
            <p:cNvPr id="1242" name="Google Shape;1242;p130"/>
            <p:cNvPicPr preferRelativeResize="0"/>
            <p:nvPr/>
          </p:nvPicPr>
          <p:blipFill rotWithShape="1">
            <a:blip r:embed="rId4">
              <a:alphaModFix/>
            </a:blip>
            <a:srcRect b="0" l="0" r="0" t="0"/>
            <a:stretch/>
          </p:blipFill>
          <p:spPr>
            <a:xfrm>
              <a:off x="10615705" y="2281800"/>
              <a:ext cx="760824" cy="760824"/>
            </a:xfrm>
            <a:prstGeom prst="rect">
              <a:avLst/>
            </a:prstGeom>
            <a:noFill/>
            <a:ln>
              <a:noFill/>
            </a:ln>
          </p:spPr>
        </p:pic>
        <p:pic>
          <p:nvPicPr>
            <p:cNvPr id="1243" name="Google Shape;1243;p130"/>
            <p:cNvPicPr preferRelativeResize="0"/>
            <p:nvPr/>
          </p:nvPicPr>
          <p:blipFill rotWithShape="1">
            <a:blip r:embed="rId4">
              <a:alphaModFix/>
            </a:blip>
            <a:srcRect b="0" l="0" r="0" t="0"/>
            <a:stretch/>
          </p:blipFill>
          <p:spPr>
            <a:xfrm>
              <a:off x="3317770" y="5197521"/>
              <a:ext cx="760824" cy="760824"/>
            </a:xfrm>
            <a:prstGeom prst="rect">
              <a:avLst/>
            </a:prstGeom>
            <a:noFill/>
            <a:ln>
              <a:noFill/>
            </a:ln>
          </p:spPr>
        </p:pic>
        <p:pic>
          <p:nvPicPr>
            <p:cNvPr id="1244" name="Google Shape;1244;p130"/>
            <p:cNvPicPr preferRelativeResize="0"/>
            <p:nvPr/>
          </p:nvPicPr>
          <p:blipFill rotWithShape="1">
            <a:blip r:embed="rId4">
              <a:alphaModFix/>
            </a:blip>
            <a:srcRect b="0" l="0" r="0" t="0"/>
            <a:stretch/>
          </p:blipFill>
          <p:spPr>
            <a:xfrm>
              <a:off x="6069592" y="5473564"/>
              <a:ext cx="760824" cy="760824"/>
            </a:xfrm>
            <a:prstGeom prst="rect">
              <a:avLst/>
            </a:prstGeom>
            <a:noFill/>
            <a:ln>
              <a:noFill/>
            </a:ln>
          </p:spPr>
        </p:pic>
        <p:pic>
          <p:nvPicPr>
            <p:cNvPr id="1245" name="Google Shape;1245;p130"/>
            <p:cNvPicPr preferRelativeResize="0"/>
            <p:nvPr/>
          </p:nvPicPr>
          <p:blipFill rotWithShape="1">
            <a:blip r:embed="rId4">
              <a:alphaModFix/>
            </a:blip>
            <a:srcRect b="0" l="0" r="0" t="0"/>
            <a:stretch/>
          </p:blipFill>
          <p:spPr>
            <a:xfrm>
              <a:off x="11417959" y="5180274"/>
              <a:ext cx="760824" cy="760824"/>
            </a:xfrm>
            <a:prstGeom prst="rect">
              <a:avLst/>
            </a:prstGeom>
            <a:noFill/>
            <a:ln>
              <a:noFill/>
            </a:ln>
          </p:spPr>
        </p:pic>
      </p:grpSp>
      <p:sp>
        <p:nvSpPr>
          <p:cNvPr id="1246" name="Google Shape;1246;p130"/>
          <p:cNvSpPr/>
          <p:nvPr/>
        </p:nvSpPr>
        <p:spPr>
          <a:xfrm>
            <a:off x="1964087" y="2106309"/>
            <a:ext cx="4970679" cy="1722685"/>
          </a:xfrm>
          <a:prstGeom prst="roundRect">
            <a:avLst>
              <a:gd fmla="val 9244" name="adj"/>
            </a:avLst>
          </a:prstGeom>
          <a:solidFill>
            <a:schemeClr val="lt1"/>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Arial"/>
              <a:ea typeface="Arial"/>
              <a:cs typeface="Arial"/>
              <a:sym typeface="Arial"/>
            </a:endParaRPr>
          </a:p>
        </p:txBody>
      </p:sp>
      <p:sp>
        <p:nvSpPr>
          <p:cNvPr id="1247" name="Google Shape;1247;p130"/>
          <p:cNvSpPr txBox="1"/>
          <p:nvPr/>
        </p:nvSpPr>
        <p:spPr>
          <a:xfrm>
            <a:off x="2119465" y="2195649"/>
            <a:ext cx="4741822" cy="1541082"/>
          </a:xfrm>
          <a:prstGeom prst="rect">
            <a:avLst/>
          </a:prstGeom>
          <a:noFill/>
          <a:ln>
            <a:noFill/>
          </a:ln>
        </p:spPr>
        <p:txBody>
          <a:bodyPr anchorCtr="0" anchor="t" bIns="34275" lIns="68575" spcFirstLastPara="1" rIns="68575" wrap="square" tIns="34275">
            <a:noAutofit/>
          </a:bodyPr>
          <a:lstStyle/>
          <a:p>
            <a:pPr indent="-342900" lvl="0" marL="342900" marR="0" rtl="0" algn="l">
              <a:lnSpc>
                <a:spcPct val="100000"/>
              </a:lnSpc>
              <a:spcBef>
                <a:spcPts val="0"/>
              </a:spcBef>
              <a:spcAft>
                <a:spcPts val="0"/>
              </a:spcAft>
              <a:buClr>
                <a:schemeClr val="dk1"/>
              </a:buClr>
              <a:buSzPts val="1600"/>
              <a:buFont typeface="Arial"/>
              <a:buChar char="•"/>
            </a:pPr>
            <a:r>
              <a:rPr b="0" lang="en" sz="1800">
                <a:solidFill>
                  <a:schemeClr val="dk1"/>
                </a:solidFill>
                <a:latin typeface="Arial"/>
                <a:ea typeface="Arial"/>
                <a:cs typeface="Arial"/>
                <a:sym typeface="Arial"/>
              </a:rPr>
              <a:t>Data is stored as objects in buckets</a:t>
            </a:r>
            <a:endParaRPr sz="1100"/>
          </a:p>
          <a:p>
            <a:pPr indent="-342900" lvl="0" marL="342900" marR="0" rtl="0" algn="l">
              <a:lnSpc>
                <a:spcPct val="100000"/>
              </a:lnSpc>
              <a:spcBef>
                <a:spcPts val="400"/>
              </a:spcBef>
              <a:spcAft>
                <a:spcPts val="0"/>
              </a:spcAft>
              <a:buClr>
                <a:schemeClr val="dk1"/>
              </a:buClr>
              <a:buSzPts val="1600"/>
              <a:buFont typeface="Arial"/>
              <a:buChar char="•"/>
            </a:pPr>
            <a:r>
              <a:rPr b="0" lang="en" sz="1800">
                <a:solidFill>
                  <a:schemeClr val="dk1"/>
                </a:solidFill>
                <a:latin typeface="Arial"/>
                <a:ea typeface="Arial"/>
                <a:cs typeface="Arial"/>
                <a:sym typeface="Arial"/>
              </a:rPr>
              <a:t>Virtually unlimited storage</a:t>
            </a:r>
            <a:endParaRPr sz="1100"/>
          </a:p>
          <a:p>
            <a:pPr indent="-342900" lvl="1" marL="596900" marR="0" rtl="0" algn="l">
              <a:lnSpc>
                <a:spcPct val="100000"/>
              </a:lnSpc>
              <a:spcBef>
                <a:spcPts val="400"/>
              </a:spcBef>
              <a:spcAft>
                <a:spcPts val="0"/>
              </a:spcAft>
              <a:buClr>
                <a:schemeClr val="dk1"/>
              </a:buClr>
              <a:buSzPts val="1200"/>
              <a:buFont typeface="Arial"/>
              <a:buChar char="•"/>
            </a:pPr>
            <a:r>
              <a:rPr b="0" i="0" lang="en" sz="1400" u="none" cap="none" strike="noStrike">
                <a:solidFill>
                  <a:schemeClr val="dk1"/>
                </a:solidFill>
                <a:latin typeface="Arial"/>
                <a:ea typeface="Arial"/>
                <a:cs typeface="Arial"/>
                <a:sym typeface="Arial"/>
              </a:rPr>
              <a:t>Single object is limited to 5 TB</a:t>
            </a:r>
            <a:endParaRPr sz="1100"/>
          </a:p>
          <a:p>
            <a:pPr indent="-342900" lvl="0" marL="342900" marR="0" rtl="0" algn="l">
              <a:lnSpc>
                <a:spcPct val="100000"/>
              </a:lnSpc>
              <a:spcBef>
                <a:spcPts val="400"/>
              </a:spcBef>
              <a:spcAft>
                <a:spcPts val="0"/>
              </a:spcAft>
              <a:buClr>
                <a:schemeClr val="dk1"/>
              </a:buClr>
              <a:buSzPts val="1600"/>
              <a:buFont typeface="Arial"/>
              <a:buChar char="•"/>
            </a:pPr>
            <a:r>
              <a:rPr b="0" lang="en" sz="1800">
                <a:solidFill>
                  <a:schemeClr val="dk1"/>
                </a:solidFill>
                <a:latin typeface="Arial"/>
                <a:ea typeface="Arial"/>
                <a:cs typeface="Arial"/>
                <a:sym typeface="Arial"/>
              </a:rPr>
              <a:t>Designed for 11 9s of durability</a:t>
            </a:r>
            <a:endParaRPr sz="1100"/>
          </a:p>
          <a:p>
            <a:pPr indent="-342900" lvl="0" marL="342900" marR="0" rtl="0" algn="l">
              <a:lnSpc>
                <a:spcPct val="100000"/>
              </a:lnSpc>
              <a:spcBef>
                <a:spcPts val="400"/>
              </a:spcBef>
              <a:spcAft>
                <a:spcPts val="0"/>
              </a:spcAft>
              <a:buClr>
                <a:schemeClr val="dk1"/>
              </a:buClr>
              <a:buSzPts val="1600"/>
              <a:buFont typeface="Arial"/>
              <a:buChar char="•"/>
            </a:pPr>
            <a:r>
              <a:rPr b="0" lang="en" sz="1800">
                <a:solidFill>
                  <a:schemeClr val="dk1"/>
                </a:solidFill>
                <a:latin typeface="Arial"/>
                <a:ea typeface="Arial"/>
                <a:cs typeface="Arial"/>
                <a:sym typeface="Arial"/>
              </a:rPr>
              <a:t>Granular access to bucket and objects </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31"/>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253" name="Google Shape;1253;p131"/>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S3 storage classes</a:t>
            </a:r>
            <a:endParaRPr/>
          </a:p>
        </p:txBody>
      </p:sp>
      <p:sp>
        <p:nvSpPr>
          <p:cNvPr id="1254" name="Google Shape;1254;p131"/>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a:bodyPr>
          <a:lstStyle/>
          <a:p>
            <a:pPr indent="0" lvl="1" marL="0" rtl="0" algn="l">
              <a:lnSpc>
                <a:spcPct val="110000"/>
              </a:lnSpc>
              <a:spcBef>
                <a:spcPts val="0"/>
              </a:spcBef>
              <a:spcAft>
                <a:spcPts val="0"/>
              </a:spcAft>
              <a:buClr>
                <a:schemeClr val="dk2"/>
              </a:buClr>
              <a:buSzPts val="2300"/>
              <a:buNone/>
            </a:pPr>
            <a:r>
              <a:rPr lang="en" sz="2300"/>
              <a:t>Amazon S3 offers a range of object-level storage classes that are designed for different use cases:</a:t>
            </a:r>
            <a:endParaRPr/>
          </a:p>
          <a:p>
            <a:pPr indent="-342900" lvl="2" marL="685800" rtl="0" algn="l">
              <a:lnSpc>
                <a:spcPct val="110000"/>
              </a:lnSpc>
              <a:spcBef>
                <a:spcPts val="1400"/>
              </a:spcBef>
              <a:spcAft>
                <a:spcPts val="0"/>
              </a:spcAft>
              <a:buClr>
                <a:schemeClr val="dk2"/>
              </a:buClr>
              <a:buSzPts val="2000"/>
              <a:buChar char="•"/>
            </a:pPr>
            <a:r>
              <a:rPr lang="en" sz="2000"/>
              <a:t>Amazon S3 Standard</a:t>
            </a:r>
            <a:endParaRPr/>
          </a:p>
          <a:p>
            <a:pPr indent="-342900" lvl="2" marL="685800" rtl="0" algn="l">
              <a:lnSpc>
                <a:spcPct val="110000"/>
              </a:lnSpc>
              <a:spcBef>
                <a:spcPts val="1400"/>
              </a:spcBef>
              <a:spcAft>
                <a:spcPts val="0"/>
              </a:spcAft>
              <a:buClr>
                <a:schemeClr val="dk2"/>
              </a:buClr>
              <a:buSzPts val="2000"/>
              <a:buChar char="•"/>
            </a:pPr>
            <a:r>
              <a:rPr lang="en" sz="2000"/>
              <a:t>Amazon S3 Intelligent-Tiering</a:t>
            </a:r>
            <a:endParaRPr/>
          </a:p>
          <a:p>
            <a:pPr indent="-342900" lvl="2" marL="685800" rtl="0" algn="l">
              <a:lnSpc>
                <a:spcPct val="110000"/>
              </a:lnSpc>
              <a:spcBef>
                <a:spcPts val="1400"/>
              </a:spcBef>
              <a:spcAft>
                <a:spcPts val="0"/>
              </a:spcAft>
              <a:buClr>
                <a:schemeClr val="dk2"/>
              </a:buClr>
              <a:buSzPts val="2000"/>
              <a:buChar char="•"/>
            </a:pPr>
            <a:r>
              <a:rPr lang="en" sz="2000"/>
              <a:t>Amazon S3 Standard-Infrequent Access (Amazon S3 Standard-IA)</a:t>
            </a:r>
            <a:endParaRPr/>
          </a:p>
          <a:p>
            <a:pPr indent="-342900" lvl="2" marL="685800" rtl="0" algn="l">
              <a:lnSpc>
                <a:spcPct val="110000"/>
              </a:lnSpc>
              <a:spcBef>
                <a:spcPts val="1400"/>
              </a:spcBef>
              <a:spcAft>
                <a:spcPts val="0"/>
              </a:spcAft>
              <a:buClr>
                <a:schemeClr val="dk2"/>
              </a:buClr>
              <a:buSzPts val="2000"/>
              <a:buChar char="•"/>
            </a:pPr>
            <a:r>
              <a:rPr lang="en" sz="2000"/>
              <a:t>Amazon S3 One Zone-Infrequent Access (Amazon S3 One Zone-IA)</a:t>
            </a:r>
            <a:endParaRPr/>
          </a:p>
          <a:p>
            <a:pPr indent="-342900" lvl="2" marL="685800" rtl="0" algn="l">
              <a:lnSpc>
                <a:spcPct val="110000"/>
              </a:lnSpc>
              <a:spcBef>
                <a:spcPts val="1400"/>
              </a:spcBef>
              <a:spcAft>
                <a:spcPts val="0"/>
              </a:spcAft>
              <a:buClr>
                <a:schemeClr val="dk2"/>
              </a:buClr>
              <a:buSzPts val="2000"/>
              <a:buChar char="•"/>
            </a:pPr>
            <a:r>
              <a:rPr lang="en" sz="2000"/>
              <a:t>Amazon S3 Glacier </a:t>
            </a:r>
            <a:endParaRPr/>
          </a:p>
          <a:p>
            <a:pPr indent="-342900" lvl="2" marL="685800" rtl="0" algn="l">
              <a:lnSpc>
                <a:spcPct val="110000"/>
              </a:lnSpc>
              <a:spcBef>
                <a:spcPts val="1400"/>
              </a:spcBef>
              <a:spcAft>
                <a:spcPts val="0"/>
              </a:spcAft>
              <a:buClr>
                <a:schemeClr val="dk2"/>
              </a:buClr>
              <a:buSzPts val="2000"/>
              <a:buChar char="•"/>
            </a:pPr>
            <a:r>
              <a:rPr lang="en" sz="2000"/>
              <a:t>Amazon S3 Glacier Deep Archive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132"/>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260" name="Google Shape;1260;p132"/>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S3 bucket URLs (two styles)</a:t>
            </a:r>
            <a:endParaRPr/>
          </a:p>
        </p:txBody>
      </p:sp>
      <p:sp>
        <p:nvSpPr>
          <p:cNvPr id="1261" name="Google Shape;1261;p132"/>
          <p:cNvSpPr txBox="1"/>
          <p:nvPr>
            <p:ph idx="1" type="body"/>
          </p:nvPr>
        </p:nvSpPr>
        <p:spPr>
          <a:xfrm>
            <a:off x="2093376" y="857250"/>
            <a:ext cx="6871861" cy="1402504"/>
          </a:xfrm>
          <a:prstGeom prst="rect">
            <a:avLst/>
          </a:prstGeom>
          <a:noFill/>
          <a:ln>
            <a:noFill/>
          </a:ln>
        </p:spPr>
        <p:txBody>
          <a:bodyPr anchorCtr="0" anchor="t" bIns="34275" lIns="68575" spcFirstLastPara="1" rIns="68575" wrap="square" tIns="34275">
            <a:noAutofit/>
          </a:bodyPr>
          <a:lstStyle/>
          <a:p>
            <a:pPr indent="0" lvl="1" marL="0" rtl="0" algn="l">
              <a:lnSpc>
                <a:spcPct val="100000"/>
              </a:lnSpc>
              <a:spcBef>
                <a:spcPts val="0"/>
              </a:spcBef>
              <a:spcAft>
                <a:spcPts val="0"/>
              </a:spcAft>
              <a:buClr>
                <a:schemeClr val="dk2"/>
              </a:buClr>
              <a:buSzPts val="1800"/>
              <a:buNone/>
            </a:pPr>
            <a:r>
              <a:rPr lang="en"/>
              <a:t>To upload your data: </a:t>
            </a:r>
            <a:endParaRPr/>
          </a:p>
          <a:p>
            <a:pPr indent="-342900" lvl="1" marL="571500" rtl="0" algn="l">
              <a:lnSpc>
                <a:spcPct val="100000"/>
              </a:lnSpc>
              <a:spcBef>
                <a:spcPts val="1400"/>
              </a:spcBef>
              <a:spcAft>
                <a:spcPts val="0"/>
              </a:spcAft>
              <a:buClr>
                <a:schemeClr val="dk2"/>
              </a:buClr>
              <a:buSzPts val="1800"/>
              <a:buFont typeface="Arial"/>
              <a:buAutoNum type="arabicPeriod"/>
            </a:pPr>
            <a:r>
              <a:rPr lang="en"/>
              <a:t>Create a </a:t>
            </a:r>
            <a:r>
              <a:rPr b="1" lang="en">
                <a:solidFill>
                  <a:srgbClr val="504BAB"/>
                </a:solidFill>
              </a:rPr>
              <a:t>bucket</a:t>
            </a:r>
            <a:r>
              <a:rPr lang="en"/>
              <a:t> in an AWS Region.</a:t>
            </a:r>
            <a:endParaRPr/>
          </a:p>
          <a:p>
            <a:pPr indent="-342900" lvl="1" marL="571500" rtl="0" algn="l">
              <a:lnSpc>
                <a:spcPct val="100000"/>
              </a:lnSpc>
              <a:spcBef>
                <a:spcPts val="1400"/>
              </a:spcBef>
              <a:spcAft>
                <a:spcPts val="0"/>
              </a:spcAft>
              <a:buClr>
                <a:schemeClr val="dk2"/>
              </a:buClr>
              <a:buSzPts val="1800"/>
              <a:buFont typeface="Arial"/>
              <a:buAutoNum type="arabicPeriod"/>
            </a:pPr>
            <a:r>
              <a:rPr lang="en"/>
              <a:t>Upload almost any number of </a:t>
            </a:r>
            <a:r>
              <a:rPr b="1" lang="en">
                <a:solidFill>
                  <a:srgbClr val="504BAB"/>
                </a:solidFill>
              </a:rPr>
              <a:t>objects</a:t>
            </a:r>
            <a:r>
              <a:rPr lang="en"/>
              <a:t> to the bucket.</a:t>
            </a:r>
            <a:endParaRPr/>
          </a:p>
        </p:txBody>
      </p:sp>
      <p:grpSp>
        <p:nvGrpSpPr>
          <p:cNvPr id="1262" name="Google Shape;1262;p132"/>
          <p:cNvGrpSpPr/>
          <p:nvPr/>
        </p:nvGrpSpPr>
        <p:grpSpPr>
          <a:xfrm>
            <a:off x="640922" y="973459"/>
            <a:ext cx="1301090" cy="3780246"/>
            <a:chOff x="854562" y="1297945"/>
            <a:chExt cx="1734786" cy="5040328"/>
          </a:xfrm>
        </p:grpSpPr>
        <p:pic>
          <p:nvPicPr>
            <p:cNvPr descr="s3 bucket." id="1263" name="Google Shape;1263;p132"/>
            <p:cNvPicPr preferRelativeResize="0"/>
            <p:nvPr/>
          </p:nvPicPr>
          <p:blipFill rotWithShape="1">
            <a:blip r:embed="rId3">
              <a:alphaModFix/>
            </a:blip>
            <a:srcRect b="0" l="0" r="0" t="0"/>
            <a:stretch/>
          </p:blipFill>
          <p:spPr>
            <a:xfrm>
              <a:off x="1362785" y="3013005"/>
              <a:ext cx="731520" cy="731520"/>
            </a:xfrm>
            <a:prstGeom prst="rect">
              <a:avLst/>
            </a:prstGeom>
            <a:noFill/>
            <a:ln>
              <a:noFill/>
            </a:ln>
          </p:spPr>
        </p:pic>
        <p:sp>
          <p:nvSpPr>
            <p:cNvPr id="1264" name="Google Shape;1264;p132"/>
            <p:cNvSpPr txBox="1"/>
            <p:nvPr/>
          </p:nvSpPr>
          <p:spPr>
            <a:xfrm>
              <a:off x="1019412" y="1297945"/>
              <a:ext cx="1435139" cy="24622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Amazon S3</a:t>
              </a:r>
              <a:endParaRPr sz="1100"/>
            </a:p>
          </p:txBody>
        </p:sp>
        <p:sp>
          <p:nvSpPr>
            <p:cNvPr id="1265" name="Google Shape;1265;p132"/>
            <p:cNvSpPr txBox="1"/>
            <p:nvPr/>
          </p:nvSpPr>
          <p:spPr>
            <a:xfrm>
              <a:off x="980301" y="3809807"/>
              <a:ext cx="1479497" cy="24622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1" lang="en" sz="1200">
                  <a:solidFill>
                    <a:schemeClr val="dk1"/>
                  </a:solidFill>
                  <a:latin typeface="Arial"/>
                  <a:ea typeface="Arial"/>
                  <a:cs typeface="Arial"/>
                  <a:sym typeface="Arial"/>
                </a:rPr>
                <a:t>[bucket name]</a:t>
              </a:r>
              <a:endParaRPr i="1" sz="1400">
                <a:solidFill>
                  <a:schemeClr val="dk1"/>
                </a:solidFill>
                <a:latin typeface="Arial"/>
                <a:ea typeface="Arial"/>
                <a:cs typeface="Arial"/>
                <a:sym typeface="Arial"/>
              </a:endParaRPr>
            </a:p>
          </p:txBody>
        </p:sp>
        <p:pic>
          <p:nvPicPr>
            <p:cNvPr id="1266" name="Google Shape;1266;p132"/>
            <p:cNvPicPr preferRelativeResize="0"/>
            <p:nvPr/>
          </p:nvPicPr>
          <p:blipFill rotWithShape="1">
            <a:blip r:embed="rId4">
              <a:alphaModFix/>
            </a:blip>
            <a:srcRect b="0" l="0" r="0" t="0"/>
            <a:stretch/>
          </p:blipFill>
          <p:spPr>
            <a:xfrm>
              <a:off x="1233334" y="4489737"/>
              <a:ext cx="975360" cy="975360"/>
            </a:xfrm>
            <a:prstGeom prst="rect">
              <a:avLst/>
            </a:prstGeom>
            <a:noFill/>
            <a:ln>
              <a:noFill/>
            </a:ln>
          </p:spPr>
        </p:pic>
        <p:sp>
          <p:nvSpPr>
            <p:cNvPr id="1267" name="Google Shape;1267;p132"/>
            <p:cNvSpPr txBox="1"/>
            <p:nvPr/>
          </p:nvSpPr>
          <p:spPr>
            <a:xfrm>
              <a:off x="957962" y="5441050"/>
              <a:ext cx="1551200" cy="24622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1" lang="en" sz="1200">
                  <a:solidFill>
                    <a:schemeClr val="dk1"/>
                  </a:solidFill>
                  <a:latin typeface="Arial"/>
                  <a:ea typeface="Arial"/>
                  <a:cs typeface="Arial"/>
                  <a:sym typeface="Arial"/>
                </a:rPr>
                <a:t>Preview2.mp4</a:t>
              </a:r>
              <a:endParaRPr i="1" sz="1400">
                <a:solidFill>
                  <a:schemeClr val="dk1"/>
                </a:solidFill>
                <a:latin typeface="Arial"/>
                <a:ea typeface="Arial"/>
                <a:cs typeface="Arial"/>
                <a:sym typeface="Arial"/>
              </a:endParaRPr>
            </a:p>
          </p:txBody>
        </p:sp>
        <p:sp>
          <p:nvSpPr>
            <p:cNvPr id="1268" name="Google Shape;1268;p132"/>
            <p:cNvSpPr txBox="1"/>
            <p:nvPr/>
          </p:nvSpPr>
          <p:spPr>
            <a:xfrm>
              <a:off x="854562" y="5753498"/>
              <a:ext cx="1730974" cy="5847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Tokyo Region (ap-northeast-1)</a:t>
              </a:r>
              <a:endParaRPr sz="1100"/>
            </a:p>
          </p:txBody>
        </p:sp>
        <p:cxnSp>
          <p:nvCxnSpPr>
            <p:cNvPr id="1269" name="Google Shape;1269;p132"/>
            <p:cNvCxnSpPr/>
            <p:nvPr/>
          </p:nvCxnSpPr>
          <p:spPr>
            <a:xfrm>
              <a:off x="1729658" y="2472012"/>
              <a:ext cx="3904" cy="446749"/>
            </a:xfrm>
            <a:prstGeom prst="straightConnector1">
              <a:avLst/>
            </a:prstGeom>
            <a:noFill/>
            <a:ln cap="flat" cmpd="sng" w="28575">
              <a:solidFill>
                <a:schemeClr val="dk1"/>
              </a:solidFill>
              <a:prstDash val="solid"/>
              <a:round/>
              <a:headEnd len="sm" w="sm" type="none"/>
              <a:tailEnd len="sm" w="sm" type="none"/>
            </a:ln>
          </p:spPr>
        </p:cxnSp>
        <p:cxnSp>
          <p:nvCxnSpPr>
            <p:cNvPr id="1270" name="Google Shape;1270;p132"/>
            <p:cNvCxnSpPr>
              <a:stCxn id="1265" idx="2"/>
              <a:endCxn id="1266" idx="0"/>
            </p:cNvCxnSpPr>
            <p:nvPr/>
          </p:nvCxnSpPr>
          <p:spPr>
            <a:xfrm>
              <a:off x="1720050" y="4056028"/>
              <a:ext cx="900" cy="433800"/>
            </a:xfrm>
            <a:prstGeom prst="straightConnector1">
              <a:avLst/>
            </a:prstGeom>
            <a:noFill/>
            <a:ln cap="flat" cmpd="sng" w="28575">
              <a:solidFill>
                <a:schemeClr val="dk1"/>
              </a:solidFill>
              <a:prstDash val="solid"/>
              <a:round/>
              <a:headEnd len="sm" w="sm" type="none"/>
              <a:tailEnd len="sm" w="sm" type="none"/>
            </a:ln>
          </p:spPr>
        </p:cxnSp>
        <p:sp>
          <p:nvSpPr>
            <p:cNvPr id="1271" name="Google Shape;1271;p132"/>
            <p:cNvSpPr/>
            <p:nvPr/>
          </p:nvSpPr>
          <p:spPr>
            <a:xfrm>
              <a:off x="864464" y="2716427"/>
              <a:ext cx="1724884" cy="3585468"/>
            </a:xfrm>
            <a:prstGeom prst="roundRect">
              <a:avLst>
                <a:gd fmla="val 9818" name="adj"/>
              </a:avLst>
            </a:prstGeom>
            <a:noFill/>
            <a:ln cap="flat" cmpd="sng" w="19050">
              <a:solidFill>
                <a:schemeClr val="dk1"/>
              </a:solidFill>
              <a:prstDash val="dot"/>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descr="Amazon Simple Storage Service icon." id="1272" name="Google Shape;1272;p132"/>
            <p:cNvPicPr preferRelativeResize="0"/>
            <p:nvPr/>
          </p:nvPicPr>
          <p:blipFill rotWithShape="1">
            <a:blip r:embed="rId5">
              <a:alphaModFix/>
            </a:blip>
            <a:srcRect b="0" l="0" r="0" t="0"/>
            <a:stretch/>
          </p:blipFill>
          <p:spPr>
            <a:xfrm>
              <a:off x="1363750" y="1630899"/>
              <a:ext cx="754380" cy="754380"/>
            </a:xfrm>
            <a:prstGeom prst="rect">
              <a:avLst/>
            </a:prstGeom>
            <a:noFill/>
            <a:ln>
              <a:noFill/>
            </a:ln>
          </p:spPr>
        </p:pic>
      </p:grpSp>
      <p:sp>
        <p:nvSpPr>
          <p:cNvPr id="1273" name="Google Shape;1273;p132"/>
          <p:cNvSpPr txBox="1"/>
          <p:nvPr/>
        </p:nvSpPr>
        <p:spPr>
          <a:xfrm>
            <a:off x="2129615" y="2392879"/>
            <a:ext cx="6434522"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Bucket path-style URL endpoint: </a:t>
            </a:r>
            <a:endParaRPr sz="1400">
              <a:solidFill>
                <a:schemeClr val="dk1"/>
              </a:solidFill>
              <a:latin typeface="Arial"/>
              <a:ea typeface="Arial"/>
              <a:cs typeface="Arial"/>
              <a:sym typeface="Arial"/>
            </a:endParaRPr>
          </a:p>
        </p:txBody>
      </p:sp>
      <p:sp>
        <p:nvSpPr>
          <p:cNvPr id="1274" name="Google Shape;1274;p132"/>
          <p:cNvSpPr txBox="1"/>
          <p:nvPr/>
        </p:nvSpPr>
        <p:spPr>
          <a:xfrm>
            <a:off x="2129615" y="2771288"/>
            <a:ext cx="6957029" cy="21549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1" lang="en" sz="1400" u="sng">
                <a:solidFill>
                  <a:schemeClr val="hlink"/>
                </a:solidFill>
                <a:latin typeface="Arial"/>
                <a:ea typeface="Arial"/>
                <a:cs typeface="Arial"/>
                <a:sym typeface="Arial"/>
                <a:hlinkClick r:id="rId6"/>
              </a:rPr>
              <a:t>https://</a:t>
            </a:r>
            <a:r>
              <a:rPr b="1" i="1" lang="en" sz="1400">
                <a:solidFill>
                  <a:schemeClr val="dk1"/>
                </a:solidFill>
                <a:latin typeface="Arial"/>
                <a:ea typeface="Arial"/>
                <a:cs typeface="Arial"/>
                <a:sym typeface="Arial"/>
              </a:rPr>
              <a:t>s3.</a:t>
            </a:r>
            <a:r>
              <a:rPr b="1" i="1" lang="en" sz="1400">
                <a:solidFill>
                  <a:srgbClr val="FF9933"/>
                </a:solidFill>
                <a:latin typeface="Arial"/>
                <a:ea typeface="Arial"/>
                <a:cs typeface="Arial"/>
                <a:sym typeface="Arial"/>
              </a:rPr>
              <a:t>ap-northeast-1</a:t>
            </a:r>
            <a:r>
              <a:rPr b="1" i="1" lang="en" sz="1400">
                <a:solidFill>
                  <a:schemeClr val="dk1"/>
                </a:solidFill>
                <a:latin typeface="Arial"/>
                <a:ea typeface="Arial"/>
                <a:cs typeface="Arial"/>
                <a:sym typeface="Arial"/>
              </a:rPr>
              <a:t>.amazonaws.com/</a:t>
            </a:r>
            <a:r>
              <a:rPr b="1" i="1" lang="en" sz="1400">
                <a:solidFill>
                  <a:srgbClr val="FF9933"/>
                </a:solidFill>
                <a:latin typeface="Arial"/>
                <a:ea typeface="Arial"/>
                <a:cs typeface="Arial"/>
                <a:sym typeface="Arial"/>
              </a:rPr>
              <a:t>bucket-name</a:t>
            </a:r>
            <a:endParaRPr b="1" i="1" sz="1600">
              <a:solidFill>
                <a:srgbClr val="FF9933"/>
              </a:solidFill>
              <a:latin typeface="Arial"/>
              <a:ea typeface="Arial"/>
              <a:cs typeface="Arial"/>
              <a:sym typeface="Arial"/>
            </a:endParaRPr>
          </a:p>
        </p:txBody>
      </p:sp>
      <p:sp>
        <p:nvSpPr>
          <p:cNvPr id="1275" name="Google Shape;1275;p132"/>
          <p:cNvSpPr txBox="1"/>
          <p:nvPr/>
        </p:nvSpPr>
        <p:spPr>
          <a:xfrm>
            <a:off x="2936303" y="3334468"/>
            <a:ext cx="1163400" cy="18466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1200">
                <a:solidFill>
                  <a:schemeClr val="accent2"/>
                </a:solidFill>
                <a:latin typeface="Arial"/>
                <a:ea typeface="Arial"/>
                <a:cs typeface="Arial"/>
                <a:sym typeface="Arial"/>
              </a:rPr>
              <a:t>Region code</a:t>
            </a:r>
            <a:endParaRPr b="1" sz="1400">
              <a:solidFill>
                <a:schemeClr val="accent2"/>
              </a:solidFill>
              <a:latin typeface="Arial"/>
              <a:ea typeface="Arial"/>
              <a:cs typeface="Arial"/>
              <a:sym typeface="Arial"/>
            </a:endParaRPr>
          </a:p>
        </p:txBody>
      </p:sp>
      <p:sp>
        <p:nvSpPr>
          <p:cNvPr id="1276" name="Google Shape;1276;p132"/>
          <p:cNvSpPr/>
          <p:nvPr/>
        </p:nvSpPr>
        <p:spPr>
          <a:xfrm rot="5400000">
            <a:off x="3384540" y="2531979"/>
            <a:ext cx="275776" cy="1177951"/>
          </a:xfrm>
          <a:prstGeom prst="rightBrace">
            <a:avLst>
              <a:gd fmla="val 38120" name="adj1"/>
              <a:gd fmla="val 50000" name="adj2"/>
            </a:avLst>
          </a:prstGeom>
          <a:noFill/>
          <a:ln cap="flat" cmpd="sng" w="19050">
            <a:solidFill>
              <a:srgbClr val="FF993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77" name="Google Shape;1277;p132"/>
          <p:cNvSpPr txBox="1"/>
          <p:nvPr/>
        </p:nvSpPr>
        <p:spPr>
          <a:xfrm>
            <a:off x="5413187" y="3328395"/>
            <a:ext cx="1163400" cy="18466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1200">
                <a:solidFill>
                  <a:schemeClr val="accent2"/>
                </a:solidFill>
                <a:latin typeface="Arial"/>
                <a:ea typeface="Arial"/>
                <a:cs typeface="Arial"/>
                <a:sym typeface="Arial"/>
              </a:rPr>
              <a:t>Bucket name</a:t>
            </a:r>
            <a:endParaRPr b="1" sz="1400">
              <a:solidFill>
                <a:schemeClr val="accent2"/>
              </a:solidFill>
              <a:latin typeface="Arial"/>
              <a:ea typeface="Arial"/>
              <a:cs typeface="Arial"/>
              <a:sym typeface="Arial"/>
            </a:endParaRPr>
          </a:p>
        </p:txBody>
      </p:sp>
      <p:sp>
        <p:nvSpPr>
          <p:cNvPr id="1278" name="Google Shape;1278;p132"/>
          <p:cNvSpPr/>
          <p:nvPr/>
        </p:nvSpPr>
        <p:spPr>
          <a:xfrm rot="5400000">
            <a:off x="5856387" y="2629394"/>
            <a:ext cx="277000" cy="1040425"/>
          </a:xfrm>
          <a:prstGeom prst="rightBrace">
            <a:avLst>
              <a:gd fmla="val 38120" name="adj1"/>
              <a:gd fmla="val 50000" name="adj2"/>
            </a:avLst>
          </a:prstGeom>
          <a:noFill/>
          <a:ln cap="flat" cmpd="sng" w="19050">
            <a:solidFill>
              <a:srgbClr val="FF993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79" name="Google Shape;1279;p132"/>
          <p:cNvSpPr txBox="1"/>
          <p:nvPr/>
        </p:nvSpPr>
        <p:spPr>
          <a:xfrm>
            <a:off x="2093376" y="3627867"/>
            <a:ext cx="4597356" cy="2769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Bucket virtual hosted-style URL endpoint:</a:t>
            </a:r>
            <a:endParaRPr sz="1400">
              <a:solidFill>
                <a:schemeClr val="dk1"/>
              </a:solidFill>
              <a:latin typeface="Arial"/>
              <a:ea typeface="Arial"/>
              <a:cs typeface="Arial"/>
              <a:sym typeface="Arial"/>
            </a:endParaRPr>
          </a:p>
        </p:txBody>
      </p:sp>
      <p:sp>
        <p:nvSpPr>
          <p:cNvPr id="1280" name="Google Shape;1280;p132"/>
          <p:cNvSpPr txBox="1"/>
          <p:nvPr/>
        </p:nvSpPr>
        <p:spPr>
          <a:xfrm>
            <a:off x="2274789" y="4022857"/>
            <a:ext cx="6957029" cy="21549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1" lang="en" sz="1400" u="sng">
                <a:solidFill>
                  <a:schemeClr val="hlink"/>
                </a:solidFill>
                <a:latin typeface="Arial"/>
                <a:ea typeface="Arial"/>
                <a:cs typeface="Arial"/>
                <a:sym typeface="Arial"/>
                <a:hlinkClick r:id="rId7"/>
              </a:rPr>
              <a:t>https://</a:t>
            </a:r>
            <a:r>
              <a:rPr b="1" i="1" lang="en" sz="1400">
                <a:solidFill>
                  <a:srgbClr val="FF9933"/>
                </a:solidFill>
                <a:latin typeface="Arial"/>
                <a:ea typeface="Arial"/>
                <a:cs typeface="Arial"/>
                <a:sym typeface="Arial"/>
              </a:rPr>
              <a:t> bucket-name</a:t>
            </a:r>
            <a:r>
              <a:rPr b="1" i="1" lang="en" sz="1400">
                <a:solidFill>
                  <a:schemeClr val="dk1"/>
                </a:solidFill>
                <a:latin typeface="Arial"/>
                <a:ea typeface="Arial"/>
                <a:cs typeface="Arial"/>
                <a:sym typeface="Arial"/>
              </a:rPr>
              <a:t>.s3-</a:t>
            </a:r>
            <a:r>
              <a:rPr b="1" i="1" lang="en" sz="1400">
                <a:solidFill>
                  <a:srgbClr val="FF9933"/>
                </a:solidFill>
                <a:latin typeface="Arial"/>
                <a:ea typeface="Arial"/>
                <a:cs typeface="Arial"/>
                <a:sym typeface="Arial"/>
              </a:rPr>
              <a:t>ap-northeast-1</a:t>
            </a:r>
            <a:r>
              <a:rPr b="1" i="1" lang="en" sz="1400">
                <a:solidFill>
                  <a:schemeClr val="dk1"/>
                </a:solidFill>
                <a:latin typeface="Arial"/>
                <a:ea typeface="Arial"/>
                <a:cs typeface="Arial"/>
                <a:sym typeface="Arial"/>
              </a:rPr>
              <a:t>.amazonaws.com</a:t>
            </a:r>
            <a:endParaRPr b="1" i="1" sz="1600">
              <a:solidFill>
                <a:srgbClr val="FF9933"/>
              </a:solidFill>
              <a:latin typeface="Arial"/>
              <a:ea typeface="Arial"/>
              <a:cs typeface="Arial"/>
              <a:sym typeface="Arial"/>
            </a:endParaRPr>
          </a:p>
        </p:txBody>
      </p:sp>
      <p:sp>
        <p:nvSpPr>
          <p:cNvPr id="1281" name="Google Shape;1281;p132"/>
          <p:cNvSpPr txBox="1"/>
          <p:nvPr/>
        </p:nvSpPr>
        <p:spPr>
          <a:xfrm>
            <a:off x="2828735" y="4569989"/>
            <a:ext cx="1163400" cy="18466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1200">
                <a:solidFill>
                  <a:schemeClr val="accent2"/>
                </a:solidFill>
                <a:latin typeface="Arial"/>
                <a:ea typeface="Arial"/>
                <a:cs typeface="Arial"/>
                <a:sym typeface="Arial"/>
              </a:rPr>
              <a:t>Bucket name</a:t>
            </a:r>
            <a:endParaRPr b="1" sz="1400">
              <a:solidFill>
                <a:schemeClr val="accent2"/>
              </a:solidFill>
              <a:latin typeface="Arial"/>
              <a:ea typeface="Arial"/>
              <a:cs typeface="Arial"/>
              <a:sym typeface="Arial"/>
            </a:endParaRPr>
          </a:p>
        </p:txBody>
      </p:sp>
      <p:sp>
        <p:nvSpPr>
          <p:cNvPr id="1282" name="Google Shape;1282;p132"/>
          <p:cNvSpPr txBox="1"/>
          <p:nvPr/>
        </p:nvSpPr>
        <p:spPr>
          <a:xfrm>
            <a:off x="4197129" y="4569988"/>
            <a:ext cx="1163400" cy="18466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1200">
                <a:solidFill>
                  <a:schemeClr val="accent2"/>
                </a:solidFill>
                <a:latin typeface="Arial"/>
                <a:ea typeface="Arial"/>
                <a:cs typeface="Arial"/>
                <a:sym typeface="Arial"/>
              </a:rPr>
              <a:t>Region code </a:t>
            </a:r>
            <a:endParaRPr b="1" sz="1400">
              <a:solidFill>
                <a:schemeClr val="accent2"/>
              </a:solidFill>
              <a:latin typeface="Arial"/>
              <a:ea typeface="Arial"/>
              <a:cs typeface="Arial"/>
              <a:sym typeface="Arial"/>
            </a:endParaRPr>
          </a:p>
        </p:txBody>
      </p:sp>
      <p:sp>
        <p:nvSpPr>
          <p:cNvPr id="1283" name="Google Shape;1283;p132"/>
          <p:cNvSpPr/>
          <p:nvPr/>
        </p:nvSpPr>
        <p:spPr>
          <a:xfrm rot="5400000">
            <a:off x="3257660" y="3874336"/>
            <a:ext cx="297244" cy="984683"/>
          </a:xfrm>
          <a:prstGeom prst="rightBrace">
            <a:avLst>
              <a:gd fmla="val 38120" name="adj1"/>
              <a:gd fmla="val 50000" name="adj2"/>
            </a:avLst>
          </a:prstGeom>
          <a:noFill/>
          <a:ln cap="flat" cmpd="sng" w="19050">
            <a:solidFill>
              <a:srgbClr val="FF993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284" name="Google Shape;1284;p132"/>
          <p:cNvSpPr/>
          <p:nvPr/>
        </p:nvSpPr>
        <p:spPr>
          <a:xfrm rot="5400000">
            <a:off x="4632449" y="3802981"/>
            <a:ext cx="277000" cy="1147638"/>
          </a:xfrm>
          <a:prstGeom prst="rightBrace">
            <a:avLst>
              <a:gd fmla="val 38120" name="adj1"/>
              <a:gd fmla="val 50000" name="adj2"/>
            </a:avLst>
          </a:prstGeom>
          <a:noFill/>
          <a:ln cap="flat" cmpd="sng" w="19050">
            <a:solidFill>
              <a:srgbClr val="FF9933"/>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133"/>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290" name="Google Shape;1290;p133"/>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Data is redundantly stored in the Region</a:t>
            </a:r>
            <a:endParaRPr/>
          </a:p>
        </p:txBody>
      </p:sp>
      <p:grpSp>
        <p:nvGrpSpPr>
          <p:cNvPr descr="Data is stored in three locations in a Region." id="1291" name="Google Shape;1291;p133"/>
          <p:cNvGrpSpPr/>
          <p:nvPr/>
        </p:nvGrpSpPr>
        <p:grpSpPr>
          <a:xfrm>
            <a:off x="1542544" y="1291353"/>
            <a:ext cx="5717206" cy="3373758"/>
            <a:chOff x="2056725" y="1721804"/>
            <a:chExt cx="7622941" cy="4498344"/>
          </a:xfrm>
        </p:grpSpPr>
        <p:pic>
          <p:nvPicPr>
            <p:cNvPr id="1292" name="Google Shape;1292;p133"/>
            <p:cNvPicPr preferRelativeResize="0"/>
            <p:nvPr/>
          </p:nvPicPr>
          <p:blipFill rotWithShape="1">
            <a:blip r:embed="rId3">
              <a:alphaModFix/>
            </a:blip>
            <a:srcRect b="0" l="0" r="0" t="0"/>
            <a:stretch/>
          </p:blipFill>
          <p:spPr>
            <a:xfrm>
              <a:off x="2691222" y="1721804"/>
              <a:ext cx="666228" cy="666228"/>
            </a:xfrm>
            <a:prstGeom prst="rect">
              <a:avLst/>
            </a:prstGeom>
            <a:noFill/>
            <a:ln>
              <a:noFill/>
            </a:ln>
          </p:spPr>
        </p:pic>
        <p:sp>
          <p:nvSpPr>
            <p:cNvPr id="1293" name="Google Shape;1293;p133"/>
            <p:cNvSpPr/>
            <p:nvPr/>
          </p:nvSpPr>
          <p:spPr>
            <a:xfrm>
              <a:off x="2056725" y="2374762"/>
              <a:ext cx="2387600" cy="41373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media/welcome.mp4</a:t>
              </a:r>
              <a:endParaRPr sz="1100"/>
            </a:p>
          </p:txBody>
        </p:sp>
        <p:pic>
          <p:nvPicPr>
            <p:cNvPr id="1294" name="Google Shape;1294;p133"/>
            <p:cNvPicPr preferRelativeResize="0"/>
            <p:nvPr/>
          </p:nvPicPr>
          <p:blipFill rotWithShape="1">
            <a:blip r:embed="rId4">
              <a:alphaModFix/>
            </a:blip>
            <a:srcRect b="0" l="0" r="0" t="0"/>
            <a:stretch/>
          </p:blipFill>
          <p:spPr>
            <a:xfrm>
              <a:off x="2637432" y="2756167"/>
              <a:ext cx="826530" cy="826530"/>
            </a:xfrm>
            <a:prstGeom prst="rect">
              <a:avLst/>
            </a:prstGeom>
            <a:noFill/>
            <a:ln>
              <a:noFill/>
            </a:ln>
          </p:spPr>
        </p:pic>
        <p:sp>
          <p:nvSpPr>
            <p:cNvPr id="1295" name="Google Shape;1295;p133"/>
            <p:cNvSpPr txBox="1"/>
            <p:nvPr/>
          </p:nvSpPr>
          <p:spPr>
            <a:xfrm>
              <a:off x="2228849" y="3802629"/>
              <a:ext cx="1981633"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my-bucket-name</a:t>
              </a:r>
              <a:endParaRPr sz="1100"/>
            </a:p>
          </p:txBody>
        </p:sp>
        <p:sp>
          <p:nvSpPr>
            <p:cNvPr id="1296" name="Google Shape;1296;p133"/>
            <p:cNvSpPr/>
            <p:nvPr/>
          </p:nvSpPr>
          <p:spPr>
            <a:xfrm>
              <a:off x="4836121" y="2737894"/>
              <a:ext cx="1463040" cy="2937462"/>
            </a:xfrm>
            <a:prstGeom prst="roundRect">
              <a:avLst>
                <a:gd fmla="val 16667" name="adj"/>
              </a:avLst>
            </a:prstGeom>
            <a:noFill/>
            <a:ln cap="flat" cmpd="sng" w="10775">
              <a:solidFill>
                <a:srgbClr val="00333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297" name="Google Shape;1297;p133"/>
            <p:cNvSpPr txBox="1"/>
            <p:nvPr/>
          </p:nvSpPr>
          <p:spPr>
            <a:xfrm>
              <a:off x="5042390" y="2746786"/>
              <a:ext cx="1095172"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Facility 1</a:t>
              </a:r>
              <a:endParaRPr sz="1100"/>
            </a:p>
          </p:txBody>
        </p:sp>
        <p:pic>
          <p:nvPicPr>
            <p:cNvPr id="1298" name="Google Shape;1298;p133"/>
            <p:cNvPicPr preferRelativeResize="0"/>
            <p:nvPr/>
          </p:nvPicPr>
          <p:blipFill rotWithShape="1">
            <a:blip r:embed="rId5">
              <a:alphaModFix/>
            </a:blip>
            <a:srcRect b="0" l="0" r="0" t="0"/>
            <a:stretch/>
          </p:blipFill>
          <p:spPr>
            <a:xfrm>
              <a:off x="4916604" y="3128593"/>
              <a:ext cx="1347646" cy="2450961"/>
            </a:xfrm>
            <a:prstGeom prst="rect">
              <a:avLst/>
            </a:prstGeom>
            <a:noFill/>
            <a:ln>
              <a:noFill/>
            </a:ln>
          </p:spPr>
        </p:pic>
        <p:sp>
          <p:nvSpPr>
            <p:cNvPr id="1299" name="Google Shape;1299;p133"/>
            <p:cNvSpPr/>
            <p:nvPr/>
          </p:nvSpPr>
          <p:spPr>
            <a:xfrm>
              <a:off x="6567934" y="2737894"/>
              <a:ext cx="1463040" cy="2937462"/>
            </a:xfrm>
            <a:prstGeom prst="roundRect">
              <a:avLst>
                <a:gd fmla="val 16667" name="adj"/>
              </a:avLst>
            </a:prstGeom>
            <a:noFill/>
            <a:ln cap="flat" cmpd="sng" w="10775">
              <a:solidFill>
                <a:srgbClr val="00333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00" name="Google Shape;1300;p133"/>
            <p:cNvSpPr txBox="1"/>
            <p:nvPr/>
          </p:nvSpPr>
          <p:spPr>
            <a:xfrm>
              <a:off x="6749543" y="2746786"/>
              <a:ext cx="1095172"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Facility 2</a:t>
              </a:r>
              <a:endParaRPr sz="1100"/>
            </a:p>
          </p:txBody>
        </p:sp>
        <p:pic>
          <p:nvPicPr>
            <p:cNvPr id="1301" name="Google Shape;1301;p133"/>
            <p:cNvPicPr preferRelativeResize="0"/>
            <p:nvPr/>
          </p:nvPicPr>
          <p:blipFill rotWithShape="1">
            <a:blip r:embed="rId5">
              <a:alphaModFix/>
            </a:blip>
            <a:srcRect b="0" l="0" r="0" t="0"/>
            <a:stretch/>
          </p:blipFill>
          <p:spPr>
            <a:xfrm>
              <a:off x="6646789" y="3105289"/>
              <a:ext cx="1347646" cy="2450961"/>
            </a:xfrm>
            <a:prstGeom prst="rect">
              <a:avLst/>
            </a:prstGeom>
            <a:noFill/>
            <a:ln>
              <a:noFill/>
            </a:ln>
          </p:spPr>
        </p:pic>
        <p:sp>
          <p:nvSpPr>
            <p:cNvPr id="1302" name="Google Shape;1302;p133"/>
            <p:cNvSpPr/>
            <p:nvPr/>
          </p:nvSpPr>
          <p:spPr>
            <a:xfrm>
              <a:off x="8216626" y="2737894"/>
              <a:ext cx="1463040" cy="2937462"/>
            </a:xfrm>
            <a:prstGeom prst="roundRect">
              <a:avLst>
                <a:gd fmla="val 16667" name="adj"/>
              </a:avLst>
            </a:prstGeom>
            <a:noFill/>
            <a:ln cap="flat" cmpd="sng" w="10775">
              <a:solidFill>
                <a:srgbClr val="00333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303" name="Google Shape;1303;p133"/>
            <p:cNvSpPr txBox="1"/>
            <p:nvPr/>
          </p:nvSpPr>
          <p:spPr>
            <a:xfrm>
              <a:off x="8454350" y="2775581"/>
              <a:ext cx="1095172"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Facility 3</a:t>
              </a:r>
              <a:endParaRPr sz="1100"/>
            </a:p>
          </p:txBody>
        </p:sp>
        <p:pic>
          <p:nvPicPr>
            <p:cNvPr id="1304" name="Google Shape;1304;p133"/>
            <p:cNvPicPr preferRelativeResize="0"/>
            <p:nvPr/>
          </p:nvPicPr>
          <p:blipFill rotWithShape="1">
            <a:blip r:embed="rId5">
              <a:alphaModFix/>
            </a:blip>
            <a:srcRect b="0" l="0" r="0" t="0"/>
            <a:stretch/>
          </p:blipFill>
          <p:spPr>
            <a:xfrm>
              <a:off x="8326779" y="3096326"/>
              <a:ext cx="1347646" cy="2450961"/>
            </a:xfrm>
            <a:prstGeom prst="rect">
              <a:avLst/>
            </a:prstGeom>
            <a:noFill/>
            <a:ln>
              <a:noFill/>
            </a:ln>
          </p:spPr>
        </p:pic>
        <p:sp>
          <p:nvSpPr>
            <p:cNvPr id="1305" name="Google Shape;1305;p133"/>
            <p:cNvSpPr txBox="1"/>
            <p:nvPr/>
          </p:nvSpPr>
          <p:spPr>
            <a:xfrm>
              <a:off x="8201173" y="5758483"/>
              <a:ext cx="1152880" cy="46166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Region</a:t>
              </a:r>
              <a:endParaRPr sz="1100"/>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134"/>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311" name="Google Shape;1311;p134"/>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Designed for seamless scaling</a:t>
            </a:r>
            <a:endParaRPr/>
          </a:p>
        </p:txBody>
      </p:sp>
      <p:grpSp>
        <p:nvGrpSpPr>
          <p:cNvPr id="1312" name="Google Shape;1312;p134"/>
          <p:cNvGrpSpPr/>
          <p:nvPr/>
        </p:nvGrpSpPr>
        <p:grpSpPr>
          <a:xfrm>
            <a:off x="268941" y="1231562"/>
            <a:ext cx="427073" cy="3152045"/>
            <a:chOff x="358588" y="1642083"/>
            <a:chExt cx="569431" cy="4202727"/>
          </a:xfrm>
        </p:grpSpPr>
        <p:pic>
          <p:nvPicPr>
            <p:cNvPr id="1313" name="Google Shape;1313;p134"/>
            <p:cNvPicPr preferRelativeResize="0"/>
            <p:nvPr/>
          </p:nvPicPr>
          <p:blipFill rotWithShape="1">
            <a:blip r:embed="rId3">
              <a:alphaModFix/>
            </a:blip>
            <a:srcRect b="0" l="0" r="0" t="0"/>
            <a:stretch/>
          </p:blipFill>
          <p:spPr>
            <a:xfrm flipH="1">
              <a:off x="358588" y="1642083"/>
              <a:ext cx="483586" cy="469900"/>
            </a:xfrm>
            <a:prstGeom prst="rect">
              <a:avLst/>
            </a:prstGeom>
            <a:noFill/>
            <a:ln>
              <a:noFill/>
            </a:ln>
          </p:spPr>
        </p:pic>
        <p:pic>
          <p:nvPicPr>
            <p:cNvPr id="1314" name="Google Shape;1314;p134"/>
            <p:cNvPicPr preferRelativeResize="0"/>
            <p:nvPr/>
          </p:nvPicPr>
          <p:blipFill rotWithShape="1">
            <a:blip r:embed="rId3">
              <a:alphaModFix/>
            </a:blip>
            <a:srcRect b="0" l="0" r="0" t="0"/>
            <a:stretch/>
          </p:blipFill>
          <p:spPr>
            <a:xfrm flipH="1">
              <a:off x="358588" y="2410319"/>
              <a:ext cx="483586" cy="469900"/>
            </a:xfrm>
            <a:prstGeom prst="rect">
              <a:avLst/>
            </a:prstGeom>
            <a:noFill/>
            <a:ln>
              <a:noFill/>
            </a:ln>
          </p:spPr>
        </p:pic>
        <p:pic>
          <p:nvPicPr>
            <p:cNvPr id="1315" name="Google Shape;1315;p134"/>
            <p:cNvPicPr preferRelativeResize="0"/>
            <p:nvPr/>
          </p:nvPicPr>
          <p:blipFill rotWithShape="1">
            <a:blip r:embed="rId3">
              <a:alphaModFix/>
            </a:blip>
            <a:srcRect b="0" l="0" r="0" t="0"/>
            <a:stretch/>
          </p:blipFill>
          <p:spPr>
            <a:xfrm flipH="1">
              <a:off x="399613" y="3178555"/>
              <a:ext cx="483586" cy="469900"/>
            </a:xfrm>
            <a:prstGeom prst="rect">
              <a:avLst/>
            </a:prstGeom>
            <a:noFill/>
            <a:ln>
              <a:noFill/>
            </a:ln>
          </p:spPr>
        </p:pic>
        <p:pic>
          <p:nvPicPr>
            <p:cNvPr id="1316" name="Google Shape;1316;p134"/>
            <p:cNvPicPr preferRelativeResize="0"/>
            <p:nvPr/>
          </p:nvPicPr>
          <p:blipFill rotWithShape="1">
            <a:blip r:embed="rId3">
              <a:alphaModFix/>
            </a:blip>
            <a:srcRect b="0" l="0" r="0" t="0"/>
            <a:stretch/>
          </p:blipFill>
          <p:spPr>
            <a:xfrm flipH="1">
              <a:off x="403408" y="3838438"/>
              <a:ext cx="483586" cy="469900"/>
            </a:xfrm>
            <a:prstGeom prst="rect">
              <a:avLst/>
            </a:prstGeom>
            <a:noFill/>
            <a:ln>
              <a:noFill/>
            </a:ln>
          </p:spPr>
        </p:pic>
        <p:pic>
          <p:nvPicPr>
            <p:cNvPr id="1317" name="Google Shape;1317;p134"/>
            <p:cNvPicPr preferRelativeResize="0"/>
            <p:nvPr/>
          </p:nvPicPr>
          <p:blipFill rotWithShape="1">
            <a:blip r:embed="rId3">
              <a:alphaModFix/>
            </a:blip>
            <a:srcRect b="0" l="0" r="0" t="0"/>
            <a:stretch/>
          </p:blipFill>
          <p:spPr>
            <a:xfrm flipH="1">
              <a:off x="403408" y="4606674"/>
              <a:ext cx="483586" cy="469900"/>
            </a:xfrm>
            <a:prstGeom prst="rect">
              <a:avLst/>
            </a:prstGeom>
            <a:noFill/>
            <a:ln>
              <a:noFill/>
            </a:ln>
          </p:spPr>
        </p:pic>
        <p:pic>
          <p:nvPicPr>
            <p:cNvPr id="1318" name="Google Shape;1318;p134"/>
            <p:cNvPicPr preferRelativeResize="0"/>
            <p:nvPr/>
          </p:nvPicPr>
          <p:blipFill rotWithShape="1">
            <a:blip r:embed="rId3">
              <a:alphaModFix/>
            </a:blip>
            <a:srcRect b="0" l="0" r="0" t="0"/>
            <a:stretch/>
          </p:blipFill>
          <p:spPr>
            <a:xfrm flipH="1">
              <a:off x="444433" y="5374910"/>
              <a:ext cx="483586" cy="469900"/>
            </a:xfrm>
            <a:prstGeom prst="rect">
              <a:avLst/>
            </a:prstGeom>
            <a:noFill/>
            <a:ln>
              <a:noFill/>
            </a:ln>
          </p:spPr>
        </p:pic>
      </p:grpSp>
      <p:grpSp>
        <p:nvGrpSpPr>
          <p:cNvPr descr="A collection of files and one S3 bucket." id="1319" name="Google Shape;1319;p134"/>
          <p:cNvGrpSpPr/>
          <p:nvPr/>
        </p:nvGrpSpPr>
        <p:grpSpPr>
          <a:xfrm>
            <a:off x="1967582" y="1420106"/>
            <a:ext cx="5936602" cy="2688341"/>
            <a:chOff x="2623443" y="1893475"/>
            <a:chExt cx="7915469" cy="3584455"/>
          </a:xfrm>
        </p:grpSpPr>
        <p:sp>
          <p:nvSpPr>
            <p:cNvPr id="1320" name="Google Shape;1320;p134"/>
            <p:cNvSpPr txBox="1"/>
            <p:nvPr/>
          </p:nvSpPr>
          <p:spPr>
            <a:xfrm>
              <a:off x="4416926" y="2759875"/>
              <a:ext cx="1914307" cy="30777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100">
                  <a:solidFill>
                    <a:srgbClr val="FF9900"/>
                  </a:solidFill>
                  <a:latin typeface="Arial"/>
                  <a:ea typeface="Arial"/>
                  <a:cs typeface="Arial"/>
                  <a:sym typeface="Arial"/>
                </a:rPr>
                <a:t>media/welcome.mp4</a:t>
              </a:r>
              <a:endParaRPr sz="1100"/>
            </a:p>
          </p:txBody>
        </p:sp>
        <p:sp>
          <p:nvSpPr>
            <p:cNvPr id="1321" name="Google Shape;1321;p134"/>
            <p:cNvSpPr txBox="1"/>
            <p:nvPr/>
          </p:nvSpPr>
          <p:spPr>
            <a:xfrm>
              <a:off x="6253751" y="2759875"/>
              <a:ext cx="1090363" cy="30777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rgbClr val="FF9900"/>
                  </a:solidFill>
                  <a:latin typeface="Arial"/>
                  <a:ea typeface="Arial"/>
                  <a:cs typeface="Arial"/>
                  <a:sym typeface="Arial"/>
                </a:rPr>
                <a:t>prod2.mp4</a:t>
              </a:r>
              <a:endParaRPr sz="1100"/>
            </a:p>
          </p:txBody>
        </p:sp>
        <p:sp>
          <p:nvSpPr>
            <p:cNvPr id="1322" name="Google Shape;1322;p134"/>
            <p:cNvSpPr txBox="1"/>
            <p:nvPr/>
          </p:nvSpPr>
          <p:spPr>
            <a:xfrm>
              <a:off x="7754894" y="2759875"/>
              <a:ext cx="1090363" cy="30777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rgbClr val="FF9900"/>
                  </a:solidFill>
                  <a:latin typeface="Arial"/>
                  <a:ea typeface="Arial"/>
                  <a:cs typeface="Arial"/>
                  <a:sym typeface="Arial"/>
                </a:rPr>
                <a:t>prod3.mp4</a:t>
              </a:r>
              <a:endParaRPr sz="1100"/>
            </a:p>
          </p:txBody>
        </p:sp>
        <p:sp>
          <p:nvSpPr>
            <p:cNvPr id="1323" name="Google Shape;1323;p134"/>
            <p:cNvSpPr txBox="1"/>
            <p:nvPr/>
          </p:nvSpPr>
          <p:spPr>
            <a:xfrm>
              <a:off x="9217298" y="2759875"/>
              <a:ext cx="1090363" cy="30777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rgbClr val="FF9900"/>
                  </a:solidFill>
                  <a:latin typeface="Arial"/>
                  <a:ea typeface="Arial"/>
                  <a:cs typeface="Arial"/>
                  <a:sym typeface="Arial"/>
                </a:rPr>
                <a:t>prod4.mp4</a:t>
              </a:r>
              <a:endParaRPr sz="1100"/>
            </a:p>
          </p:txBody>
        </p:sp>
        <p:sp>
          <p:nvSpPr>
            <p:cNvPr id="1324" name="Google Shape;1324;p134"/>
            <p:cNvSpPr txBox="1"/>
            <p:nvPr/>
          </p:nvSpPr>
          <p:spPr>
            <a:xfrm>
              <a:off x="4828899" y="3959986"/>
              <a:ext cx="1090363" cy="30777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rgbClr val="FF9900"/>
                  </a:solidFill>
                  <a:latin typeface="Arial"/>
                  <a:ea typeface="Arial"/>
                  <a:cs typeface="Arial"/>
                  <a:sym typeface="Arial"/>
                </a:rPr>
                <a:t>prod5.mp4</a:t>
              </a:r>
              <a:endParaRPr sz="1100"/>
            </a:p>
          </p:txBody>
        </p:sp>
        <p:sp>
          <p:nvSpPr>
            <p:cNvPr id="1325" name="Google Shape;1325;p134"/>
            <p:cNvSpPr txBox="1"/>
            <p:nvPr/>
          </p:nvSpPr>
          <p:spPr>
            <a:xfrm>
              <a:off x="6253751" y="3959986"/>
              <a:ext cx="1090363" cy="30777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rgbClr val="FF9900"/>
                  </a:solidFill>
                  <a:latin typeface="Arial"/>
                  <a:ea typeface="Arial"/>
                  <a:cs typeface="Arial"/>
                  <a:sym typeface="Arial"/>
                </a:rPr>
                <a:t>prod6.mp4</a:t>
              </a:r>
              <a:endParaRPr sz="1100"/>
            </a:p>
          </p:txBody>
        </p:sp>
        <p:sp>
          <p:nvSpPr>
            <p:cNvPr id="1326" name="Google Shape;1326;p134"/>
            <p:cNvSpPr txBox="1"/>
            <p:nvPr/>
          </p:nvSpPr>
          <p:spPr>
            <a:xfrm>
              <a:off x="7754894" y="3959986"/>
              <a:ext cx="1090363" cy="30777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rgbClr val="FF9900"/>
                  </a:solidFill>
                  <a:latin typeface="Arial"/>
                  <a:ea typeface="Arial"/>
                  <a:cs typeface="Arial"/>
                  <a:sym typeface="Arial"/>
                </a:rPr>
                <a:t>prod7.mp4</a:t>
              </a:r>
              <a:endParaRPr sz="1100"/>
            </a:p>
          </p:txBody>
        </p:sp>
        <p:sp>
          <p:nvSpPr>
            <p:cNvPr id="1327" name="Google Shape;1327;p134"/>
            <p:cNvSpPr txBox="1"/>
            <p:nvPr/>
          </p:nvSpPr>
          <p:spPr>
            <a:xfrm>
              <a:off x="9217298" y="3959986"/>
              <a:ext cx="1090363" cy="30777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rgbClr val="FF9900"/>
                  </a:solidFill>
                  <a:latin typeface="Arial"/>
                  <a:ea typeface="Arial"/>
                  <a:cs typeface="Arial"/>
                  <a:sym typeface="Arial"/>
                </a:rPr>
                <a:t>prod8.mp4</a:t>
              </a:r>
              <a:endParaRPr sz="1100"/>
            </a:p>
          </p:txBody>
        </p:sp>
        <p:sp>
          <p:nvSpPr>
            <p:cNvPr id="1328" name="Google Shape;1328;p134"/>
            <p:cNvSpPr txBox="1"/>
            <p:nvPr/>
          </p:nvSpPr>
          <p:spPr>
            <a:xfrm>
              <a:off x="4828899" y="5170153"/>
              <a:ext cx="1090363" cy="30777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rgbClr val="FF9900"/>
                  </a:solidFill>
                  <a:latin typeface="Arial"/>
                  <a:ea typeface="Arial"/>
                  <a:cs typeface="Arial"/>
                  <a:sym typeface="Arial"/>
                </a:rPr>
                <a:t>prod9.mp4</a:t>
              </a:r>
              <a:endParaRPr sz="1100"/>
            </a:p>
          </p:txBody>
        </p:sp>
        <p:sp>
          <p:nvSpPr>
            <p:cNvPr id="1329" name="Google Shape;1329;p134"/>
            <p:cNvSpPr txBox="1"/>
            <p:nvPr/>
          </p:nvSpPr>
          <p:spPr>
            <a:xfrm>
              <a:off x="6200852" y="5170153"/>
              <a:ext cx="1196161" cy="30777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rgbClr val="FF9900"/>
                  </a:solidFill>
                  <a:latin typeface="Arial"/>
                  <a:ea typeface="Arial"/>
                  <a:cs typeface="Arial"/>
                  <a:sym typeface="Arial"/>
                </a:rPr>
                <a:t>prod10.mp4</a:t>
              </a:r>
              <a:endParaRPr sz="1100"/>
            </a:p>
          </p:txBody>
        </p:sp>
        <p:sp>
          <p:nvSpPr>
            <p:cNvPr id="1330" name="Google Shape;1330;p134"/>
            <p:cNvSpPr txBox="1"/>
            <p:nvPr/>
          </p:nvSpPr>
          <p:spPr>
            <a:xfrm>
              <a:off x="7610458" y="5170153"/>
              <a:ext cx="1379236" cy="30777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rgbClr val="FF9900"/>
                  </a:solidFill>
                  <a:latin typeface="Arial"/>
                  <a:ea typeface="Arial"/>
                  <a:cs typeface="Arial"/>
                  <a:sym typeface="Arial"/>
                </a:rPr>
                <a:t>prod11.mp4</a:t>
              </a:r>
              <a:endParaRPr sz="1100"/>
            </a:p>
          </p:txBody>
        </p:sp>
        <p:sp>
          <p:nvSpPr>
            <p:cNvPr id="1331" name="Google Shape;1331;p134"/>
            <p:cNvSpPr txBox="1"/>
            <p:nvPr/>
          </p:nvSpPr>
          <p:spPr>
            <a:xfrm>
              <a:off x="8986048" y="5170153"/>
              <a:ext cx="1552864" cy="30777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rgbClr val="FF9900"/>
                  </a:solidFill>
                  <a:latin typeface="Arial"/>
                  <a:ea typeface="Arial"/>
                  <a:cs typeface="Arial"/>
                  <a:sym typeface="Arial"/>
                </a:rPr>
                <a:t>prod12.mp4</a:t>
              </a:r>
              <a:endParaRPr sz="1100"/>
            </a:p>
          </p:txBody>
        </p:sp>
        <p:sp>
          <p:nvSpPr>
            <p:cNvPr id="1332" name="Google Shape;1332;p134"/>
            <p:cNvSpPr txBox="1"/>
            <p:nvPr/>
          </p:nvSpPr>
          <p:spPr>
            <a:xfrm>
              <a:off x="2623443" y="4459996"/>
              <a:ext cx="1981633" cy="36933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my-bucket-name</a:t>
              </a:r>
              <a:endParaRPr sz="1100"/>
            </a:p>
          </p:txBody>
        </p:sp>
        <p:pic>
          <p:nvPicPr>
            <p:cNvPr id="1333" name="Google Shape;1333;p134"/>
            <p:cNvPicPr preferRelativeResize="0"/>
            <p:nvPr/>
          </p:nvPicPr>
          <p:blipFill rotWithShape="1">
            <a:blip r:embed="rId4">
              <a:alphaModFix/>
            </a:blip>
            <a:srcRect b="0" l="0" r="0" t="0"/>
            <a:stretch/>
          </p:blipFill>
          <p:spPr>
            <a:xfrm>
              <a:off x="3255804" y="3421512"/>
              <a:ext cx="826530" cy="826530"/>
            </a:xfrm>
            <a:prstGeom prst="rect">
              <a:avLst/>
            </a:prstGeom>
            <a:noFill/>
            <a:ln>
              <a:noFill/>
            </a:ln>
          </p:spPr>
        </p:pic>
        <p:pic>
          <p:nvPicPr>
            <p:cNvPr id="1334" name="Google Shape;1334;p134"/>
            <p:cNvPicPr preferRelativeResize="0"/>
            <p:nvPr/>
          </p:nvPicPr>
          <p:blipFill rotWithShape="1">
            <a:blip r:embed="rId5">
              <a:alphaModFix/>
            </a:blip>
            <a:srcRect b="0" l="0" r="0" t="0"/>
            <a:stretch/>
          </p:blipFill>
          <p:spPr>
            <a:xfrm>
              <a:off x="5040965" y="1893475"/>
              <a:ext cx="666228" cy="666228"/>
            </a:xfrm>
            <a:prstGeom prst="rect">
              <a:avLst/>
            </a:prstGeom>
            <a:noFill/>
            <a:ln>
              <a:noFill/>
            </a:ln>
          </p:spPr>
        </p:pic>
        <p:pic>
          <p:nvPicPr>
            <p:cNvPr id="1335" name="Google Shape;1335;p134"/>
            <p:cNvPicPr preferRelativeResize="0"/>
            <p:nvPr/>
          </p:nvPicPr>
          <p:blipFill rotWithShape="1">
            <a:blip r:embed="rId5">
              <a:alphaModFix/>
            </a:blip>
            <a:srcRect b="0" l="0" r="0" t="0"/>
            <a:stretch/>
          </p:blipFill>
          <p:spPr>
            <a:xfrm>
              <a:off x="6412407" y="1909868"/>
              <a:ext cx="666228" cy="666228"/>
            </a:xfrm>
            <a:prstGeom prst="rect">
              <a:avLst/>
            </a:prstGeom>
            <a:noFill/>
            <a:ln>
              <a:noFill/>
            </a:ln>
          </p:spPr>
        </p:pic>
        <p:pic>
          <p:nvPicPr>
            <p:cNvPr id="1336" name="Google Shape;1336;p134"/>
            <p:cNvPicPr preferRelativeResize="0"/>
            <p:nvPr/>
          </p:nvPicPr>
          <p:blipFill rotWithShape="1">
            <a:blip r:embed="rId5">
              <a:alphaModFix/>
            </a:blip>
            <a:srcRect b="0" l="0" r="0" t="0"/>
            <a:stretch/>
          </p:blipFill>
          <p:spPr>
            <a:xfrm>
              <a:off x="7966961" y="1909868"/>
              <a:ext cx="666228" cy="666228"/>
            </a:xfrm>
            <a:prstGeom prst="rect">
              <a:avLst/>
            </a:prstGeom>
            <a:noFill/>
            <a:ln>
              <a:noFill/>
            </a:ln>
          </p:spPr>
        </p:pic>
        <p:pic>
          <p:nvPicPr>
            <p:cNvPr id="1337" name="Google Shape;1337;p134"/>
            <p:cNvPicPr preferRelativeResize="0"/>
            <p:nvPr/>
          </p:nvPicPr>
          <p:blipFill rotWithShape="1">
            <a:blip r:embed="rId5">
              <a:alphaModFix/>
            </a:blip>
            <a:srcRect b="0" l="0" r="0" t="0"/>
            <a:stretch/>
          </p:blipFill>
          <p:spPr>
            <a:xfrm>
              <a:off x="9429365" y="1929424"/>
              <a:ext cx="666228" cy="666228"/>
            </a:xfrm>
            <a:prstGeom prst="rect">
              <a:avLst/>
            </a:prstGeom>
            <a:noFill/>
            <a:ln>
              <a:noFill/>
            </a:ln>
          </p:spPr>
        </p:pic>
        <p:pic>
          <p:nvPicPr>
            <p:cNvPr id="1338" name="Google Shape;1338;p134"/>
            <p:cNvPicPr preferRelativeResize="0"/>
            <p:nvPr/>
          </p:nvPicPr>
          <p:blipFill rotWithShape="1">
            <a:blip r:embed="rId5">
              <a:alphaModFix/>
            </a:blip>
            <a:srcRect b="0" l="0" r="0" t="0"/>
            <a:stretch/>
          </p:blipFill>
          <p:spPr>
            <a:xfrm>
              <a:off x="5040965" y="3121402"/>
              <a:ext cx="666228" cy="666228"/>
            </a:xfrm>
            <a:prstGeom prst="rect">
              <a:avLst/>
            </a:prstGeom>
            <a:noFill/>
            <a:ln>
              <a:noFill/>
            </a:ln>
          </p:spPr>
        </p:pic>
        <p:pic>
          <p:nvPicPr>
            <p:cNvPr id="1339" name="Google Shape;1339;p134"/>
            <p:cNvPicPr preferRelativeResize="0"/>
            <p:nvPr/>
          </p:nvPicPr>
          <p:blipFill rotWithShape="1">
            <a:blip r:embed="rId5">
              <a:alphaModFix/>
            </a:blip>
            <a:srcRect b="0" l="0" r="0" t="0"/>
            <a:stretch/>
          </p:blipFill>
          <p:spPr>
            <a:xfrm>
              <a:off x="6412407" y="3137795"/>
              <a:ext cx="666228" cy="666228"/>
            </a:xfrm>
            <a:prstGeom prst="rect">
              <a:avLst/>
            </a:prstGeom>
            <a:noFill/>
            <a:ln>
              <a:noFill/>
            </a:ln>
          </p:spPr>
        </p:pic>
        <p:pic>
          <p:nvPicPr>
            <p:cNvPr id="1340" name="Google Shape;1340;p134"/>
            <p:cNvPicPr preferRelativeResize="0"/>
            <p:nvPr/>
          </p:nvPicPr>
          <p:blipFill rotWithShape="1">
            <a:blip r:embed="rId5">
              <a:alphaModFix/>
            </a:blip>
            <a:srcRect b="0" l="0" r="0" t="0"/>
            <a:stretch/>
          </p:blipFill>
          <p:spPr>
            <a:xfrm>
              <a:off x="7966961" y="3137795"/>
              <a:ext cx="666228" cy="666228"/>
            </a:xfrm>
            <a:prstGeom prst="rect">
              <a:avLst/>
            </a:prstGeom>
            <a:noFill/>
            <a:ln>
              <a:noFill/>
            </a:ln>
          </p:spPr>
        </p:pic>
        <p:pic>
          <p:nvPicPr>
            <p:cNvPr id="1341" name="Google Shape;1341;p134"/>
            <p:cNvPicPr preferRelativeResize="0"/>
            <p:nvPr/>
          </p:nvPicPr>
          <p:blipFill rotWithShape="1">
            <a:blip r:embed="rId5">
              <a:alphaModFix/>
            </a:blip>
            <a:srcRect b="0" l="0" r="0" t="0"/>
            <a:stretch/>
          </p:blipFill>
          <p:spPr>
            <a:xfrm>
              <a:off x="9429365" y="3157351"/>
              <a:ext cx="666228" cy="666228"/>
            </a:xfrm>
            <a:prstGeom prst="rect">
              <a:avLst/>
            </a:prstGeom>
            <a:noFill/>
            <a:ln>
              <a:noFill/>
            </a:ln>
          </p:spPr>
        </p:pic>
        <p:pic>
          <p:nvPicPr>
            <p:cNvPr id="1342" name="Google Shape;1342;p134"/>
            <p:cNvPicPr preferRelativeResize="0"/>
            <p:nvPr/>
          </p:nvPicPr>
          <p:blipFill rotWithShape="1">
            <a:blip r:embed="rId5">
              <a:alphaModFix/>
            </a:blip>
            <a:srcRect b="0" l="0" r="0" t="0"/>
            <a:stretch/>
          </p:blipFill>
          <p:spPr>
            <a:xfrm>
              <a:off x="5040965" y="4423281"/>
              <a:ext cx="666228" cy="666228"/>
            </a:xfrm>
            <a:prstGeom prst="rect">
              <a:avLst/>
            </a:prstGeom>
            <a:noFill/>
            <a:ln>
              <a:noFill/>
            </a:ln>
          </p:spPr>
        </p:pic>
        <p:pic>
          <p:nvPicPr>
            <p:cNvPr id="1343" name="Google Shape;1343;p134"/>
            <p:cNvPicPr preferRelativeResize="0"/>
            <p:nvPr/>
          </p:nvPicPr>
          <p:blipFill rotWithShape="1">
            <a:blip r:embed="rId5">
              <a:alphaModFix/>
            </a:blip>
            <a:srcRect b="0" l="0" r="0" t="0"/>
            <a:stretch/>
          </p:blipFill>
          <p:spPr>
            <a:xfrm>
              <a:off x="6412407" y="4439674"/>
              <a:ext cx="666228" cy="666228"/>
            </a:xfrm>
            <a:prstGeom prst="rect">
              <a:avLst/>
            </a:prstGeom>
            <a:noFill/>
            <a:ln>
              <a:noFill/>
            </a:ln>
          </p:spPr>
        </p:pic>
        <p:pic>
          <p:nvPicPr>
            <p:cNvPr id="1344" name="Google Shape;1344;p134"/>
            <p:cNvPicPr preferRelativeResize="0"/>
            <p:nvPr/>
          </p:nvPicPr>
          <p:blipFill rotWithShape="1">
            <a:blip r:embed="rId5">
              <a:alphaModFix/>
            </a:blip>
            <a:srcRect b="0" l="0" r="0" t="0"/>
            <a:stretch/>
          </p:blipFill>
          <p:spPr>
            <a:xfrm>
              <a:off x="7966961" y="4439674"/>
              <a:ext cx="666228" cy="666228"/>
            </a:xfrm>
            <a:prstGeom prst="rect">
              <a:avLst/>
            </a:prstGeom>
            <a:noFill/>
            <a:ln>
              <a:noFill/>
            </a:ln>
          </p:spPr>
        </p:pic>
        <p:pic>
          <p:nvPicPr>
            <p:cNvPr id="1345" name="Google Shape;1345;p134"/>
            <p:cNvPicPr preferRelativeResize="0"/>
            <p:nvPr/>
          </p:nvPicPr>
          <p:blipFill rotWithShape="1">
            <a:blip r:embed="rId5">
              <a:alphaModFix/>
            </a:blip>
            <a:srcRect b="0" l="0" r="0" t="0"/>
            <a:stretch/>
          </p:blipFill>
          <p:spPr>
            <a:xfrm>
              <a:off x="9429365" y="4459230"/>
              <a:ext cx="666228" cy="666228"/>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9" name="Shape 1349"/>
        <p:cNvGrpSpPr/>
        <p:nvPr/>
      </p:nvGrpSpPr>
      <p:grpSpPr>
        <a:xfrm>
          <a:off x="0" y="0"/>
          <a:ext cx="0" cy="0"/>
          <a:chOff x="0" y="0"/>
          <a:chExt cx="0" cy="0"/>
        </a:xfrm>
      </p:grpSpPr>
      <p:sp>
        <p:nvSpPr>
          <p:cNvPr id="1350" name="Google Shape;1350;p135"/>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351" name="Google Shape;1351;p135"/>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Access the data anywhere</a:t>
            </a:r>
            <a:endParaRPr/>
          </a:p>
        </p:txBody>
      </p:sp>
      <p:pic>
        <p:nvPicPr>
          <p:cNvPr id="1352" name="Google Shape;1352;p135"/>
          <p:cNvPicPr preferRelativeResize="0"/>
          <p:nvPr/>
        </p:nvPicPr>
        <p:blipFill rotWithShape="1">
          <a:blip r:embed="rId3">
            <a:alphaModFix/>
          </a:blip>
          <a:srcRect b="0" l="0" r="0" t="0"/>
          <a:stretch/>
        </p:blipFill>
        <p:spPr>
          <a:xfrm>
            <a:off x="1032734" y="1540521"/>
            <a:ext cx="1157181" cy="1157181"/>
          </a:xfrm>
          <a:prstGeom prst="rect">
            <a:avLst/>
          </a:prstGeom>
          <a:noFill/>
          <a:ln>
            <a:noFill/>
          </a:ln>
        </p:spPr>
      </p:pic>
      <p:sp>
        <p:nvSpPr>
          <p:cNvPr id="1353" name="Google Shape;1353;p135"/>
          <p:cNvSpPr txBox="1"/>
          <p:nvPr/>
        </p:nvSpPr>
        <p:spPr>
          <a:xfrm>
            <a:off x="739417" y="2879368"/>
            <a:ext cx="1726428" cy="4847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AWS Management Console</a:t>
            </a:r>
            <a:endParaRPr sz="1100"/>
          </a:p>
        </p:txBody>
      </p:sp>
      <p:pic>
        <p:nvPicPr>
          <p:cNvPr id="1354" name="Google Shape;1354;p135"/>
          <p:cNvPicPr preferRelativeResize="0"/>
          <p:nvPr/>
        </p:nvPicPr>
        <p:blipFill rotWithShape="1">
          <a:blip r:embed="rId4">
            <a:alphaModFix/>
          </a:blip>
          <a:srcRect b="0" l="0" r="0" t="0"/>
          <a:stretch/>
        </p:blipFill>
        <p:spPr>
          <a:xfrm>
            <a:off x="3890858" y="1540521"/>
            <a:ext cx="1157181" cy="1157182"/>
          </a:xfrm>
          <a:prstGeom prst="rect">
            <a:avLst/>
          </a:prstGeom>
          <a:noFill/>
          <a:ln>
            <a:noFill/>
          </a:ln>
        </p:spPr>
      </p:pic>
      <p:sp>
        <p:nvSpPr>
          <p:cNvPr id="1355" name="Google Shape;1355;p135"/>
          <p:cNvSpPr txBox="1"/>
          <p:nvPr/>
        </p:nvSpPr>
        <p:spPr>
          <a:xfrm>
            <a:off x="3443621" y="2975442"/>
            <a:ext cx="2057396" cy="484748"/>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AWS Command Line Interface</a:t>
            </a:r>
            <a:endParaRPr sz="1100"/>
          </a:p>
        </p:txBody>
      </p:sp>
      <p:pic>
        <p:nvPicPr>
          <p:cNvPr id="1356" name="Google Shape;1356;p135"/>
          <p:cNvPicPr preferRelativeResize="0"/>
          <p:nvPr/>
        </p:nvPicPr>
        <p:blipFill rotWithShape="1">
          <a:blip r:embed="rId5">
            <a:alphaModFix/>
          </a:blip>
          <a:srcRect b="0" l="0" r="0" t="0"/>
          <a:stretch/>
        </p:blipFill>
        <p:spPr>
          <a:xfrm>
            <a:off x="6541490" y="1430057"/>
            <a:ext cx="1397193" cy="1397193"/>
          </a:xfrm>
          <a:prstGeom prst="rect">
            <a:avLst/>
          </a:prstGeom>
          <a:noFill/>
          <a:ln>
            <a:noFill/>
          </a:ln>
        </p:spPr>
      </p:pic>
      <p:sp>
        <p:nvSpPr>
          <p:cNvPr id="1357" name="Google Shape;1357;p135"/>
          <p:cNvSpPr txBox="1"/>
          <p:nvPr/>
        </p:nvSpPr>
        <p:spPr>
          <a:xfrm>
            <a:off x="6478793" y="2983243"/>
            <a:ext cx="1600352" cy="27699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rgbClr val="232F3E"/>
                </a:solidFill>
                <a:latin typeface="Arial"/>
                <a:ea typeface="Arial"/>
                <a:cs typeface="Arial"/>
                <a:sym typeface="Arial"/>
              </a:rPr>
              <a:t>SDK</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1" name="Shape 1361"/>
        <p:cNvGrpSpPr/>
        <p:nvPr/>
      </p:nvGrpSpPr>
      <p:grpSpPr>
        <a:xfrm>
          <a:off x="0" y="0"/>
          <a:ext cx="0" cy="0"/>
          <a:chOff x="0" y="0"/>
          <a:chExt cx="0" cy="0"/>
        </a:xfrm>
      </p:grpSpPr>
      <p:sp>
        <p:nvSpPr>
          <p:cNvPr id="1362" name="Google Shape;1362;p136"/>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363" name="Google Shape;1363;p136"/>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Common use cases</a:t>
            </a:r>
            <a:endParaRPr/>
          </a:p>
        </p:txBody>
      </p:sp>
      <p:sp>
        <p:nvSpPr>
          <p:cNvPr id="1364" name="Google Shape;1364;p136"/>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a:bodyPr>
          <a:lstStyle/>
          <a:p>
            <a:pPr indent="-336550" lvl="0" marL="342900" rtl="0" algn="just">
              <a:lnSpc>
                <a:spcPct val="110000"/>
              </a:lnSpc>
              <a:spcBef>
                <a:spcPts val="0"/>
              </a:spcBef>
              <a:spcAft>
                <a:spcPts val="0"/>
              </a:spcAft>
              <a:buClr>
                <a:schemeClr val="dk2"/>
              </a:buClr>
              <a:buSzPts val="2100"/>
              <a:buChar char="•"/>
            </a:pPr>
            <a:r>
              <a:rPr lang="en"/>
              <a:t>Storing application assets</a:t>
            </a:r>
            <a:endParaRPr/>
          </a:p>
          <a:p>
            <a:pPr indent="-336550" lvl="0" marL="342900" rtl="0" algn="just">
              <a:lnSpc>
                <a:spcPct val="110000"/>
              </a:lnSpc>
              <a:spcBef>
                <a:spcPts val="1100"/>
              </a:spcBef>
              <a:spcAft>
                <a:spcPts val="0"/>
              </a:spcAft>
              <a:buClr>
                <a:schemeClr val="dk2"/>
              </a:buClr>
              <a:buSzPts val="2100"/>
              <a:buChar char="•"/>
            </a:pPr>
            <a:r>
              <a:rPr lang="en"/>
              <a:t>Static web hosting</a:t>
            </a:r>
            <a:endParaRPr/>
          </a:p>
          <a:p>
            <a:pPr indent="-336550" lvl="0" marL="342900" rtl="0" algn="just">
              <a:lnSpc>
                <a:spcPct val="110000"/>
              </a:lnSpc>
              <a:spcBef>
                <a:spcPts val="1100"/>
              </a:spcBef>
              <a:spcAft>
                <a:spcPts val="0"/>
              </a:spcAft>
              <a:buClr>
                <a:schemeClr val="dk2"/>
              </a:buClr>
              <a:buSzPts val="2100"/>
              <a:buChar char="•"/>
            </a:pPr>
            <a:r>
              <a:rPr lang="en"/>
              <a:t>Backup and disaster recovery (DR)</a:t>
            </a:r>
            <a:endParaRPr/>
          </a:p>
          <a:p>
            <a:pPr indent="-336550" lvl="0" marL="342900" rtl="0" algn="just">
              <a:lnSpc>
                <a:spcPct val="110000"/>
              </a:lnSpc>
              <a:spcBef>
                <a:spcPts val="1100"/>
              </a:spcBef>
              <a:spcAft>
                <a:spcPts val="0"/>
              </a:spcAft>
              <a:buClr>
                <a:schemeClr val="dk2"/>
              </a:buClr>
              <a:buSzPts val="2100"/>
              <a:buChar char="•"/>
            </a:pPr>
            <a:r>
              <a:rPr lang="en"/>
              <a:t>Staging area for big data</a:t>
            </a:r>
            <a:endParaRPr/>
          </a:p>
          <a:p>
            <a:pPr indent="-336550" lvl="0" marL="342900" rtl="0" algn="just">
              <a:lnSpc>
                <a:spcPct val="110000"/>
              </a:lnSpc>
              <a:spcBef>
                <a:spcPts val="1100"/>
              </a:spcBef>
              <a:spcAft>
                <a:spcPts val="0"/>
              </a:spcAft>
              <a:buClr>
                <a:schemeClr val="dk2"/>
              </a:buClr>
              <a:buSzPts val="2100"/>
              <a:buChar char="•"/>
            </a:pPr>
            <a:r>
              <a:rPr i="1" lang="en"/>
              <a:t>Many more….</a:t>
            </a:r>
            <a:endParaRPr i="1" sz="2000"/>
          </a:p>
        </p:txBody>
      </p:sp>
      <p:pic>
        <p:nvPicPr>
          <p:cNvPr id="1365" name="Google Shape;1365;p136"/>
          <p:cNvPicPr preferRelativeResize="0"/>
          <p:nvPr/>
        </p:nvPicPr>
        <p:blipFill rotWithShape="1">
          <a:blip r:embed="rId3">
            <a:alphaModFix/>
          </a:blip>
          <a:srcRect b="8178" l="1941" r="1806" t="3143"/>
          <a:stretch/>
        </p:blipFill>
        <p:spPr>
          <a:xfrm>
            <a:off x="6511854" y="1431455"/>
            <a:ext cx="1237686" cy="11402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137"/>
          <p:cNvSpPr txBox="1"/>
          <p:nvPr>
            <p:ph idx="12" type="sldNum"/>
          </p:nvPr>
        </p:nvSpPr>
        <p:spPr>
          <a:xfrm>
            <a:off x="8602042" y="4936544"/>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371" name="Google Shape;1371;p137"/>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S3 common scenarios</a:t>
            </a:r>
            <a:endParaRPr/>
          </a:p>
        </p:txBody>
      </p:sp>
      <p:sp>
        <p:nvSpPr>
          <p:cNvPr id="1372" name="Google Shape;1372;p137"/>
          <p:cNvSpPr/>
          <p:nvPr/>
        </p:nvSpPr>
        <p:spPr>
          <a:xfrm>
            <a:off x="227557" y="1707017"/>
            <a:ext cx="2963808" cy="2202831"/>
          </a:xfrm>
          <a:prstGeom prst="roundRect">
            <a:avLst>
              <a:gd fmla="val 9244" name="adj"/>
            </a:avLst>
          </a:prstGeom>
          <a:solidFill>
            <a:schemeClr val="lt1"/>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Arial"/>
              <a:ea typeface="Arial"/>
              <a:cs typeface="Arial"/>
              <a:sym typeface="Arial"/>
            </a:endParaRPr>
          </a:p>
        </p:txBody>
      </p:sp>
      <p:sp>
        <p:nvSpPr>
          <p:cNvPr id="1373" name="Google Shape;1373;p137"/>
          <p:cNvSpPr txBox="1"/>
          <p:nvPr>
            <p:ph idx="4294967295" type="body"/>
          </p:nvPr>
        </p:nvSpPr>
        <p:spPr>
          <a:xfrm>
            <a:off x="255709" y="1709651"/>
            <a:ext cx="2907506" cy="2253853"/>
          </a:xfrm>
          <a:prstGeom prst="rect">
            <a:avLst/>
          </a:prstGeom>
          <a:noFill/>
          <a:ln>
            <a:noFill/>
          </a:ln>
        </p:spPr>
        <p:txBody>
          <a:bodyPr anchorCtr="0" anchor="t" bIns="34275" lIns="68575" spcFirstLastPara="1" rIns="68575" wrap="square" tIns="34275">
            <a:normAutofit/>
          </a:bodyPr>
          <a:lstStyle/>
          <a:p>
            <a:pPr indent="-171450" lvl="0" marL="177800" rtl="0" algn="l">
              <a:lnSpc>
                <a:spcPct val="150000"/>
              </a:lnSpc>
              <a:spcBef>
                <a:spcPts val="0"/>
              </a:spcBef>
              <a:spcAft>
                <a:spcPts val="0"/>
              </a:spcAft>
              <a:buClr>
                <a:schemeClr val="dk2"/>
              </a:buClr>
              <a:buSzPts val="2100"/>
              <a:buChar char="•"/>
            </a:pPr>
            <a:r>
              <a:rPr lang="en"/>
              <a:t>Backup and storage</a:t>
            </a:r>
            <a:endParaRPr/>
          </a:p>
          <a:p>
            <a:pPr indent="-171450" lvl="0" marL="177800" rtl="0" algn="l">
              <a:lnSpc>
                <a:spcPct val="150000"/>
              </a:lnSpc>
              <a:spcBef>
                <a:spcPts val="500"/>
              </a:spcBef>
              <a:spcAft>
                <a:spcPts val="0"/>
              </a:spcAft>
              <a:buClr>
                <a:schemeClr val="dk2"/>
              </a:buClr>
              <a:buSzPts val="2100"/>
              <a:buChar char="•"/>
            </a:pPr>
            <a:r>
              <a:rPr lang="en"/>
              <a:t>Application hosting</a:t>
            </a:r>
            <a:endParaRPr/>
          </a:p>
          <a:p>
            <a:pPr indent="-171450" lvl="0" marL="177800" rtl="0" algn="l">
              <a:lnSpc>
                <a:spcPct val="150000"/>
              </a:lnSpc>
              <a:spcBef>
                <a:spcPts val="500"/>
              </a:spcBef>
              <a:spcAft>
                <a:spcPts val="0"/>
              </a:spcAft>
              <a:buClr>
                <a:schemeClr val="dk2"/>
              </a:buClr>
              <a:buSzPts val="2100"/>
              <a:buChar char="•"/>
            </a:pPr>
            <a:r>
              <a:rPr lang="en"/>
              <a:t>Media hosting</a:t>
            </a:r>
            <a:endParaRPr/>
          </a:p>
          <a:p>
            <a:pPr indent="-171450" lvl="0" marL="177800" rtl="0" algn="l">
              <a:lnSpc>
                <a:spcPct val="150000"/>
              </a:lnSpc>
              <a:spcBef>
                <a:spcPts val="500"/>
              </a:spcBef>
              <a:spcAft>
                <a:spcPts val="0"/>
              </a:spcAft>
              <a:buClr>
                <a:schemeClr val="dk2"/>
              </a:buClr>
              <a:buSzPts val="2100"/>
              <a:buChar char="•"/>
            </a:pPr>
            <a:r>
              <a:rPr lang="en"/>
              <a:t>Software delivery</a:t>
            </a:r>
            <a:endParaRPr/>
          </a:p>
        </p:txBody>
      </p:sp>
      <p:sp>
        <p:nvSpPr>
          <p:cNvPr id="1374" name="Google Shape;1374;p137"/>
          <p:cNvSpPr/>
          <p:nvPr/>
        </p:nvSpPr>
        <p:spPr>
          <a:xfrm>
            <a:off x="3940578" y="1832296"/>
            <a:ext cx="3928049" cy="2131208"/>
          </a:xfrm>
          <a:prstGeom prst="roundRect">
            <a:avLst>
              <a:gd fmla="val 12690" name="adj"/>
            </a:avLst>
          </a:prstGeom>
          <a:solidFill>
            <a:srgbClr val="EFFBFB"/>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Arial"/>
              <a:ea typeface="Arial"/>
              <a:cs typeface="Arial"/>
              <a:sym typeface="Arial"/>
            </a:endParaRPr>
          </a:p>
        </p:txBody>
      </p:sp>
      <p:grpSp>
        <p:nvGrpSpPr>
          <p:cNvPr descr="Four Amazon S3 buckets." id="1375" name="Google Shape;1375;p137"/>
          <p:cNvGrpSpPr/>
          <p:nvPr/>
        </p:nvGrpSpPr>
        <p:grpSpPr>
          <a:xfrm>
            <a:off x="5318454" y="2300195"/>
            <a:ext cx="1338432" cy="1369358"/>
            <a:chOff x="7091272" y="3066927"/>
            <a:chExt cx="1784576" cy="1825811"/>
          </a:xfrm>
        </p:grpSpPr>
        <p:pic>
          <p:nvPicPr>
            <p:cNvPr descr="s3 bucket with objects." id="1376" name="Google Shape;1376;p137"/>
            <p:cNvPicPr preferRelativeResize="0"/>
            <p:nvPr/>
          </p:nvPicPr>
          <p:blipFill rotWithShape="1">
            <a:blip r:embed="rId3">
              <a:alphaModFix/>
            </a:blip>
            <a:srcRect b="0" l="0" r="0" t="0"/>
            <a:stretch/>
          </p:blipFill>
          <p:spPr>
            <a:xfrm>
              <a:off x="7096722" y="3070801"/>
              <a:ext cx="760824" cy="760824"/>
            </a:xfrm>
            <a:prstGeom prst="rect">
              <a:avLst/>
            </a:prstGeom>
            <a:noFill/>
            <a:ln>
              <a:noFill/>
            </a:ln>
          </p:spPr>
        </p:pic>
        <p:pic>
          <p:nvPicPr>
            <p:cNvPr descr="s3 bucket with objects." id="1377" name="Google Shape;1377;p137"/>
            <p:cNvPicPr preferRelativeResize="0"/>
            <p:nvPr/>
          </p:nvPicPr>
          <p:blipFill rotWithShape="1">
            <a:blip r:embed="rId3">
              <a:alphaModFix/>
            </a:blip>
            <a:srcRect b="0" l="0" r="0" t="0"/>
            <a:stretch/>
          </p:blipFill>
          <p:spPr>
            <a:xfrm>
              <a:off x="8115024" y="3066927"/>
              <a:ext cx="760824" cy="760824"/>
            </a:xfrm>
            <a:prstGeom prst="rect">
              <a:avLst/>
            </a:prstGeom>
            <a:noFill/>
            <a:ln>
              <a:noFill/>
            </a:ln>
          </p:spPr>
        </p:pic>
        <p:pic>
          <p:nvPicPr>
            <p:cNvPr descr="s3 bucket with objects." id="1378" name="Google Shape;1378;p137"/>
            <p:cNvPicPr preferRelativeResize="0"/>
            <p:nvPr/>
          </p:nvPicPr>
          <p:blipFill rotWithShape="1">
            <a:blip r:embed="rId3">
              <a:alphaModFix/>
            </a:blip>
            <a:srcRect b="0" l="0" r="0" t="0"/>
            <a:stretch/>
          </p:blipFill>
          <p:spPr>
            <a:xfrm>
              <a:off x="7091272" y="4131914"/>
              <a:ext cx="760824" cy="760824"/>
            </a:xfrm>
            <a:prstGeom prst="rect">
              <a:avLst/>
            </a:prstGeom>
            <a:noFill/>
            <a:ln>
              <a:noFill/>
            </a:ln>
          </p:spPr>
        </p:pic>
        <p:pic>
          <p:nvPicPr>
            <p:cNvPr descr="s3 bucket with objects." id="1379" name="Google Shape;1379;p137"/>
            <p:cNvPicPr preferRelativeResize="0"/>
            <p:nvPr/>
          </p:nvPicPr>
          <p:blipFill rotWithShape="1">
            <a:blip r:embed="rId3">
              <a:alphaModFix/>
            </a:blip>
            <a:srcRect b="0" l="0" r="0" t="0"/>
            <a:stretch/>
          </p:blipFill>
          <p:spPr>
            <a:xfrm>
              <a:off x="8115024" y="4131914"/>
              <a:ext cx="760824" cy="760824"/>
            </a:xfrm>
            <a:prstGeom prst="rect">
              <a:avLst/>
            </a:prstGeom>
            <a:noFill/>
            <a:ln>
              <a:noFill/>
            </a:ln>
          </p:spPr>
        </p:pic>
      </p:grpSp>
      <p:cxnSp>
        <p:nvCxnSpPr>
          <p:cNvPr id="1380" name="Google Shape;1380;p137"/>
          <p:cNvCxnSpPr/>
          <p:nvPr/>
        </p:nvCxnSpPr>
        <p:spPr>
          <a:xfrm>
            <a:off x="4213196" y="2182777"/>
            <a:ext cx="1031175" cy="263025"/>
          </a:xfrm>
          <a:prstGeom prst="bentConnector3">
            <a:avLst>
              <a:gd fmla="val 49997" name="adj1"/>
            </a:avLst>
          </a:prstGeom>
          <a:noFill/>
          <a:ln cap="flat" cmpd="sng" w="57150">
            <a:solidFill>
              <a:srgbClr val="418825"/>
            </a:solidFill>
            <a:prstDash val="solid"/>
            <a:round/>
            <a:headEnd len="med" w="med" type="triangle"/>
            <a:tailEnd len="med" w="med" type="triangle"/>
          </a:ln>
        </p:spPr>
      </p:cxnSp>
      <p:pic>
        <p:nvPicPr>
          <p:cNvPr descr="Security camera." id="1381" name="Google Shape;1381;p137"/>
          <p:cNvPicPr preferRelativeResize="0"/>
          <p:nvPr/>
        </p:nvPicPr>
        <p:blipFill rotWithShape="1">
          <a:blip r:embed="rId4">
            <a:alphaModFix/>
          </a:blip>
          <a:srcRect b="0" l="0" r="0" t="0"/>
          <a:stretch/>
        </p:blipFill>
        <p:spPr>
          <a:xfrm>
            <a:off x="3301986" y="1353659"/>
            <a:ext cx="1091497" cy="744037"/>
          </a:xfrm>
          <a:prstGeom prst="rect">
            <a:avLst/>
          </a:prstGeom>
          <a:noFill/>
          <a:ln>
            <a:noFill/>
          </a:ln>
        </p:spPr>
      </p:pic>
      <p:sp>
        <p:nvSpPr>
          <p:cNvPr id="1382" name="Google Shape;1382;p137"/>
          <p:cNvSpPr txBox="1"/>
          <p:nvPr/>
        </p:nvSpPr>
        <p:spPr>
          <a:xfrm>
            <a:off x="5000856" y="2851804"/>
            <a:ext cx="1874889" cy="25391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Amazon S3 buckets</a:t>
            </a:r>
            <a:endParaRPr sz="1100"/>
          </a:p>
        </p:txBody>
      </p:sp>
      <p:grpSp>
        <p:nvGrpSpPr>
          <p:cNvPr id="1383" name="Google Shape;1383;p137"/>
          <p:cNvGrpSpPr/>
          <p:nvPr/>
        </p:nvGrpSpPr>
        <p:grpSpPr>
          <a:xfrm>
            <a:off x="3327554" y="3161333"/>
            <a:ext cx="844015" cy="957295"/>
            <a:chOff x="4622685" y="4283351"/>
            <a:chExt cx="1125353" cy="1276393"/>
          </a:xfrm>
        </p:grpSpPr>
        <p:sp>
          <p:nvSpPr>
            <p:cNvPr id="1384" name="Google Shape;1384;p137"/>
            <p:cNvSpPr/>
            <p:nvPr/>
          </p:nvSpPr>
          <p:spPr>
            <a:xfrm>
              <a:off x="4622685" y="4283351"/>
              <a:ext cx="1125353" cy="1276393"/>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descr="ec2 instances." id="1385" name="Google Shape;1385;p137"/>
            <p:cNvPicPr preferRelativeResize="0"/>
            <p:nvPr/>
          </p:nvPicPr>
          <p:blipFill rotWithShape="1">
            <a:blip r:embed="rId5">
              <a:alphaModFix/>
            </a:blip>
            <a:srcRect b="0" l="0" r="0" t="0"/>
            <a:stretch/>
          </p:blipFill>
          <p:spPr>
            <a:xfrm>
              <a:off x="4636721" y="4372907"/>
              <a:ext cx="1097280" cy="1097280"/>
            </a:xfrm>
            <a:prstGeom prst="rect">
              <a:avLst/>
            </a:prstGeom>
            <a:noFill/>
            <a:ln>
              <a:noFill/>
            </a:ln>
          </p:spPr>
        </p:pic>
      </p:grpSp>
      <p:cxnSp>
        <p:nvCxnSpPr>
          <p:cNvPr id="1386" name="Google Shape;1386;p137"/>
          <p:cNvCxnSpPr/>
          <p:nvPr/>
        </p:nvCxnSpPr>
        <p:spPr>
          <a:xfrm flipH="1" rot="10800000">
            <a:off x="4221938" y="3212596"/>
            <a:ext cx="1031175" cy="263025"/>
          </a:xfrm>
          <a:prstGeom prst="bentConnector3">
            <a:avLst>
              <a:gd fmla="val 49997" name="adj1"/>
            </a:avLst>
          </a:prstGeom>
          <a:noFill/>
          <a:ln cap="flat" cmpd="sng" w="57150">
            <a:solidFill>
              <a:srgbClr val="418825"/>
            </a:solidFill>
            <a:prstDash val="solid"/>
            <a:round/>
            <a:headEnd len="med" w="med" type="triangle"/>
            <a:tailEnd len="med" w="med" type="triangle"/>
          </a:ln>
        </p:spPr>
      </p:cxnSp>
      <p:sp>
        <p:nvSpPr>
          <p:cNvPr id="1387" name="Google Shape;1387;p137"/>
          <p:cNvSpPr txBox="1"/>
          <p:nvPr/>
        </p:nvSpPr>
        <p:spPr>
          <a:xfrm>
            <a:off x="3156023" y="4170743"/>
            <a:ext cx="1187075" cy="69249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Amazon </a:t>
            </a:r>
            <a:br>
              <a:rPr lang="en" sz="1400">
                <a:solidFill>
                  <a:schemeClr val="dk1"/>
                </a:solidFill>
                <a:latin typeface="Arial"/>
                <a:ea typeface="Arial"/>
                <a:cs typeface="Arial"/>
                <a:sym typeface="Arial"/>
              </a:rPr>
            </a:br>
            <a:r>
              <a:rPr lang="en" sz="1400">
                <a:solidFill>
                  <a:schemeClr val="dk1"/>
                </a:solidFill>
                <a:latin typeface="Arial"/>
                <a:ea typeface="Arial"/>
                <a:cs typeface="Arial"/>
                <a:sym typeface="Arial"/>
              </a:rPr>
              <a:t>EC2</a:t>
            </a:r>
            <a:br>
              <a:rPr lang="en" sz="1400">
                <a:solidFill>
                  <a:schemeClr val="dk1"/>
                </a:solidFill>
                <a:latin typeface="Arial"/>
                <a:ea typeface="Arial"/>
                <a:cs typeface="Arial"/>
                <a:sym typeface="Arial"/>
              </a:rPr>
            </a:br>
            <a:r>
              <a:rPr lang="en" sz="1400">
                <a:solidFill>
                  <a:schemeClr val="dk1"/>
                </a:solidFill>
                <a:latin typeface="Arial"/>
                <a:ea typeface="Arial"/>
                <a:cs typeface="Arial"/>
                <a:sym typeface="Arial"/>
              </a:rPr>
              <a:t>instances</a:t>
            </a:r>
            <a:endParaRPr sz="1100"/>
          </a:p>
        </p:txBody>
      </p:sp>
      <p:grpSp>
        <p:nvGrpSpPr>
          <p:cNvPr descr="Corporate data center." id="1388" name="Google Shape;1388;p137"/>
          <p:cNvGrpSpPr/>
          <p:nvPr/>
        </p:nvGrpSpPr>
        <p:grpSpPr>
          <a:xfrm>
            <a:off x="4404988" y="3675758"/>
            <a:ext cx="1517102" cy="1255174"/>
            <a:chOff x="5647672" y="4937078"/>
            <a:chExt cx="1528127" cy="1371711"/>
          </a:xfrm>
        </p:grpSpPr>
        <p:sp>
          <p:nvSpPr>
            <p:cNvPr id="1389" name="Google Shape;1389;p137"/>
            <p:cNvSpPr/>
            <p:nvPr/>
          </p:nvSpPr>
          <p:spPr>
            <a:xfrm>
              <a:off x="5695456" y="4937078"/>
              <a:ext cx="1432560" cy="1371711"/>
            </a:xfrm>
            <a:prstGeom prst="roundRect">
              <a:avLst>
                <a:gd fmla="val 9818" name="adj"/>
              </a:avLst>
            </a:prstGeom>
            <a:solidFill>
              <a:srgbClr val="EBF4FB"/>
            </a:solidFill>
            <a:ln cap="flat" cmpd="sng" w="2857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Arial"/>
                <a:ea typeface="Arial"/>
                <a:cs typeface="Arial"/>
                <a:sym typeface="Arial"/>
              </a:endParaRPr>
            </a:p>
          </p:txBody>
        </p:sp>
        <p:sp>
          <p:nvSpPr>
            <p:cNvPr id="1390" name="Google Shape;1390;p137"/>
            <p:cNvSpPr txBox="1"/>
            <p:nvPr/>
          </p:nvSpPr>
          <p:spPr>
            <a:xfrm>
              <a:off x="5647672" y="4991859"/>
              <a:ext cx="1528127" cy="52975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400">
                  <a:solidFill>
                    <a:schemeClr val="dk1"/>
                  </a:solidFill>
                  <a:latin typeface="Arial"/>
                  <a:ea typeface="Arial"/>
                  <a:cs typeface="Arial"/>
                  <a:sym typeface="Arial"/>
                </a:rPr>
                <a:t>Corporate</a:t>
              </a:r>
              <a:br>
                <a:rPr lang="en" sz="1400">
                  <a:solidFill>
                    <a:schemeClr val="dk1"/>
                  </a:solidFill>
                  <a:latin typeface="Arial"/>
                  <a:ea typeface="Arial"/>
                  <a:cs typeface="Arial"/>
                  <a:sym typeface="Arial"/>
                </a:rPr>
              </a:br>
              <a:r>
                <a:rPr lang="en" sz="1400">
                  <a:solidFill>
                    <a:schemeClr val="dk1"/>
                  </a:solidFill>
                  <a:latin typeface="Arial"/>
                  <a:ea typeface="Arial"/>
                  <a:cs typeface="Arial"/>
                  <a:sym typeface="Arial"/>
                </a:rPr>
                <a:t>data center</a:t>
              </a:r>
              <a:endParaRPr sz="1100"/>
            </a:p>
          </p:txBody>
        </p:sp>
        <p:pic>
          <p:nvPicPr>
            <p:cNvPr id="1391" name="Google Shape;1391;p137"/>
            <p:cNvPicPr preferRelativeResize="0"/>
            <p:nvPr/>
          </p:nvPicPr>
          <p:blipFill rotWithShape="1">
            <a:blip r:embed="rId6">
              <a:alphaModFix/>
            </a:blip>
            <a:srcRect b="8173" l="26852" r="17500" t="10397"/>
            <a:stretch/>
          </p:blipFill>
          <p:spPr>
            <a:xfrm>
              <a:off x="5940621" y="5447234"/>
              <a:ext cx="942230" cy="804266"/>
            </a:xfrm>
            <a:prstGeom prst="rect">
              <a:avLst/>
            </a:prstGeom>
            <a:noFill/>
            <a:ln>
              <a:noFill/>
            </a:ln>
          </p:spPr>
        </p:pic>
      </p:grpSp>
      <p:cxnSp>
        <p:nvCxnSpPr>
          <p:cNvPr id="1392" name="Google Shape;1392;p137"/>
          <p:cNvCxnSpPr/>
          <p:nvPr/>
        </p:nvCxnSpPr>
        <p:spPr>
          <a:xfrm flipH="1" rot="10800000">
            <a:off x="6747854" y="2189659"/>
            <a:ext cx="1031175" cy="263025"/>
          </a:xfrm>
          <a:prstGeom prst="bentConnector3">
            <a:avLst>
              <a:gd fmla="val 49997" name="adj1"/>
            </a:avLst>
          </a:prstGeom>
          <a:noFill/>
          <a:ln cap="flat" cmpd="sng" w="57150">
            <a:solidFill>
              <a:srgbClr val="418825"/>
            </a:solidFill>
            <a:prstDash val="solid"/>
            <a:round/>
            <a:headEnd len="med" w="med" type="triangle"/>
            <a:tailEnd len="med" w="med" type="triangle"/>
          </a:ln>
        </p:spPr>
      </p:cxnSp>
      <p:grpSp>
        <p:nvGrpSpPr>
          <p:cNvPr descr="Collection of smart phone apps." id="1393" name="Google Shape;1393;p137"/>
          <p:cNvGrpSpPr/>
          <p:nvPr/>
        </p:nvGrpSpPr>
        <p:grpSpPr>
          <a:xfrm>
            <a:off x="7056323" y="969483"/>
            <a:ext cx="1674107" cy="1803340"/>
            <a:chOff x="9408431" y="1415476"/>
            <a:chExt cx="2232142" cy="2404454"/>
          </a:xfrm>
        </p:grpSpPr>
        <p:pic>
          <p:nvPicPr>
            <p:cNvPr id="1394" name="Google Shape;1394;p137"/>
            <p:cNvPicPr preferRelativeResize="0"/>
            <p:nvPr/>
          </p:nvPicPr>
          <p:blipFill rotWithShape="1">
            <a:blip r:embed="rId7">
              <a:alphaModFix/>
            </a:blip>
            <a:srcRect b="0" l="0" r="0" t="0"/>
            <a:stretch/>
          </p:blipFill>
          <p:spPr>
            <a:xfrm>
              <a:off x="9408431" y="1415476"/>
              <a:ext cx="2148946" cy="1794370"/>
            </a:xfrm>
            <a:prstGeom prst="rect">
              <a:avLst/>
            </a:prstGeom>
            <a:noFill/>
            <a:ln>
              <a:noFill/>
            </a:ln>
          </p:spPr>
        </p:pic>
        <p:pic>
          <p:nvPicPr>
            <p:cNvPr id="1395" name="Google Shape;1395;p137"/>
            <p:cNvPicPr preferRelativeResize="0"/>
            <p:nvPr/>
          </p:nvPicPr>
          <p:blipFill rotWithShape="1">
            <a:blip r:embed="rId8">
              <a:alphaModFix/>
            </a:blip>
            <a:srcRect b="17722" l="38697" r="34066" t="19801"/>
            <a:stretch/>
          </p:blipFill>
          <p:spPr>
            <a:xfrm>
              <a:off x="10491503" y="2282444"/>
              <a:ext cx="1149070" cy="1537486"/>
            </a:xfrm>
            <a:prstGeom prst="rect">
              <a:avLst/>
            </a:prstGeom>
            <a:noFill/>
            <a:ln>
              <a:noFill/>
            </a:ln>
          </p:spPr>
        </p:pic>
      </p:grpSp>
      <p:cxnSp>
        <p:nvCxnSpPr>
          <p:cNvPr id="1396" name="Google Shape;1396;p137"/>
          <p:cNvCxnSpPr/>
          <p:nvPr/>
        </p:nvCxnSpPr>
        <p:spPr>
          <a:xfrm>
            <a:off x="6713735" y="3256749"/>
            <a:ext cx="1031175" cy="263025"/>
          </a:xfrm>
          <a:prstGeom prst="bentConnector3">
            <a:avLst>
              <a:gd fmla="val 49997" name="adj1"/>
            </a:avLst>
          </a:prstGeom>
          <a:noFill/>
          <a:ln cap="flat" cmpd="sng" w="57150">
            <a:solidFill>
              <a:srgbClr val="418825"/>
            </a:solidFill>
            <a:prstDash val="solid"/>
            <a:round/>
            <a:headEnd len="med" w="med" type="triangle"/>
            <a:tailEnd len="med" w="med" type="triangle"/>
          </a:ln>
        </p:spPr>
      </p:cxnSp>
      <p:pic>
        <p:nvPicPr>
          <p:cNvPr descr="Computer." id="1397" name="Google Shape;1397;p137"/>
          <p:cNvPicPr preferRelativeResize="0"/>
          <p:nvPr/>
        </p:nvPicPr>
        <p:blipFill rotWithShape="1">
          <a:blip r:embed="rId9">
            <a:alphaModFix/>
          </a:blip>
          <a:srcRect b="0" l="0" r="0" t="0"/>
          <a:stretch/>
        </p:blipFill>
        <p:spPr>
          <a:xfrm>
            <a:off x="7590323" y="3116356"/>
            <a:ext cx="1506128" cy="15061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120"/>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122" name="Google Shape;1122;p120"/>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latin typeface="Arial"/>
                <a:ea typeface="Arial"/>
                <a:cs typeface="Arial"/>
                <a:sym typeface="Arial"/>
              </a:rPr>
              <a:t>Core AWS services</a:t>
            </a:r>
            <a:endParaRPr/>
          </a:p>
        </p:txBody>
      </p:sp>
      <p:sp>
        <p:nvSpPr>
          <p:cNvPr descr="Amazon VPC" id="1123" name="Google Shape;1123;p120"/>
          <p:cNvSpPr txBox="1"/>
          <p:nvPr/>
        </p:nvSpPr>
        <p:spPr>
          <a:xfrm>
            <a:off x="173734" y="3149953"/>
            <a:ext cx="2132147" cy="93543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 sz="1800">
                <a:solidFill>
                  <a:schemeClr val="dk1"/>
                </a:solidFill>
                <a:latin typeface="Arial"/>
                <a:ea typeface="Arial"/>
                <a:cs typeface="Arial"/>
                <a:sym typeface="Arial"/>
              </a:rPr>
              <a:t>Amazon Virtual Private Cloud (Amazon VPC)</a:t>
            </a:r>
            <a:endParaRPr sz="1100"/>
          </a:p>
        </p:txBody>
      </p:sp>
      <p:sp>
        <p:nvSpPr>
          <p:cNvPr descr="Amazon EC2" id="1124" name="Google Shape;1124;p120"/>
          <p:cNvSpPr txBox="1"/>
          <p:nvPr/>
        </p:nvSpPr>
        <p:spPr>
          <a:xfrm>
            <a:off x="2338242" y="3159391"/>
            <a:ext cx="1734898" cy="69394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 sz="1800">
                <a:solidFill>
                  <a:schemeClr val="dk1"/>
                </a:solidFill>
                <a:latin typeface="Arial"/>
                <a:ea typeface="Arial"/>
                <a:cs typeface="Arial"/>
                <a:sym typeface="Arial"/>
              </a:rPr>
              <a:t>Amazon Elastic Compute Cloud (Amazon EC2)</a:t>
            </a:r>
            <a:endParaRPr sz="1100"/>
          </a:p>
        </p:txBody>
      </p:sp>
      <p:pic>
        <p:nvPicPr>
          <p:cNvPr id="1125" name="Google Shape;1125;p120"/>
          <p:cNvPicPr preferRelativeResize="0"/>
          <p:nvPr/>
        </p:nvPicPr>
        <p:blipFill rotWithShape="1">
          <a:blip r:embed="rId3">
            <a:alphaModFix/>
          </a:blip>
          <a:srcRect b="0" l="0" r="0" t="0"/>
          <a:stretch/>
        </p:blipFill>
        <p:spPr>
          <a:xfrm>
            <a:off x="682489" y="1954775"/>
            <a:ext cx="1114637" cy="1114637"/>
          </a:xfrm>
          <a:prstGeom prst="rect">
            <a:avLst/>
          </a:prstGeom>
          <a:noFill/>
          <a:ln>
            <a:noFill/>
          </a:ln>
        </p:spPr>
      </p:pic>
      <p:pic>
        <p:nvPicPr>
          <p:cNvPr id="1126" name="Google Shape;1126;p120"/>
          <p:cNvPicPr preferRelativeResize="0"/>
          <p:nvPr/>
        </p:nvPicPr>
        <p:blipFill rotWithShape="1">
          <a:blip r:embed="rId4">
            <a:alphaModFix/>
          </a:blip>
          <a:srcRect b="0" l="0" r="0" t="0"/>
          <a:stretch/>
        </p:blipFill>
        <p:spPr>
          <a:xfrm>
            <a:off x="2648373" y="1954775"/>
            <a:ext cx="1114637" cy="1114637"/>
          </a:xfrm>
          <a:prstGeom prst="rect">
            <a:avLst/>
          </a:prstGeom>
          <a:noFill/>
          <a:ln>
            <a:noFill/>
          </a:ln>
        </p:spPr>
      </p:pic>
      <p:grpSp>
        <p:nvGrpSpPr>
          <p:cNvPr descr="Storage includes the following services: Amazon S3, Amazon EBS, Amazon EFS, Amazon S3 Glacier." id="1127" name="Google Shape;1127;p120"/>
          <p:cNvGrpSpPr/>
          <p:nvPr/>
        </p:nvGrpSpPr>
        <p:grpSpPr>
          <a:xfrm>
            <a:off x="4473668" y="920708"/>
            <a:ext cx="2051230" cy="2713315"/>
            <a:chOff x="5964891" y="1227611"/>
            <a:chExt cx="2734973" cy="3617753"/>
          </a:xfrm>
        </p:grpSpPr>
        <p:sp>
          <p:nvSpPr>
            <p:cNvPr descr="four storage services." id="1128" name="Google Shape;1128;p120"/>
            <p:cNvSpPr/>
            <p:nvPr/>
          </p:nvSpPr>
          <p:spPr>
            <a:xfrm>
              <a:off x="5964891" y="1227611"/>
              <a:ext cx="2734973" cy="3179095"/>
            </a:xfrm>
            <a:prstGeom prst="roundRect">
              <a:avLst>
                <a:gd fmla="val 12488" name="adj"/>
              </a:avLst>
            </a:prstGeom>
            <a:solidFill>
              <a:srgbClr val="D8D8D8"/>
            </a:solidFill>
            <a:ln cap="flat" cmpd="sng" w="1905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129" name="Google Shape;1129;p120"/>
            <p:cNvSpPr txBox="1"/>
            <p:nvPr/>
          </p:nvSpPr>
          <p:spPr>
            <a:xfrm>
              <a:off x="6277988" y="2167408"/>
              <a:ext cx="988541" cy="46521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lang="en" sz="1200">
                  <a:solidFill>
                    <a:schemeClr val="dk1"/>
                  </a:solidFill>
                  <a:latin typeface="Arial"/>
                  <a:ea typeface="Arial"/>
                  <a:cs typeface="Arial"/>
                  <a:sym typeface="Arial"/>
                </a:rPr>
                <a:t>Amazon S3</a:t>
              </a:r>
              <a:endParaRPr sz="1100"/>
            </a:p>
          </p:txBody>
        </p:sp>
        <p:sp>
          <p:nvSpPr>
            <p:cNvPr id="1130" name="Google Shape;1130;p120"/>
            <p:cNvSpPr txBox="1"/>
            <p:nvPr/>
          </p:nvSpPr>
          <p:spPr>
            <a:xfrm>
              <a:off x="7432323" y="3745335"/>
              <a:ext cx="994209" cy="57535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lang="en" sz="1200">
                  <a:solidFill>
                    <a:schemeClr val="dk1"/>
                  </a:solidFill>
                  <a:latin typeface="Arial"/>
                  <a:ea typeface="Arial"/>
                  <a:cs typeface="Arial"/>
                  <a:sym typeface="Arial"/>
                </a:rPr>
                <a:t>Amazon S3 Glacier</a:t>
              </a:r>
              <a:endParaRPr sz="1100"/>
            </a:p>
          </p:txBody>
        </p:sp>
        <p:sp>
          <p:nvSpPr>
            <p:cNvPr id="1131" name="Google Shape;1131;p120"/>
            <p:cNvSpPr txBox="1"/>
            <p:nvPr/>
          </p:nvSpPr>
          <p:spPr>
            <a:xfrm>
              <a:off x="7446819" y="2150999"/>
              <a:ext cx="965217" cy="646805"/>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lang="en" sz="1200">
                  <a:solidFill>
                    <a:schemeClr val="dk1"/>
                  </a:solidFill>
                  <a:latin typeface="Arial"/>
                  <a:ea typeface="Arial"/>
                  <a:cs typeface="Arial"/>
                  <a:sym typeface="Arial"/>
                </a:rPr>
                <a:t>Amazon EBS</a:t>
              </a:r>
              <a:endParaRPr sz="1100"/>
            </a:p>
          </p:txBody>
        </p:sp>
        <p:sp>
          <p:nvSpPr>
            <p:cNvPr id="1132" name="Google Shape;1132;p120"/>
            <p:cNvSpPr txBox="1"/>
            <p:nvPr/>
          </p:nvSpPr>
          <p:spPr>
            <a:xfrm>
              <a:off x="6118818" y="3737973"/>
              <a:ext cx="1306880" cy="52031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lang="en" sz="1200">
                  <a:solidFill>
                    <a:schemeClr val="dk1"/>
                  </a:solidFill>
                  <a:latin typeface="Arial"/>
                  <a:ea typeface="Arial"/>
                  <a:cs typeface="Arial"/>
                  <a:sym typeface="Arial"/>
                </a:rPr>
                <a:t>Amazon </a:t>
              </a:r>
              <a:endParaRPr sz="1100"/>
            </a:p>
            <a:p>
              <a:pPr indent="0" lvl="0" marL="0" marR="0" rtl="0" algn="ctr">
                <a:lnSpc>
                  <a:spcPct val="90000"/>
                </a:lnSpc>
                <a:spcBef>
                  <a:spcPts val="0"/>
                </a:spcBef>
                <a:spcAft>
                  <a:spcPts val="0"/>
                </a:spcAft>
                <a:buNone/>
              </a:pPr>
              <a:r>
                <a:rPr lang="en" sz="1200">
                  <a:solidFill>
                    <a:schemeClr val="dk1"/>
                  </a:solidFill>
                  <a:latin typeface="Arial"/>
                  <a:ea typeface="Arial"/>
                  <a:cs typeface="Arial"/>
                  <a:sym typeface="Arial"/>
                </a:rPr>
                <a:t>EFS</a:t>
              </a:r>
              <a:endParaRPr sz="1100"/>
            </a:p>
          </p:txBody>
        </p:sp>
        <p:sp>
          <p:nvSpPr>
            <p:cNvPr descr="Storage." id="1133" name="Google Shape;1133;p120"/>
            <p:cNvSpPr txBox="1"/>
            <p:nvPr/>
          </p:nvSpPr>
          <p:spPr>
            <a:xfrm>
              <a:off x="6349499" y="4476032"/>
              <a:ext cx="1865156"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1800">
                  <a:solidFill>
                    <a:schemeClr val="dk1"/>
                  </a:solidFill>
                  <a:latin typeface="Arial"/>
                  <a:ea typeface="Arial"/>
                  <a:cs typeface="Arial"/>
                  <a:sym typeface="Arial"/>
                </a:rPr>
                <a:t>Storage</a:t>
              </a:r>
              <a:endParaRPr sz="1100"/>
            </a:p>
          </p:txBody>
        </p:sp>
        <p:pic>
          <p:nvPicPr>
            <p:cNvPr id="1134" name="Google Shape;1134;p120"/>
            <p:cNvPicPr preferRelativeResize="0"/>
            <p:nvPr/>
          </p:nvPicPr>
          <p:blipFill rotWithShape="1">
            <a:blip r:embed="rId5">
              <a:alphaModFix/>
            </a:blip>
            <a:srcRect b="0" l="0" r="0" t="0"/>
            <a:stretch/>
          </p:blipFill>
          <p:spPr>
            <a:xfrm>
              <a:off x="6416658" y="2959896"/>
              <a:ext cx="711200" cy="711200"/>
            </a:xfrm>
            <a:prstGeom prst="rect">
              <a:avLst/>
            </a:prstGeom>
            <a:noFill/>
            <a:ln>
              <a:noFill/>
            </a:ln>
          </p:spPr>
        </p:pic>
        <p:pic>
          <p:nvPicPr>
            <p:cNvPr id="1135" name="Google Shape;1135;p120"/>
            <p:cNvPicPr preferRelativeResize="0"/>
            <p:nvPr/>
          </p:nvPicPr>
          <p:blipFill rotWithShape="1">
            <a:blip r:embed="rId6">
              <a:alphaModFix/>
            </a:blip>
            <a:srcRect b="0" l="0" r="0" t="0"/>
            <a:stretch/>
          </p:blipFill>
          <p:spPr>
            <a:xfrm>
              <a:off x="7573827" y="2957106"/>
              <a:ext cx="711200" cy="711200"/>
            </a:xfrm>
            <a:prstGeom prst="rect">
              <a:avLst/>
            </a:prstGeom>
            <a:noFill/>
            <a:ln>
              <a:noFill/>
            </a:ln>
          </p:spPr>
        </p:pic>
        <p:pic>
          <p:nvPicPr>
            <p:cNvPr id="1136" name="Google Shape;1136;p120"/>
            <p:cNvPicPr preferRelativeResize="0"/>
            <p:nvPr/>
          </p:nvPicPr>
          <p:blipFill rotWithShape="1">
            <a:blip r:embed="rId7">
              <a:alphaModFix/>
            </a:blip>
            <a:srcRect b="0" l="0" r="0" t="0"/>
            <a:stretch/>
          </p:blipFill>
          <p:spPr>
            <a:xfrm>
              <a:off x="7573827" y="1357863"/>
              <a:ext cx="711200" cy="711200"/>
            </a:xfrm>
            <a:prstGeom prst="rect">
              <a:avLst/>
            </a:prstGeom>
            <a:noFill/>
            <a:ln>
              <a:noFill/>
            </a:ln>
          </p:spPr>
        </p:pic>
        <p:pic>
          <p:nvPicPr>
            <p:cNvPr id="1137" name="Google Shape;1137;p120"/>
            <p:cNvPicPr preferRelativeResize="0"/>
            <p:nvPr/>
          </p:nvPicPr>
          <p:blipFill rotWithShape="1">
            <a:blip r:embed="rId8">
              <a:alphaModFix/>
            </a:blip>
            <a:srcRect b="0" l="0" r="0" t="0"/>
            <a:stretch/>
          </p:blipFill>
          <p:spPr>
            <a:xfrm>
              <a:off x="6416658" y="1393610"/>
              <a:ext cx="711200" cy="711200"/>
            </a:xfrm>
            <a:prstGeom prst="rect">
              <a:avLst/>
            </a:prstGeom>
            <a:noFill/>
            <a:ln>
              <a:noFill/>
            </a:ln>
          </p:spPr>
        </p:pic>
      </p:grpSp>
      <p:grpSp>
        <p:nvGrpSpPr>
          <p:cNvPr descr="Database includes the following services: Amazon Relational Database Service and Amazon DynamoDB" id="1138" name="Google Shape;1138;p120"/>
          <p:cNvGrpSpPr/>
          <p:nvPr/>
        </p:nvGrpSpPr>
        <p:grpSpPr>
          <a:xfrm>
            <a:off x="4312766" y="3745420"/>
            <a:ext cx="2429193" cy="1215938"/>
            <a:chOff x="5750355" y="4993893"/>
            <a:chExt cx="3238924" cy="1621251"/>
          </a:xfrm>
        </p:grpSpPr>
        <p:sp>
          <p:nvSpPr>
            <p:cNvPr descr="Amazon RDS." id="1139" name="Google Shape;1139;p120"/>
            <p:cNvSpPr txBox="1"/>
            <p:nvPr/>
          </p:nvSpPr>
          <p:spPr>
            <a:xfrm>
              <a:off x="5750355" y="5771970"/>
              <a:ext cx="1865155" cy="465219"/>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lang="en" sz="1200">
                  <a:solidFill>
                    <a:schemeClr val="dk1"/>
                  </a:solidFill>
                  <a:latin typeface="Arial"/>
                  <a:ea typeface="Arial"/>
                  <a:cs typeface="Arial"/>
                  <a:sym typeface="Arial"/>
                </a:rPr>
                <a:t>Amazon Relational</a:t>
              </a:r>
              <a:endParaRPr sz="1100"/>
            </a:p>
            <a:p>
              <a:pPr indent="0" lvl="0" marL="0" marR="0" rtl="0" algn="ctr">
                <a:lnSpc>
                  <a:spcPct val="90000"/>
                </a:lnSpc>
                <a:spcBef>
                  <a:spcPts val="0"/>
                </a:spcBef>
                <a:spcAft>
                  <a:spcPts val="0"/>
                </a:spcAft>
                <a:buNone/>
              </a:pPr>
              <a:r>
                <a:rPr lang="en" sz="1200">
                  <a:solidFill>
                    <a:schemeClr val="dk1"/>
                  </a:solidFill>
                  <a:latin typeface="Arial"/>
                  <a:ea typeface="Arial"/>
                  <a:cs typeface="Arial"/>
                  <a:sym typeface="Arial"/>
                </a:rPr>
                <a:t>Database Service</a:t>
              </a:r>
              <a:endParaRPr sz="1100"/>
            </a:p>
          </p:txBody>
        </p:sp>
        <p:sp>
          <p:nvSpPr>
            <p:cNvPr descr="Amazon DynamoDB." id="1140" name="Google Shape;1140;p120"/>
            <p:cNvSpPr txBox="1"/>
            <p:nvPr/>
          </p:nvSpPr>
          <p:spPr>
            <a:xfrm>
              <a:off x="7711148" y="5771970"/>
              <a:ext cx="1278131" cy="336971"/>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None/>
              </a:pPr>
              <a:r>
                <a:rPr lang="en" sz="1200">
                  <a:solidFill>
                    <a:schemeClr val="dk1"/>
                  </a:solidFill>
                  <a:latin typeface="Arial"/>
                  <a:ea typeface="Arial"/>
                  <a:cs typeface="Arial"/>
                  <a:sym typeface="Arial"/>
                </a:rPr>
                <a:t>Amazon DynamoDB</a:t>
              </a:r>
              <a:endParaRPr sz="1100"/>
            </a:p>
          </p:txBody>
        </p:sp>
        <p:sp>
          <p:nvSpPr>
            <p:cNvPr descr="Database services." id="1141" name="Google Shape;1141;p120"/>
            <p:cNvSpPr txBox="1"/>
            <p:nvPr/>
          </p:nvSpPr>
          <p:spPr>
            <a:xfrm>
              <a:off x="6435224" y="6245812"/>
              <a:ext cx="1865156" cy="36933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1800">
                  <a:solidFill>
                    <a:schemeClr val="dk1"/>
                  </a:solidFill>
                  <a:latin typeface="Arial"/>
                  <a:ea typeface="Arial"/>
                  <a:cs typeface="Arial"/>
                  <a:sym typeface="Arial"/>
                </a:rPr>
                <a:t>Database</a:t>
              </a:r>
              <a:endParaRPr sz="1100"/>
            </a:p>
          </p:txBody>
        </p:sp>
        <p:pic>
          <p:nvPicPr>
            <p:cNvPr id="1142" name="Google Shape;1142;p120"/>
            <p:cNvPicPr preferRelativeResize="0"/>
            <p:nvPr/>
          </p:nvPicPr>
          <p:blipFill rotWithShape="1">
            <a:blip r:embed="rId9">
              <a:alphaModFix/>
            </a:blip>
            <a:srcRect b="0" l="0" r="0" t="0"/>
            <a:stretch/>
          </p:blipFill>
          <p:spPr>
            <a:xfrm>
              <a:off x="6327332" y="4993893"/>
              <a:ext cx="711200" cy="711200"/>
            </a:xfrm>
            <a:prstGeom prst="rect">
              <a:avLst/>
            </a:prstGeom>
            <a:noFill/>
            <a:ln>
              <a:noFill/>
            </a:ln>
          </p:spPr>
        </p:pic>
        <p:pic>
          <p:nvPicPr>
            <p:cNvPr id="1143" name="Google Shape;1143;p120"/>
            <p:cNvPicPr preferRelativeResize="0"/>
            <p:nvPr/>
          </p:nvPicPr>
          <p:blipFill rotWithShape="1">
            <a:blip r:embed="rId10">
              <a:alphaModFix/>
            </a:blip>
            <a:srcRect b="0" l="0" r="0" t="0"/>
            <a:stretch/>
          </p:blipFill>
          <p:spPr>
            <a:xfrm>
              <a:off x="8007542" y="4993893"/>
              <a:ext cx="705765" cy="705765"/>
            </a:xfrm>
            <a:prstGeom prst="rect">
              <a:avLst/>
            </a:prstGeom>
            <a:noFill/>
            <a:ln>
              <a:noFill/>
            </a:ln>
          </p:spPr>
        </p:pic>
      </p:grpSp>
      <p:pic>
        <p:nvPicPr>
          <p:cNvPr id="1144" name="Google Shape;1144;p120"/>
          <p:cNvPicPr preferRelativeResize="0"/>
          <p:nvPr/>
        </p:nvPicPr>
        <p:blipFill rotWithShape="1">
          <a:blip r:embed="rId11">
            <a:alphaModFix/>
          </a:blip>
          <a:srcRect b="0" l="0" r="0" t="0"/>
          <a:stretch/>
        </p:blipFill>
        <p:spPr>
          <a:xfrm>
            <a:off x="7234100" y="1954775"/>
            <a:ext cx="1114637" cy="1114637"/>
          </a:xfrm>
          <a:prstGeom prst="rect">
            <a:avLst/>
          </a:prstGeom>
          <a:noFill/>
          <a:ln>
            <a:noFill/>
          </a:ln>
        </p:spPr>
      </p:pic>
      <p:sp>
        <p:nvSpPr>
          <p:cNvPr descr="AWS IAM." id="1145" name="Google Shape;1145;p120"/>
          <p:cNvSpPr txBox="1"/>
          <p:nvPr/>
        </p:nvSpPr>
        <p:spPr>
          <a:xfrm>
            <a:off x="6593882" y="3159391"/>
            <a:ext cx="2395074" cy="35101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 sz="1800">
                <a:solidFill>
                  <a:schemeClr val="dk1"/>
                </a:solidFill>
                <a:latin typeface="Arial"/>
                <a:ea typeface="Arial"/>
                <a:cs typeface="Arial"/>
                <a:sym typeface="Arial"/>
              </a:rPr>
              <a:t>AWS Identity and Access Management (IAM)</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138"/>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03" name="Google Shape;1403;p138"/>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S3 pricing </a:t>
            </a:r>
            <a:endParaRPr/>
          </a:p>
        </p:txBody>
      </p:sp>
      <p:sp>
        <p:nvSpPr>
          <p:cNvPr id="1404" name="Google Shape;1404;p138"/>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a:bodyPr>
          <a:lstStyle/>
          <a:p>
            <a:pPr indent="-336550" lvl="0" marL="342900" rtl="0" algn="just">
              <a:lnSpc>
                <a:spcPct val="100000"/>
              </a:lnSpc>
              <a:spcBef>
                <a:spcPts val="0"/>
              </a:spcBef>
              <a:spcAft>
                <a:spcPts val="0"/>
              </a:spcAft>
              <a:buClr>
                <a:schemeClr val="dk2"/>
              </a:buClr>
              <a:buSzPts val="2100"/>
              <a:buChar char="•"/>
            </a:pPr>
            <a:r>
              <a:rPr lang="en"/>
              <a:t>Pay only for what you use, including – </a:t>
            </a:r>
            <a:endParaRPr/>
          </a:p>
          <a:p>
            <a:pPr indent="-342900" lvl="1" marL="685800" rtl="0" algn="l">
              <a:lnSpc>
                <a:spcPct val="120000"/>
              </a:lnSpc>
              <a:spcBef>
                <a:spcPts val="600"/>
              </a:spcBef>
              <a:spcAft>
                <a:spcPts val="0"/>
              </a:spcAft>
              <a:buClr>
                <a:schemeClr val="dk2"/>
              </a:buClr>
              <a:buSzPts val="1800"/>
              <a:buChar char="•"/>
            </a:pPr>
            <a:r>
              <a:rPr lang="en"/>
              <a:t>GBs per month</a:t>
            </a:r>
            <a:endParaRPr/>
          </a:p>
          <a:p>
            <a:pPr indent="-342900" lvl="1" marL="685800" rtl="0" algn="l">
              <a:lnSpc>
                <a:spcPct val="120000"/>
              </a:lnSpc>
              <a:spcBef>
                <a:spcPts val="500"/>
              </a:spcBef>
              <a:spcAft>
                <a:spcPts val="0"/>
              </a:spcAft>
              <a:buClr>
                <a:schemeClr val="dk2"/>
              </a:buClr>
              <a:buSzPts val="1800"/>
              <a:buChar char="•"/>
            </a:pPr>
            <a:r>
              <a:rPr lang="en"/>
              <a:t>Transfer OUT to other Regions</a:t>
            </a:r>
            <a:endParaRPr/>
          </a:p>
          <a:p>
            <a:pPr indent="-342900" lvl="1" marL="685800" rtl="0" algn="l">
              <a:lnSpc>
                <a:spcPct val="120000"/>
              </a:lnSpc>
              <a:spcBef>
                <a:spcPts val="500"/>
              </a:spcBef>
              <a:spcAft>
                <a:spcPts val="0"/>
              </a:spcAft>
              <a:buClr>
                <a:schemeClr val="dk2"/>
              </a:buClr>
              <a:buSzPts val="1800"/>
              <a:buChar char="•"/>
            </a:pPr>
            <a:r>
              <a:rPr lang="en"/>
              <a:t>PUT, COPY, POST, LIST, and GET requests</a:t>
            </a:r>
            <a:endParaRPr/>
          </a:p>
          <a:p>
            <a:pPr indent="0" lvl="1" marL="177800" rtl="0" algn="l">
              <a:lnSpc>
                <a:spcPct val="100000"/>
              </a:lnSpc>
              <a:spcBef>
                <a:spcPts val="800"/>
              </a:spcBef>
              <a:spcAft>
                <a:spcPts val="0"/>
              </a:spcAft>
              <a:buClr>
                <a:schemeClr val="dk2"/>
              </a:buClr>
              <a:buSzPts val="1000"/>
              <a:buNone/>
            </a:pPr>
            <a:r>
              <a:t/>
            </a:r>
            <a:endParaRPr sz="1000"/>
          </a:p>
          <a:p>
            <a:pPr indent="-171450" lvl="0" marL="177800" rtl="0" algn="l">
              <a:lnSpc>
                <a:spcPct val="100000"/>
              </a:lnSpc>
              <a:spcBef>
                <a:spcPts val="1000"/>
              </a:spcBef>
              <a:spcAft>
                <a:spcPts val="0"/>
              </a:spcAft>
              <a:buClr>
                <a:schemeClr val="dk2"/>
              </a:buClr>
              <a:buSzPts val="2100"/>
              <a:buChar char="•"/>
            </a:pPr>
            <a:r>
              <a:rPr lang="en"/>
              <a:t>You do not pay for – </a:t>
            </a:r>
            <a:endParaRPr/>
          </a:p>
          <a:p>
            <a:pPr indent="-342900" lvl="1" marL="685800" rtl="0" algn="l">
              <a:lnSpc>
                <a:spcPct val="120000"/>
              </a:lnSpc>
              <a:spcBef>
                <a:spcPts val="600"/>
              </a:spcBef>
              <a:spcAft>
                <a:spcPts val="0"/>
              </a:spcAft>
              <a:buClr>
                <a:schemeClr val="dk2"/>
              </a:buClr>
              <a:buSzPts val="1800"/>
              <a:buChar char="•"/>
            </a:pPr>
            <a:r>
              <a:rPr lang="en"/>
              <a:t>Transfers IN to Amazon S3</a:t>
            </a:r>
            <a:endParaRPr/>
          </a:p>
          <a:p>
            <a:pPr indent="-342900" lvl="1" marL="685800" rtl="0" algn="l">
              <a:lnSpc>
                <a:spcPct val="120000"/>
              </a:lnSpc>
              <a:spcBef>
                <a:spcPts val="500"/>
              </a:spcBef>
              <a:spcAft>
                <a:spcPts val="0"/>
              </a:spcAft>
              <a:buClr>
                <a:schemeClr val="dk2"/>
              </a:buClr>
              <a:buSzPts val="1800"/>
              <a:buChar char="•"/>
            </a:pPr>
            <a:r>
              <a:rPr lang="en"/>
              <a:t>Transfers OUT from Amazon S3 to Amazon CloudFront or Amazon EC2 in the same Region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139"/>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10" name="Google Shape;1410;p139"/>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S3: Storage pricing (1 of 2)</a:t>
            </a:r>
            <a:endParaRPr/>
          </a:p>
        </p:txBody>
      </p:sp>
      <p:sp>
        <p:nvSpPr>
          <p:cNvPr id="1411" name="Google Shape;1411;p139"/>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00000"/>
              </a:lnSpc>
              <a:spcBef>
                <a:spcPts val="0"/>
              </a:spcBef>
              <a:spcAft>
                <a:spcPts val="0"/>
              </a:spcAft>
              <a:buClr>
                <a:schemeClr val="dk2"/>
              </a:buClr>
              <a:buSzPts val="2100"/>
              <a:buNone/>
            </a:pPr>
            <a:r>
              <a:rPr lang="en"/>
              <a:t>To estimate Amazon S3 costs, consider the following:</a:t>
            </a:r>
            <a:endParaRPr/>
          </a:p>
          <a:p>
            <a:pPr indent="-374650" lvl="0" marL="381000" rtl="0" algn="l">
              <a:lnSpc>
                <a:spcPct val="100000"/>
              </a:lnSpc>
              <a:spcBef>
                <a:spcPts val="800"/>
              </a:spcBef>
              <a:spcAft>
                <a:spcPts val="0"/>
              </a:spcAft>
              <a:buClr>
                <a:srgbClr val="504BAB"/>
              </a:buClr>
              <a:buSzPts val="2100"/>
              <a:buFont typeface="Arial"/>
              <a:buAutoNum type="arabicPeriod"/>
            </a:pPr>
            <a:r>
              <a:rPr lang="en">
                <a:solidFill>
                  <a:srgbClr val="504BAB"/>
                </a:solidFill>
                <a:latin typeface="Arial"/>
                <a:ea typeface="Arial"/>
                <a:cs typeface="Arial"/>
                <a:sym typeface="Arial"/>
              </a:rPr>
              <a:t>Storage class type – </a:t>
            </a:r>
            <a:endParaRPr/>
          </a:p>
          <a:p>
            <a:pPr indent="-336550" lvl="1" marL="685800" rtl="0" algn="l">
              <a:lnSpc>
                <a:spcPct val="100000"/>
              </a:lnSpc>
              <a:spcBef>
                <a:spcPts val="800"/>
              </a:spcBef>
              <a:spcAft>
                <a:spcPts val="0"/>
              </a:spcAft>
              <a:buClr>
                <a:schemeClr val="dk2"/>
              </a:buClr>
              <a:buSzPts val="2100"/>
              <a:buChar char="•"/>
            </a:pPr>
            <a:r>
              <a:rPr lang="en" sz="2100"/>
              <a:t>Standard storage is designed for:</a:t>
            </a:r>
            <a:endParaRPr/>
          </a:p>
          <a:p>
            <a:pPr indent="-355600" lvl="2" marL="1041400" rtl="0" algn="l">
              <a:lnSpc>
                <a:spcPct val="100000"/>
              </a:lnSpc>
              <a:spcBef>
                <a:spcPts val="800"/>
              </a:spcBef>
              <a:spcAft>
                <a:spcPts val="0"/>
              </a:spcAft>
              <a:buClr>
                <a:schemeClr val="dk2"/>
              </a:buClr>
              <a:buSzPts val="1800"/>
              <a:buChar char="•"/>
            </a:pPr>
            <a:r>
              <a:rPr lang="en" sz="1800"/>
              <a:t>11 9s of durability</a:t>
            </a:r>
            <a:endParaRPr/>
          </a:p>
          <a:p>
            <a:pPr indent="-355600" lvl="2" marL="1041400" rtl="0" algn="l">
              <a:lnSpc>
                <a:spcPct val="100000"/>
              </a:lnSpc>
              <a:spcBef>
                <a:spcPts val="800"/>
              </a:spcBef>
              <a:spcAft>
                <a:spcPts val="0"/>
              </a:spcAft>
              <a:buClr>
                <a:schemeClr val="dk2"/>
              </a:buClr>
              <a:buSzPts val="1800"/>
              <a:buChar char="•"/>
            </a:pPr>
            <a:r>
              <a:rPr lang="en" sz="1800"/>
              <a:t>Four 9s of availability</a:t>
            </a:r>
            <a:endParaRPr/>
          </a:p>
          <a:p>
            <a:pPr indent="-387350" lvl="1" marL="736600" rtl="0" algn="l">
              <a:lnSpc>
                <a:spcPct val="100000"/>
              </a:lnSpc>
              <a:spcBef>
                <a:spcPts val="800"/>
              </a:spcBef>
              <a:spcAft>
                <a:spcPts val="0"/>
              </a:spcAft>
              <a:buClr>
                <a:schemeClr val="dk2"/>
              </a:buClr>
              <a:buSzPts val="2100"/>
              <a:buChar char="•"/>
            </a:pPr>
            <a:r>
              <a:rPr lang="en" sz="2100"/>
              <a:t>S3 Standard-Infrequent Access (S-IA) is designed for:</a:t>
            </a:r>
            <a:endParaRPr/>
          </a:p>
          <a:p>
            <a:pPr indent="-355600" lvl="2" marL="1041400" rtl="0" algn="l">
              <a:lnSpc>
                <a:spcPct val="100000"/>
              </a:lnSpc>
              <a:spcBef>
                <a:spcPts val="800"/>
              </a:spcBef>
              <a:spcAft>
                <a:spcPts val="0"/>
              </a:spcAft>
              <a:buClr>
                <a:schemeClr val="dk2"/>
              </a:buClr>
              <a:buSzPts val="1800"/>
              <a:buChar char="•"/>
            </a:pPr>
            <a:r>
              <a:rPr lang="en" sz="1800"/>
              <a:t>11 9s of durability</a:t>
            </a:r>
            <a:endParaRPr/>
          </a:p>
          <a:p>
            <a:pPr indent="-355600" lvl="2" marL="1041400" rtl="0" algn="l">
              <a:lnSpc>
                <a:spcPct val="100000"/>
              </a:lnSpc>
              <a:spcBef>
                <a:spcPts val="800"/>
              </a:spcBef>
              <a:spcAft>
                <a:spcPts val="0"/>
              </a:spcAft>
              <a:buClr>
                <a:schemeClr val="dk2"/>
              </a:buClr>
              <a:buSzPts val="1800"/>
              <a:buChar char="•"/>
            </a:pPr>
            <a:r>
              <a:rPr lang="en" sz="1800"/>
              <a:t>Three 9s of availability</a:t>
            </a:r>
            <a:endParaRPr/>
          </a:p>
          <a:p>
            <a:pPr indent="-374650" lvl="0" marL="381000" rtl="0" algn="l">
              <a:lnSpc>
                <a:spcPct val="100000"/>
              </a:lnSpc>
              <a:spcBef>
                <a:spcPts val="800"/>
              </a:spcBef>
              <a:spcAft>
                <a:spcPts val="0"/>
              </a:spcAft>
              <a:buClr>
                <a:srgbClr val="504BAB"/>
              </a:buClr>
              <a:buSzPts val="2100"/>
              <a:buFont typeface="Arial"/>
              <a:buAutoNum type="arabicPeriod"/>
            </a:pPr>
            <a:r>
              <a:rPr lang="en">
                <a:solidFill>
                  <a:srgbClr val="504BAB"/>
                </a:solidFill>
                <a:latin typeface="Arial"/>
                <a:ea typeface="Arial"/>
                <a:cs typeface="Arial"/>
                <a:sym typeface="Arial"/>
              </a:rPr>
              <a:t>Amount of storage – </a:t>
            </a:r>
            <a:endParaRPr/>
          </a:p>
          <a:p>
            <a:pPr indent="-342900" lvl="1" marL="685800" rtl="0" algn="l">
              <a:lnSpc>
                <a:spcPct val="100000"/>
              </a:lnSpc>
              <a:spcBef>
                <a:spcPts val="800"/>
              </a:spcBef>
              <a:spcAft>
                <a:spcPts val="0"/>
              </a:spcAft>
              <a:buClr>
                <a:schemeClr val="dk2"/>
              </a:buClr>
              <a:buSzPts val="1800"/>
              <a:buChar char="•"/>
            </a:pPr>
            <a:r>
              <a:rPr lang="en"/>
              <a:t>The number and size of objects</a:t>
            </a:r>
            <a:endParaRPr/>
          </a:p>
          <a:p>
            <a:pPr indent="-63500" lvl="1" marL="342900" rtl="0" algn="l">
              <a:lnSpc>
                <a:spcPct val="100000"/>
              </a:lnSpc>
              <a:spcBef>
                <a:spcPts val="800"/>
              </a:spcBef>
              <a:spcAft>
                <a:spcPts val="0"/>
              </a:spcAft>
              <a:buClr>
                <a:schemeClr val="dk2"/>
              </a:buClr>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5" name="Shape 1415"/>
        <p:cNvGrpSpPr/>
        <p:nvPr/>
      </p:nvGrpSpPr>
      <p:grpSpPr>
        <a:xfrm>
          <a:off x="0" y="0"/>
          <a:ext cx="0" cy="0"/>
          <a:chOff x="0" y="0"/>
          <a:chExt cx="0" cy="0"/>
        </a:xfrm>
      </p:grpSpPr>
      <p:sp>
        <p:nvSpPr>
          <p:cNvPr id="1416" name="Google Shape;1416;p140"/>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17" name="Google Shape;1417;p140"/>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S3: Storage pricing (2 of 2)</a:t>
            </a:r>
            <a:endParaRPr/>
          </a:p>
        </p:txBody>
      </p:sp>
      <p:sp>
        <p:nvSpPr>
          <p:cNvPr id="1418" name="Google Shape;1418;p140"/>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a:bodyPr>
          <a:lstStyle/>
          <a:p>
            <a:pPr indent="-374650" lvl="0" marL="381000" rtl="0" algn="l">
              <a:lnSpc>
                <a:spcPct val="100000"/>
              </a:lnSpc>
              <a:spcBef>
                <a:spcPts val="0"/>
              </a:spcBef>
              <a:spcAft>
                <a:spcPts val="0"/>
              </a:spcAft>
              <a:buClr>
                <a:srgbClr val="504BAB"/>
              </a:buClr>
              <a:buSzPts val="2100"/>
              <a:buFont typeface="Arial"/>
              <a:buAutoNum type="arabicPeriod" startAt="3"/>
            </a:pPr>
            <a:r>
              <a:rPr lang="en">
                <a:solidFill>
                  <a:srgbClr val="504BAB"/>
                </a:solidFill>
                <a:latin typeface="Arial"/>
                <a:ea typeface="Arial"/>
                <a:cs typeface="Arial"/>
                <a:sym typeface="Arial"/>
              </a:rPr>
              <a:t>Requests – </a:t>
            </a:r>
            <a:endParaRPr/>
          </a:p>
          <a:p>
            <a:pPr indent="-336550" lvl="1" marL="685800" rtl="0" algn="l">
              <a:lnSpc>
                <a:spcPct val="100000"/>
              </a:lnSpc>
              <a:spcBef>
                <a:spcPts val="800"/>
              </a:spcBef>
              <a:spcAft>
                <a:spcPts val="0"/>
              </a:spcAft>
              <a:buClr>
                <a:schemeClr val="dk2"/>
              </a:buClr>
              <a:buSzPts val="2100"/>
              <a:buChar char="•"/>
            </a:pPr>
            <a:r>
              <a:rPr lang="en" sz="2100"/>
              <a:t>The number and type of requests </a:t>
            </a:r>
            <a:r>
              <a:rPr b="1" lang="en" sz="2100"/>
              <a:t>(GET, PUT, COPY)</a:t>
            </a:r>
            <a:endParaRPr sz="2100"/>
          </a:p>
          <a:p>
            <a:pPr indent="-336550" lvl="1" marL="685800" rtl="0" algn="l">
              <a:lnSpc>
                <a:spcPct val="100000"/>
              </a:lnSpc>
              <a:spcBef>
                <a:spcPts val="800"/>
              </a:spcBef>
              <a:spcAft>
                <a:spcPts val="0"/>
              </a:spcAft>
              <a:buClr>
                <a:schemeClr val="dk2"/>
              </a:buClr>
              <a:buSzPts val="2100"/>
              <a:buChar char="•"/>
            </a:pPr>
            <a:r>
              <a:rPr lang="en" sz="2100"/>
              <a:t>Type of requests:</a:t>
            </a:r>
            <a:endParaRPr/>
          </a:p>
          <a:p>
            <a:pPr indent="-342900" lvl="2" marL="1028700" rtl="0" algn="l">
              <a:lnSpc>
                <a:spcPct val="100000"/>
              </a:lnSpc>
              <a:spcBef>
                <a:spcPts val="800"/>
              </a:spcBef>
              <a:spcAft>
                <a:spcPts val="0"/>
              </a:spcAft>
              <a:buClr>
                <a:schemeClr val="dk2"/>
              </a:buClr>
              <a:buSzPts val="1800"/>
              <a:buChar char="•"/>
            </a:pPr>
            <a:r>
              <a:rPr lang="en" sz="1800"/>
              <a:t>Different rates for GET requests than other requests.</a:t>
            </a:r>
            <a:endParaRPr/>
          </a:p>
          <a:p>
            <a:pPr indent="-374650" lvl="0" marL="381000" rtl="0" algn="l">
              <a:lnSpc>
                <a:spcPct val="100000"/>
              </a:lnSpc>
              <a:spcBef>
                <a:spcPts val="800"/>
              </a:spcBef>
              <a:spcAft>
                <a:spcPts val="0"/>
              </a:spcAft>
              <a:buClr>
                <a:srgbClr val="504BAB"/>
              </a:buClr>
              <a:buSzPts val="2100"/>
              <a:buFont typeface="Arial"/>
              <a:buAutoNum type="arabicPeriod" startAt="3"/>
            </a:pPr>
            <a:r>
              <a:rPr lang="en">
                <a:solidFill>
                  <a:srgbClr val="504BAB"/>
                </a:solidFill>
                <a:latin typeface="Arial"/>
                <a:ea typeface="Arial"/>
                <a:cs typeface="Arial"/>
                <a:sym typeface="Arial"/>
              </a:rPr>
              <a:t>Data transfer – </a:t>
            </a:r>
            <a:endParaRPr/>
          </a:p>
          <a:p>
            <a:pPr indent="-336550" lvl="1" marL="685800" rtl="0" algn="l">
              <a:lnSpc>
                <a:spcPct val="100000"/>
              </a:lnSpc>
              <a:spcBef>
                <a:spcPts val="800"/>
              </a:spcBef>
              <a:spcAft>
                <a:spcPts val="0"/>
              </a:spcAft>
              <a:buClr>
                <a:schemeClr val="dk2"/>
              </a:buClr>
              <a:buSzPts val="2100"/>
              <a:buChar char="•"/>
            </a:pPr>
            <a:r>
              <a:rPr lang="en" sz="2100"/>
              <a:t>Pricing is based on the amount of data that is transferred out of the Amazon S3 Region</a:t>
            </a:r>
            <a:endParaRPr/>
          </a:p>
          <a:p>
            <a:pPr indent="-342900" lvl="2" marL="1028700" rtl="0" algn="l">
              <a:lnSpc>
                <a:spcPct val="100000"/>
              </a:lnSpc>
              <a:spcBef>
                <a:spcPts val="800"/>
              </a:spcBef>
              <a:spcAft>
                <a:spcPts val="0"/>
              </a:spcAft>
              <a:buClr>
                <a:schemeClr val="dk2"/>
              </a:buClr>
              <a:buSzPts val="1800"/>
              <a:buChar char="•"/>
            </a:pPr>
            <a:r>
              <a:rPr lang="en" sz="1800"/>
              <a:t>Data transfer in is free, but you incur charges for data that is transferred out.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141"/>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24" name="Google Shape;1424;p141"/>
          <p:cNvSpPr txBox="1"/>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p>
            <a:pPr indent="0" lvl="0" marL="0" marR="0" rtl="0" algn="l">
              <a:lnSpc>
                <a:spcPct val="100000"/>
              </a:lnSpc>
              <a:spcBef>
                <a:spcPts val="0"/>
              </a:spcBef>
              <a:spcAft>
                <a:spcPts val="0"/>
              </a:spcAft>
              <a:buClr>
                <a:schemeClr val="dk2"/>
              </a:buClr>
              <a:buSzPts val="2400"/>
              <a:buFont typeface="Arial"/>
              <a:buNone/>
            </a:pPr>
            <a:r>
              <a:rPr lang="en" sz="2400">
                <a:solidFill>
                  <a:schemeClr val="dk2"/>
                </a:solidFill>
                <a:latin typeface="Arial"/>
                <a:ea typeface="Arial"/>
                <a:cs typeface="Arial"/>
                <a:sym typeface="Arial"/>
              </a:rPr>
              <a:t>Storage</a:t>
            </a:r>
            <a:endParaRPr sz="1100"/>
          </a:p>
        </p:txBody>
      </p:sp>
      <p:sp>
        <p:nvSpPr>
          <p:cNvPr id="1425" name="Google Shape;1425;p141"/>
          <p:cNvSpPr txBox="1"/>
          <p:nvPr/>
        </p:nvSpPr>
        <p:spPr>
          <a:xfrm>
            <a:off x="2857180" y="3808528"/>
            <a:ext cx="3418580" cy="738664"/>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 sz="2400">
                <a:solidFill>
                  <a:schemeClr val="dk1"/>
                </a:solidFill>
                <a:latin typeface="Arial"/>
                <a:ea typeface="Arial"/>
                <a:cs typeface="Arial"/>
                <a:sym typeface="Arial"/>
              </a:rPr>
              <a:t>Amazon Elastic File System (Amazon EFS)</a:t>
            </a:r>
            <a:endParaRPr sz="2400">
              <a:solidFill>
                <a:schemeClr val="dk1"/>
              </a:solidFill>
              <a:latin typeface="Arial"/>
              <a:ea typeface="Arial"/>
              <a:cs typeface="Arial"/>
              <a:sym typeface="Arial"/>
            </a:endParaRPr>
          </a:p>
        </p:txBody>
      </p:sp>
      <p:pic>
        <p:nvPicPr>
          <p:cNvPr id="1426" name="Google Shape;1426;p141"/>
          <p:cNvPicPr preferRelativeResize="0"/>
          <p:nvPr/>
        </p:nvPicPr>
        <p:blipFill rotWithShape="1">
          <a:blip r:embed="rId3">
            <a:alphaModFix/>
          </a:blip>
          <a:srcRect b="0" l="0" r="0" t="0"/>
          <a:stretch/>
        </p:blipFill>
        <p:spPr>
          <a:xfrm>
            <a:off x="3725412" y="1836988"/>
            <a:ext cx="1469523" cy="1469523"/>
          </a:xfrm>
          <a:prstGeom prst="rect">
            <a:avLst/>
          </a:prstGeom>
          <a:noFill/>
          <a:ln>
            <a:noFill/>
          </a:ln>
        </p:spPr>
      </p:pic>
      <p:sp>
        <p:nvSpPr>
          <p:cNvPr id="1427" name="Google Shape;1427;p141"/>
          <p:cNvSpPr txBox="1"/>
          <p:nvPr>
            <p:ph type="title"/>
          </p:nvPr>
        </p:nvSpPr>
        <p:spPr>
          <a:xfrm>
            <a:off x="288331" y="-687976"/>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Storage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142"/>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33" name="Google Shape;1433;p142"/>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EFS features</a:t>
            </a:r>
            <a:endParaRPr/>
          </a:p>
        </p:txBody>
      </p:sp>
      <p:sp>
        <p:nvSpPr>
          <p:cNvPr id="1434" name="Google Shape;1434;p142"/>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a:bodyPr>
          <a:lstStyle/>
          <a:p>
            <a:pPr indent="-336550" lvl="0" marL="342900" rtl="0" algn="l">
              <a:lnSpc>
                <a:spcPct val="100000"/>
              </a:lnSpc>
              <a:spcBef>
                <a:spcPts val="0"/>
              </a:spcBef>
              <a:spcAft>
                <a:spcPts val="0"/>
              </a:spcAft>
              <a:buClr>
                <a:schemeClr val="dk2"/>
              </a:buClr>
              <a:buSzPts val="2100"/>
              <a:buChar char="•"/>
            </a:pPr>
            <a:r>
              <a:rPr lang="en"/>
              <a:t>File storage in the AWS Cloud </a:t>
            </a:r>
            <a:endParaRPr/>
          </a:p>
          <a:p>
            <a:pPr indent="-336550" lvl="0" marL="342900" rtl="0" algn="l">
              <a:lnSpc>
                <a:spcPct val="100000"/>
              </a:lnSpc>
              <a:spcBef>
                <a:spcPts val="1000"/>
              </a:spcBef>
              <a:spcAft>
                <a:spcPts val="0"/>
              </a:spcAft>
              <a:buClr>
                <a:schemeClr val="dk2"/>
              </a:buClr>
              <a:buSzPts val="2100"/>
              <a:buChar char="•"/>
            </a:pPr>
            <a:r>
              <a:rPr lang="en"/>
              <a:t>Works well for big data and analytics, media processing workflows, content management, web serving, and home directories</a:t>
            </a:r>
            <a:endParaRPr/>
          </a:p>
          <a:p>
            <a:pPr indent="-336550" lvl="0" marL="342900" rtl="0" algn="l">
              <a:lnSpc>
                <a:spcPct val="100000"/>
              </a:lnSpc>
              <a:spcBef>
                <a:spcPts val="1000"/>
              </a:spcBef>
              <a:spcAft>
                <a:spcPts val="0"/>
              </a:spcAft>
              <a:buClr>
                <a:schemeClr val="dk2"/>
              </a:buClr>
              <a:buSzPts val="2100"/>
              <a:buChar char="•"/>
            </a:pPr>
            <a:r>
              <a:rPr lang="en"/>
              <a:t>Petabyte-scale, low-latency file system</a:t>
            </a:r>
            <a:endParaRPr/>
          </a:p>
          <a:p>
            <a:pPr indent="-336550" lvl="0" marL="342900" rtl="0" algn="l">
              <a:lnSpc>
                <a:spcPct val="100000"/>
              </a:lnSpc>
              <a:spcBef>
                <a:spcPts val="1000"/>
              </a:spcBef>
              <a:spcAft>
                <a:spcPts val="0"/>
              </a:spcAft>
              <a:buClr>
                <a:schemeClr val="dk2"/>
              </a:buClr>
              <a:buSzPts val="2100"/>
              <a:buChar char="•"/>
            </a:pPr>
            <a:r>
              <a:rPr lang="en"/>
              <a:t>Shared storage</a:t>
            </a:r>
            <a:endParaRPr/>
          </a:p>
          <a:p>
            <a:pPr indent="-336550" lvl="0" marL="342900" rtl="0" algn="l">
              <a:lnSpc>
                <a:spcPct val="100000"/>
              </a:lnSpc>
              <a:spcBef>
                <a:spcPts val="1000"/>
              </a:spcBef>
              <a:spcAft>
                <a:spcPts val="0"/>
              </a:spcAft>
              <a:buClr>
                <a:schemeClr val="dk2"/>
              </a:buClr>
              <a:buSzPts val="2100"/>
              <a:buChar char="•"/>
            </a:pPr>
            <a:r>
              <a:rPr lang="en"/>
              <a:t>Elastic capacity</a:t>
            </a:r>
            <a:endParaRPr/>
          </a:p>
          <a:p>
            <a:pPr indent="-336550" lvl="0" marL="342900" rtl="0" algn="l">
              <a:lnSpc>
                <a:spcPct val="100000"/>
              </a:lnSpc>
              <a:spcBef>
                <a:spcPts val="1000"/>
              </a:spcBef>
              <a:spcAft>
                <a:spcPts val="0"/>
              </a:spcAft>
              <a:buClr>
                <a:schemeClr val="dk2"/>
              </a:buClr>
              <a:buSzPts val="2100"/>
              <a:buChar char="•"/>
            </a:pPr>
            <a:r>
              <a:rPr lang="en"/>
              <a:t>Supports Network File System (NFS) versions 4.0 and 4.1 (NFSv4)</a:t>
            </a:r>
            <a:endParaRPr/>
          </a:p>
          <a:p>
            <a:pPr indent="-336550" lvl="0" marL="342900" rtl="0" algn="l">
              <a:lnSpc>
                <a:spcPct val="100000"/>
              </a:lnSpc>
              <a:spcBef>
                <a:spcPts val="1000"/>
              </a:spcBef>
              <a:spcAft>
                <a:spcPts val="0"/>
              </a:spcAft>
              <a:buClr>
                <a:schemeClr val="dk2"/>
              </a:buClr>
              <a:buSzPts val="2100"/>
              <a:buChar char="•"/>
            </a:pPr>
            <a:r>
              <a:rPr lang="en"/>
              <a:t>Compatible with all Linux-based AMIs for Amazon EC2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143"/>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40" name="Google Shape;1440;p143"/>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EFS architecture</a:t>
            </a:r>
            <a:endParaRPr/>
          </a:p>
        </p:txBody>
      </p:sp>
      <p:grpSp>
        <p:nvGrpSpPr>
          <p:cNvPr descr="Availability Zone A with Private subnet, two network interfaces, and a mount target network interface." id="1441" name="Google Shape;1441;p143"/>
          <p:cNvGrpSpPr/>
          <p:nvPr/>
        </p:nvGrpSpPr>
        <p:grpSpPr>
          <a:xfrm>
            <a:off x="1172619" y="1513271"/>
            <a:ext cx="1849684" cy="2548607"/>
            <a:chOff x="1563492" y="2017695"/>
            <a:chExt cx="2466245" cy="3398143"/>
          </a:xfrm>
        </p:grpSpPr>
        <p:sp>
          <p:nvSpPr>
            <p:cNvPr id="1442" name="Google Shape;1442;p143"/>
            <p:cNvSpPr/>
            <p:nvPr/>
          </p:nvSpPr>
          <p:spPr>
            <a:xfrm>
              <a:off x="1563492" y="2380248"/>
              <a:ext cx="2466245" cy="3035590"/>
            </a:xfrm>
            <a:prstGeom prst="rect">
              <a:avLst/>
            </a:prstGeom>
            <a:solidFill>
              <a:srgbClr val="007CBC">
                <a:alpha val="9803"/>
              </a:srgbClr>
            </a:solidFill>
            <a:ln>
              <a:noFill/>
            </a:ln>
          </p:spPr>
          <p:txBody>
            <a:bodyPr anchorCtr="0" anchor="t" bIns="34275" lIns="253750" spcFirstLastPara="1" rIns="68575" wrap="square" tIns="34275">
              <a:noAutofit/>
            </a:bodyPr>
            <a:lstStyle/>
            <a:p>
              <a:pPr indent="0" lvl="0" marL="0" marR="0" rtl="0" algn="l">
                <a:spcBef>
                  <a:spcPts val="0"/>
                </a:spcBef>
                <a:spcAft>
                  <a:spcPts val="0"/>
                </a:spcAft>
                <a:buNone/>
              </a:pPr>
              <a:r>
                <a:rPr lang="en" sz="900">
                  <a:solidFill>
                    <a:srgbClr val="36C2B4"/>
                  </a:solidFill>
                  <a:latin typeface="Arial"/>
                  <a:ea typeface="Arial"/>
                  <a:cs typeface="Arial"/>
                  <a:sym typeface="Arial"/>
                </a:rPr>
                <a:t>Private subnet</a:t>
              </a:r>
              <a:endParaRPr sz="1100"/>
            </a:p>
          </p:txBody>
        </p:sp>
        <p:pic>
          <p:nvPicPr>
            <p:cNvPr id="1443" name="Google Shape;1443;p143"/>
            <p:cNvPicPr preferRelativeResize="0"/>
            <p:nvPr/>
          </p:nvPicPr>
          <p:blipFill rotWithShape="1">
            <a:blip r:embed="rId3">
              <a:alphaModFix/>
            </a:blip>
            <a:srcRect b="0" l="0" r="0" t="0"/>
            <a:stretch/>
          </p:blipFill>
          <p:spPr>
            <a:xfrm>
              <a:off x="1563492" y="2717040"/>
              <a:ext cx="1233122" cy="1107494"/>
            </a:xfrm>
            <a:prstGeom prst="rect">
              <a:avLst/>
            </a:prstGeom>
            <a:noFill/>
            <a:ln>
              <a:noFill/>
            </a:ln>
          </p:spPr>
        </p:pic>
        <p:pic>
          <p:nvPicPr>
            <p:cNvPr id="1444" name="Google Shape;1444;p143"/>
            <p:cNvPicPr preferRelativeResize="0"/>
            <p:nvPr/>
          </p:nvPicPr>
          <p:blipFill rotWithShape="1">
            <a:blip r:embed="rId3">
              <a:alphaModFix/>
            </a:blip>
            <a:srcRect b="0" l="0" r="0" t="0"/>
            <a:stretch/>
          </p:blipFill>
          <p:spPr>
            <a:xfrm>
              <a:off x="2776254" y="2718854"/>
              <a:ext cx="1233122" cy="1107494"/>
            </a:xfrm>
            <a:prstGeom prst="rect">
              <a:avLst/>
            </a:prstGeom>
            <a:noFill/>
            <a:ln>
              <a:noFill/>
            </a:ln>
          </p:spPr>
        </p:pic>
        <p:sp>
          <p:nvSpPr>
            <p:cNvPr id="1445" name="Google Shape;1445;p143"/>
            <p:cNvSpPr txBox="1"/>
            <p:nvPr/>
          </p:nvSpPr>
          <p:spPr>
            <a:xfrm>
              <a:off x="1825894" y="2017695"/>
              <a:ext cx="1983490" cy="3425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Availability Zone A</a:t>
              </a:r>
              <a:endParaRPr sz="1100"/>
            </a:p>
          </p:txBody>
        </p:sp>
      </p:grpSp>
      <p:grpSp>
        <p:nvGrpSpPr>
          <p:cNvPr descr="Availability Zone B with a private subnet and one mount target network interface/" id="1446" name="Google Shape;1446;p143"/>
          <p:cNvGrpSpPr/>
          <p:nvPr/>
        </p:nvGrpSpPr>
        <p:grpSpPr>
          <a:xfrm>
            <a:off x="3845981" y="1563611"/>
            <a:ext cx="1849684" cy="2518477"/>
            <a:chOff x="5127975" y="2084814"/>
            <a:chExt cx="2466245" cy="3357969"/>
          </a:xfrm>
        </p:grpSpPr>
        <p:sp>
          <p:nvSpPr>
            <p:cNvPr id="1447" name="Google Shape;1447;p143"/>
            <p:cNvSpPr/>
            <p:nvPr/>
          </p:nvSpPr>
          <p:spPr>
            <a:xfrm>
              <a:off x="5127975" y="2407193"/>
              <a:ext cx="2466245" cy="3035590"/>
            </a:xfrm>
            <a:prstGeom prst="rect">
              <a:avLst/>
            </a:prstGeom>
            <a:solidFill>
              <a:srgbClr val="007CBC">
                <a:alpha val="9803"/>
              </a:srgbClr>
            </a:solidFill>
            <a:ln>
              <a:noFill/>
            </a:ln>
          </p:spPr>
          <p:txBody>
            <a:bodyPr anchorCtr="0" anchor="t" bIns="34275" lIns="253750" spcFirstLastPara="1" rIns="68575" wrap="square" tIns="34275">
              <a:noAutofit/>
            </a:bodyPr>
            <a:lstStyle/>
            <a:p>
              <a:pPr indent="0" lvl="0" marL="0" marR="0" rtl="0" algn="l">
                <a:spcBef>
                  <a:spcPts val="0"/>
                </a:spcBef>
                <a:spcAft>
                  <a:spcPts val="0"/>
                </a:spcAft>
                <a:buNone/>
              </a:pPr>
              <a:r>
                <a:rPr lang="en" sz="900">
                  <a:solidFill>
                    <a:srgbClr val="36C2B4"/>
                  </a:solidFill>
                  <a:latin typeface="Arial"/>
                  <a:ea typeface="Arial"/>
                  <a:cs typeface="Arial"/>
                  <a:sym typeface="Arial"/>
                </a:rPr>
                <a:t>Private subnet</a:t>
              </a:r>
              <a:endParaRPr sz="1100"/>
            </a:p>
          </p:txBody>
        </p:sp>
        <p:sp>
          <p:nvSpPr>
            <p:cNvPr id="1448" name="Google Shape;1448;p143"/>
            <p:cNvSpPr txBox="1"/>
            <p:nvPr/>
          </p:nvSpPr>
          <p:spPr>
            <a:xfrm>
              <a:off x="5438242" y="2084814"/>
              <a:ext cx="1976868" cy="3425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Availability Zone B</a:t>
              </a:r>
              <a:endParaRPr sz="1100"/>
            </a:p>
          </p:txBody>
        </p:sp>
      </p:grpSp>
      <p:grpSp>
        <p:nvGrpSpPr>
          <p:cNvPr descr="Availability Zone C with a private subnet and one network interface and one mount target network interface." id="1449" name="Google Shape;1449;p143"/>
          <p:cNvGrpSpPr/>
          <p:nvPr/>
        </p:nvGrpSpPr>
        <p:grpSpPr>
          <a:xfrm>
            <a:off x="6488586" y="1588101"/>
            <a:ext cx="1849684" cy="2473777"/>
            <a:chOff x="8651448" y="2117468"/>
            <a:chExt cx="2466245" cy="3298370"/>
          </a:xfrm>
        </p:grpSpPr>
        <p:sp>
          <p:nvSpPr>
            <p:cNvPr id="1450" name="Google Shape;1450;p143"/>
            <p:cNvSpPr/>
            <p:nvPr/>
          </p:nvSpPr>
          <p:spPr>
            <a:xfrm>
              <a:off x="8651448" y="2463430"/>
              <a:ext cx="2466245" cy="1361104"/>
            </a:xfrm>
            <a:prstGeom prst="rect">
              <a:avLst/>
            </a:prstGeom>
            <a:solidFill>
              <a:srgbClr val="007CBC">
                <a:alpha val="9803"/>
              </a:srgbClr>
            </a:solidFill>
            <a:ln>
              <a:noFill/>
            </a:ln>
          </p:spPr>
          <p:txBody>
            <a:bodyPr anchorCtr="0" anchor="t" bIns="34275" lIns="253750" spcFirstLastPara="1" rIns="68575" wrap="square" tIns="34275">
              <a:noAutofit/>
            </a:bodyPr>
            <a:lstStyle/>
            <a:p>
              <a:pPr indent="0" lvl="0" marL="0" marR="0" rtl="0" algn="l">
                <a:spcBef>
                  <a:spcPts val="0"/>
                </a:spcBef>
                <a:spcAft>
                  <a:spcPts val="0"/>
                </a:spcAft>
                <a:buNone/>
              </a:pPr>
              <a:r>
                <a:rPr lang="en" sz="900">
                  <a:solidFill>
                    <a:srgbClr val="36C2B4"/>
                  </a:solidFill>
                  <a:latin typeface="Arial"/>
                  <a:ea typeface="Arial"/>
                  <a:cs typeface="Arial"/>
                  <a:sym typeface="Arial"/>
                </a:rPr>
                <a:t>Private subnet</a:t>
              </a:r>
              <a:endParaRPr sz="1100"/>
            </a:p>
          </p:txBody>
        </p:sp>
        <p:sp>
          <p:nvSpPr>
            <p:cNvPr id="1451" name="Google Shape;1451;p143"/>
            <p:cNvSpPr/>
            <p:nvPr/>
          </p:nvSpPr>
          <p:spPr>
            <a:xfrm>
              <a:off x="8651448" y="3945885"/>
              <a:ext cx="2466245" cy="1469953"/>
            </a:xfrm>
            <a:prstGeom prst="rect">
              <a:avLst/>
            </a:prstGeom>
            <a:solidFill>
              <a:srgbClr val="007CBC">
                <a:alpha val="9803"/>
              </a:srgbClr>
            </a:solidFill>
            <a:ln>
              <a:noFill/>
            </a:ln>
          </p:spPr>
          <p:txBody>
            <a:bodyPr anchorCtr="0" anchor="t" bIns="34275" lIns="253750" spcFirstLastPara="1" rIns="68575" wrap="square" tIns="34275">
              <a:noAutofit/>
            </a:bodyPr>
            <a:lstStyle/>
            <a:p>
              <a:pPr indent="0" lvl="0" marL="0" marR="0" rtl="0" algn="l">
                <a:spcBef>
                  <a:spcPts val="0"/>
                </a:spcBef>
                <a:spcAft>
                  <a:spcPts val="0"/>
                </a:spcAft>
                <a:buNone/>
              </a:pPr>
              <a:r>
                <a:rPr lang="en" sz="900">
                  <a:solidFill>
                    <a:schemeClr val="accent3"/>
                  </a:solidFill>
                  <a:latin typeface="Arial"/>
                  <a:ea typeface="Arial"/>
                  <a:cs typeface="Arial"/>
                  <a:sym typeface="Arial"/>
                </a:rPr>
                <a:t>Private subnet</a:t>
              </a:r>
              <a:endParaRPr sz="1100"/>
            </a:p>
          </p:txBody>
        </p:sp>
        <p:sp>
          <p:nvSpPr>
            <p:cNvPr id="1452" name="Google Shape;1452;p143"/>
            <p:cNvSpPr txBox="1"/>
            <p:nvPr/>
          </p:nvSpPr>
          <p:spPr>
            <a:xfrm>
              <a:off x="8993172" y="2117468"/>
              <a:ext cx="1976868" cy="3425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Availability Zone C</a:t>
              </a:r>
              <a:endParaRPr sz="1100"/>
            </a:p>
          </p:txBody>
        </p:sp>
      </p:grpSp>
      <p:sp>
        <p:nvSpPr>
          <p:cNvPr id="1453" name="Google Shape;1453;p143"/>
          <p:cNvSpPr/>
          <p:nvPr/>
        </p:nvSpPr>
        <p:spPr>
          <a:xfrm>
            <a:off x="576606" y="1126399"/>
            <a:ext cx="8153056" cy="3439993"/>
          </a:xfrm>
          <a:prstGeom prst="rect">
            <a:avLst/>
          </a:prstGeom>
          <a:noFill/>
          <a:ln cap="flat" cmpd="sng" w="12700">
            <a:solidFill>
              <a:srgbClr val="1D8900"/>
            </a:solidFill>
            <a:prstDash val="solid"/>
            <a:miter lim="800000"/>
            <a:headEnd len="sm" w="sm" type="none"/>
            <a:tailEnd len="sm" w="sm" type="none"/>
          </a:ln>
        </p:spPr>
        <p:txBody>
          <a:bodyPr anchorCtr="0" anchor="t" bIns="34275" lIns="342900" spcFirstLastPara="1" rIns="68575" wrap="square" tIns="68575">
            <a:noAutofit/>
          </a:bodyPr>
          <a:lstStyle/>
          <a:p>
            <a:pPr indent="0" lvl="0" marL="0" marR="0" rtl="0" algn="l">
              <a:lnSpc>
                <a:spcPct val="100000"/>
              </a:lnSpc>
              <a:spcBef>
                <a:spcPts val="0"/>
              </a:spcBef>
              <a:spcAft>
                <a:spcPts val="0"/>
              </a:spcAft>
              <a:buClr>
                <a:srgbClr val="1D8900"/>
              </a:buClr>
              <a:buSzPts val="1200"/>
              <a:buFont typeface="Arial"/>
              <a:buNone/>
            </a:pPr>
            <a:r>
              <a:rPr b="0" i="0" lang="en" sz="1200" u="none" cap="none" strike="noStrike">
                <a:solidFill>
                  <a:srgbClr val="1D8900"/>
                </a:solidFill>
                <a:latin typeface="Arial"/>
                <a:ea typeface="Arial"/>
                <a:cs typeface="Arial"/>
                <a:sym typeface="Arial"/>
              </a:rPr>
              <a:t> VPC</a:t>
            </a:r>
            <a:endParaRPr b="0" i="0" sz="900" u="none" cap="none" strike="noStrike">
              <a:solidFill>
                <a:srgbClr val="1D8900"/>
              </a:solidFill>
              <a:latin typeface="Arial"/>
              <a:ea typeface="Arial"/>
              <a:cs typeface="Arial"/>
              <a:sym typeface="Arial"/>
            </a:endParaRPr>
          </a:p>
        </p:txBody>
      </p:sp>
      <p:pic>
        <p:nvPicPr>
          <p:cNvPr id="1454" name="Google Shape;1454;p143"/>
          <p:cNvPicPr preferRelativeResize="0"/>
          <p:nvPr/>
        </p:nvPicPr>
        <p:blipFill rotWithShape="1">
          <a:blip r:embed="rId4">
            <a:alphaModFix/>
          </a:blip>
          <a:srcRect b="0" l="0" r="0" t="0"/>
          <a:stretch/>
        </p:blipFill>
        <p:spPr>
          <a:xfrm>
            <a:off x="576606" y="1126400"/>
            <a:ext cx="354107" cy="346946"/>
          </a:xfrm>
          <a:prstGeom prst="rect">
            <a:avLst/>
          </a:prstGeom>
          <a:noFill/>
          <a:ln>
            <a:noFill/>
          </a:ln>
        </p:spPr>
      </p:pic>
      <p:sp>
        <p:nvSpPr>
          <p:cNvPr id="1455" name="Google Shape;1455;p143"/>
          <p:cNvSpPr/>
          <p:nvPr/>
        </p:nvSpPr>
        <p:spPr>
          <a:xfrm>
            <a:off x="1666045" y="3112225"/>
            <a:ext cx="873008" cy="515375"/>
          </a:xfrm>
          <a:prstGeom prst="roundRect">
            <a:avLst>
              <a:gd fmla="val 16667" name="adj"/>
            </a:avLst>
          </a:prstGeom>
          <a:solidFill>
            <a:schemeClr val="accent5"/>
          </a:solidFill>
          <a:ln cap="flat" cmpd="sng" w="10775">
            <a:solidFill>
              <a:srgbClr val="00333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Arial"/>
                <a:ea typeface="Arial"/>
                <a:cs typeface="Arial"/>
                <a:sym typeface="Arial"/>
              </a:rPr>
              <a:t>Network Interface</a:t>
            </a:r>
            <a:endParaRPr sz="1100"/>
          </a:p>
        </p:txBody>
      </p:sp>
      <p:sp>
        <p:nvSpPr>
          <p:cNvPr id="1456" name="Google Shape;1456;p143"/>
          <p:cNvSpPr/>
          <p:nvPr/>
        </p:nvSpPr>
        <p:spPr>
          <a:xfrm>
            <a:off x="1530890" y="3041051"/>
            <a:ext cx="1194881" cy="790631"/>
          </a:xfrm>
          <a:prstGeom prst="roundRect">
            <a:avLst>
              <a:gd fmla="val 16667" name="adj"/>
            </a:avLst>
          </a:prstGeom>
          <a:noFill/>
          <a:ln cap="flat" cmpd="sng" w="10775">
            <a:solidFill>
              <a:srgbClr val="00333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57" name="Google Shape;1457;p143"/>
          <p:cNvSpPr txBox="1"/>
          <p:nvPr/>
        </p:nvSpPr>
        <p:spPr>
          <a:xfrm>
            <a:off x="1569986" y="3609916"/>
            <a:ext cx="1320356" cy="28026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Mount target</a:t>
            </a:r>
            <a:endParaRPr sz="1100"/>
          </a:p>
        </p:txBody>
      </p:sp>
      <p:sp>
        <p:nvSpPr>
          <p:cNvPr id="1458" name="Google Shape;1458;p143"/>
          <p:cNvSpPr/>
          <p:nvPr/>
        </p:nvSpPr>
        <p:spPr>
          <a:xfrm>
            <a:off x="4291982" y="3129910"/>
            <a:ext cx="873008" cy="522454"/>
          </a:xfrm>
          <a:prstGeom prst="roundRect">
            <a:avLst>
              <a:gd fmla="val 16667" name="adj"/>
            </a:avLst>
          </a:prstGeom>
          <a:solidFill>
            <a:schemeClr val="accent5"/>
          </a:solidFill>
          <a:ln cap="flat" cmpd="sng" w="10775">
            <a:solidFill>
              <a:srgbClr val="00333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Arial"/>
                <a:ea typeface="Arial"/>
                <a:cs typeface="Arial"/>
                <a:sym typeface="Arial"/>
              </a:rPr>
              <a:t>Network Interface</a:t>
            </a:r>
            <a:endParaRPr sz="1100"/>
          </a:p>
        </p:txBody>
      </p:sp>
      <p:sp>
        <p:nvSpPr>
          <p:cNvPr id="1459" name="Google Shape;1459;p143"/>
          <p:cNvSpPr txBox="1"/>
          <p:nvPr/>
        </p:nvSpPr>
        <p:spPr>
          <a:xfrm>
            <a:off x="4195922" y="3627600"/>
            <a:ext cx="1320356" cy="28026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Mount target</a:t>
            </a:r>
            <a:endParaRPr sz="1100"/>
          </a:p>
        </p:txBody>
      </p:sp>
      <p:sp>
        <p:nvSpPr>
          <p:cNvPr id="1460" name="Google Shape;1460;p143"/>
          <p:cNvSpPr/>
          <p:nvPr/>
        </p:nvSpPr>
        <p:spPr>
          <a:xfrm>
            <a:off x="7003808" y="3210698"/>
            <a:ext cx="873008" cy="522454"/>
          </a:xfrm>
          <a:prstGeom prst="roundRect">
            <a:avLst>
              <a:gd fmla="val 16667" name="adj"/>
            </a:avLst>
          </a:prstGeom>
          <a:solidFill>
            <a:schemeClr val="accent5"/>
          </a:solidFill>
          <a:ln cap="flat" cmpd="sng" w="10775">
            <a:solidFill>
              <a:srgbClr val="00333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1200">
                <a:solidFill>
                  <a:schemeClr val="lt1"/>
                </a:solidFill>
                <a:latin typeface="Arial"/>
                <a:ea typeface="Arial"/>
                <a:cs typeface="Arial"/>
                <a:sym typeface="Arial"/>
              </a:rPr>
              <a:t>Network Interface</a:t>
            </a:r>
            <a:endParaRPr sz="1100"/>
          </a:p>
        </p:txBody>
      </p:sp>
      <p:sp>
        <p:nvSpPr>
          <p:cNvPr id="1461" name="Google Shape;1461;p143"/>
          <p:cNvSpPr/>
          <p:nvPr/>
        </p:nvSpPr>
        <p:spPr>
          <a:xfrm>
            <a:off x="6876031" y="3139524"/>
            <a:ext cx="1194881" cy="790631"/>
          </a:xfrm>
          <a:prstGeom prst="roundRect">
            <a:avLst>
              <a:gd fmla="val 16667" name="adj"/>
            </a:avLst>
          </a:prstGeom>
          <a:noFill/>
          <a:ln cap="flat" cmpd="sng" w="10775">
            <a:solidFill>
              <a:srgbClr val="00333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62" name="Google Shape;1462;p143"/>
          <p:cNvSpPr txBox="1"/>
          <p:nvPr/>
        </p:nvSpPr>
        <p:spPr>
          <a:xfrm>
            <a:off x="6907749" y="3708389"/>
            <a:ext cx="1320356" cy="28026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Arial"/>
                <a:ea typeface="Arial"/>
                <a:cs typeface="Arial"/>
                <a:sym typeface="Arial"/>
              </a:rPr>
              <a:t>Mount target</a:t>
            </a:r>
            <a:endParaRPr sz="1100"/>
          </a:p>
        </p:txBody>
      </p:sp>
      <p:sp>
        <p:nvSpPr>
          <p:cNvPr id="1463" name="Google Shape;1463;p143"/>
          <p:cNvSpPr/>
          <p:nvPr/>
        </p:nvSpPr>
        <p:spPr>
          <a:xfrm>
            <a:off x="1333751" y="2223328"/>
            <a:ext cx="608951" cy="432872"/>
          </a:xfrm>
          <a:prstGeom prst="roundRect">
            <a:avLst>
              <a:gd fmla="val 14781" name="adj"/>
            </a:avLst>
          </a:prstGeom>
          <a:solidFill>
            <a:schemeClr val="accent5"/>
          </a:solidFill>
          <a:ln cap="flat" cmpd="sng" w="10775">
            <a:solidFill>
              <a:srgbClr val="00333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800">
                <a:solidFill>
                  <a:schemeClr val="lt1"/>
                </a:solidFill>
                <a:latin typeface="Arial"/>
                <a:ea typeface="Arial"/>
                <a:cs typeface="Arial"/>
                <a:sym typeface="Arial"/>
              </a:rPr>
              <a:t>Network Interface</a:t>
            </a:r>
            <a:endParaRPr sz="1100"/>
          </a:p>
        </p:txBody>
      </p:sp>
      <p:sp>
        <p:nvSpPr>
          <p:cNvPr id="1464" name="Google Shape;1464;p143"/>
          <p:cNvSpPr/>
          <p:nvPr/>
        </p:nvSpPr>
        <p:spPr>
          <a:xfrm>
            <a:off x="2243322" y="2224688"/>
            <a:ext cx="608950" cy="432872"/>
          </a:xfrm>
          <a:prstGeom prst="roundRect">
            <a:avLst>
              <a:gd fmla="val 14781" name="adj"/>
            </a:avLst>
          </a:prstGeom>
          <a:solidFill>
            <a:schemeClr val="accent5"/>
          </a:solidFill>
          <a:ln cap="flat" cmpd="sng" w="10775">
            <a:solidFill>
              <a:srgbClr val="00333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800">
                <a:solidFill>
                  <a:schemeClr val="lt1"/>
                </a:solidFill>
                <a:latin typeface="Arial"/>
                <a:ea typeface="Arial"/>
                <a:cs typeface="Arial"/>
                <a:sym typeface="Arial"/>
              </a:rPr>
              <a:t>Network Interface</a:t>
            </a:r>
            <a:endParaRPr sz="1100"/>
          </a:p>
        </p:txBody>
      </p:sp>
      <p:pic>
        <p:nvPicPr>
          <p:cNvPr id="1465" name="Google Shape;1465;p143"/>
          <p:cNvPicPr preferRelativeResize="0"/>
          <p:nvPr/>
        </p:nvPicPr>
        <p:blipFill rotWithShape="1">
          <a:blip r:embed="rId3">
            <a:alphaModFix/>
          </a:blip>
          <a:srcRect b="0" l="0" r="0" t="0"/>
          <a:stretch/>
        </p:blipFill>
        <p:spPr>
          <a:xfrm>
            <a:off x="6972576" y="2055464"/>
            <a:ext cx="924841" cy="830621"/>
          </a:xfrm>
          <a:prstGeom prst="rect">
            <a:avLst/>
          </a:prstGeom>
          <a:noFill/>
          <a:ln>
            <a:noFill/>
          </a:ln>
        </p:spPr>
      </p:pic>
      <p:sp>
        <p:nvSpPr>
          <p:cNvPr id="1466" name="Google Shape;1466;p143"/>
          <p:cNvSpPr/>
          <p:nvPr/>
        </p:nvSpPr>
        <p:spPr>
          <a:xfrm>
            <a:off x="7119375" y="2242110"/>
            <a:ext cx="608951" cy="432872"/>
          </a:xfrm>
          <a:prstGeom prst="roundRect">
            <a:avLst>
              <a:gd fmla="val 14781" name="adj"/>
            </a:avLst>
          </a:prstGeom>
          <a:solidFill>
            <a:schemeClr val="accent5"/>
          </a:solidFill>
          <a:ln cap="flat" cmpd="sng" w="10775">
            <a:solidFill>
              <a:srgbClr val="00333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800">
                <a:solidFill>
                  <a:schemeClr val="lt1"/>
                </a:solidFill>
                <a:latin typeface="Arial"/>
                <a:ea typeface="Arial"/>
                <a:cs typeface="Arial"/>
                <a:sym typeface="Arial"/>
              </a:rPr>
              <a:t>Network Interface</a:t>
            </a:r>
            <a:endParaRPr sz="1100"/>
          </a:p>
        </p:txBody>
      </p:sp>
      <p:cxnSp>
        <p:nvCxnSpPr>
          <p:cNvPr id="1467" name="Google Shape;1467;p143"/>
          <p:cNvCxnSpPr/>
          <p:nvPr/>
        </p:nvCxnSpPr>
        <p:spPr>
          <a:xfrm>
            <a:off x="1578318" y="2792078"/>
            <a:ext cx="372715" cy="271165"/>
          </a:xfrm>
          <a:prstGeom prst="straightConnector1">
            <a:avLst/>
          </a:prstGeom>
          <a:noFill/>
          <a:ln cap="flat" cmpd="sng" w="12700">
            <a:solidFill>
              <a:srgbClr val="545B64"/>
            </a:solidFill>
            <a:prstDash val="solid"/>
            <a:round/>
            <a:headEnd len="sm" w="sm" type="none"/>
            <a:tailEnd len="med" w="med" type="stealth"/>
          </a:ln>
        </p:spPr>
      </p:cxnSp>
      <p:cxnSp>
        <p:nvCxnSpPr>
          <p:cNvPr id="1468" name="Google Shape;1468;p143"/>
          <p:cNvCxnSpPr/>
          <p:nvPr/>
        </p:nvCxnSpPr>
        <p:spPr>
          <a:xfrm flipH="1">
            <a:off x="2307150" y="2777342"/>
            <a:ext cx="300621" cy="281392"/>
          </a:xfrm>
          <a:prstGeom prst="straightConnector1">
            <a:avLst/>
          </a:prstGeom>
          <a:noFill/>
          <a:ln cap="flat" cmpd="sng" w="12700">
            <a:solidFill>
              <a:srgbClr val="545B64"/>
            </a:solidFill>
            <a:prstDash val="solid"/>
            <a:round/>
            <a:headEnd len="sm" w="sm" type="none"/>
            <a:tailEnd len="med" w="med" type="stealth"/>
          </a:ln>
        </p:spPr>
      </p:cxnSp>
      <p:cxnSp>
        <p:nvCxnSpPr>
          <p:cNvPr id="1469" name="Google Shape;1469;p143"/>
          <p:cNvCxnSpPr/>
          <p:nvPr/>
        </p:nvCxnSpPr>
        <p:spPr>
          <a:xfrm>
            <a:off x="7486637" y="2886084"/>
            <a:ext cx="5315" cy="207891"/>
          </a:xfrm>
          <a:prstGeom prst="straightConnector1">
            <a:avLst/>
          </a:prstGeom>
          <a:noFill/>
          <a:ln cap="flat" cmpd="sng" w="12700">
            <a:solidFill>
              <a:srgbClr val="545B64"/>
            </a:solidFill>
            <a:prstDash val="solid"/>
            <a:round/>
            <a:headEnd len="sm" w="sm" type="none"/>
            <a:tailEnd len="med" w="med" type="stealth"/>
          </a:ln>
        </p:spPr>
      </p:cxnSp>
      <p:cxnSp>
        <p:nvCxnSpPr>
          <p:cNvPr id="1470" name="Google Shape;1470;p143"/>
          <p:cNvCxnSpPr>
            <a:endCxn id="1471" idx="0"/>
          </p:cNvCxnSpPr>
          <p:nvPr/>
        </p:nvCxnSpPr>
        <p:spPr>
          <a:xfrm>
            <a:off x="4761523" y="3867910"/>
            <a:ext cx="9300" cy="508200"/>
          </a:xfrm>
          <a:prstGeom prst="straightConnector1">
            <a:avLst/>
          </a:prstGeom>
          <a:noFill/>
          <a:ln cap="flat" cmpd="sng" w="12700">
            <a:solidFill>
              <a:srgbClr val="545B64"/>
            </a:solidFill>
            <a:prstDash val="solid"/>
            <a:round/>
            <a:headEnd len="sm" w="sm" type="none"/>
            <a:tailEnd len="med" w="med" type="stealth"/>
          </a:ln>
        </p:spPr>
      </p:cxnSp>
      <p:cxnSp>
        <p:nvCxnSpPr>
          <p:cNvPr id="1472" name="Google Shape;1472;p143"/>
          <p:cNvCxnSpPr>
            <a:stCxn id="1471" idx="1"/>
            <a:endCxn id="1442" idx="2"/>
          </p:cNvCxnSpPr>
          <p:nvPr/>
        </p:nvCxnSpPr>
        <p:spPr>
          <a:xfrm rot="10800000">
            <a:off x="2097507" y="4061856"/>
            <a:ext cx="2397900" cy="584100"/>
          </a:xfrm>
          <a:prstGeom prst="bentConnector2">
            <a:avLst/>
          </a:prstGeom>
          <a:noFill/>
          <a:ln cap="flat" cmpd="sng" w="9525">
            <a:solidFill>
              <a:schemeClr val="accent1"/>
            </a:solidFill>
            <a:prstDash val="solid"/>
            <a:round/>
            <a:headEnd len="sm" w="sm" type="none"/>
            <a:tailEnd len="sm" w="sm" type="none"/>
          </a:ln>
        </p:spPr>
      </p:cxnSp>
      <p:sp>
        <p:nvSpPr>
          <p:cNvPr id="1473" name="Google Shape;1473;p143"/>
          <p:cNvSpPr/>
          <p:nvPr/>
        </p:nvSpPr>
        <p:spPr>
          <a:xfrm>
            <a:off x="897665" y="1513271"/>
            <a:ext cx="2416255" cy="2710258"/>
          </a:xfrm>
          <a:prstGeom prst="rect">
            <a:avLst/>
          </a:prstGeom>
          <a:noFill/>
          <a:ln cap="flat" cmpd="sng" w="12700">
            <a:solidFill>
              <a:srgbClr val="36C2B4"/>
            </a:solidFill>
            <a:prstDash val="dash"/>
            <a:round/>
            <a:headEnd len="sm" w="sm" type="none"/>
            <a:tailEnd len="sm" w="sm" type="none"/>
          </a:ln>
        </p:spPr>
        <p:txBody>
          <a:bodyPr anchorCtr="0" anchor="t" bIns="34275" lIns="68575" spcFirstLastPara="1" rIns="68575" wrap="square" tIns="68575">
            <a:noAutofit/>
          </a:bodyPr>
          <a:lstStyle/>
          <a:p>
            <a:pPr indent="0" lvl="0" marL="0" marR="0" rtl="0" algn="ctr">
              <a:spcBef>
                <a:spcPts val="0"/>
              </a:spcBef>
              <a:spcAft>
                <a:spcPts val="0"/>
              </a:spcAft>
              <a:buNone/>
            </a:pPr>
            <a:r>
              <a:t/>
            </a:r>
            <a:endParaRPr sz="900">
              <a:solidFill>
                <a:schemeClr val="dk1"/>
              </a:solidFill>
              <a:latin typeface="Arial"/>
              <a:ea typeface="Arial"/>
              <a:cs typeface="Arial"/>
              <a:sym typeface="Arial"/>
            </a:endParaRPr>
          </a:p>
        </p:txBody>
      </p:sp>
      <p:pic>
        <p:nvPicPr>
          <p:cNvPr id="1471" name="Google Shape;1471;p143"/>
          <p:cNvPicPr preferRelativeResize="0"/>
          <p:nvPr/>
        </p:nvPicPr>
        <p:blipFill rotWithShape="1">
          <a:blip r:embed="rId5">
            <a:alphaModFix/>
          </a:blip>
          <a:srcRect b="0" l="0" r="0" t="0"/>
          <a:stretch/>
        </p:blipFill>
        <p:spPr>
          <a:xfrm>
            <a:off x="4495407" y="4376110"/>
            <a:ext cx="550832" cy="539693"/>
          </a:xfrm>
          <a:prstGeom prst="rect">
            <a:avLst/>
          </a:prstGeom>
          <a:noFill/>
          <a:ln>
            <a:noFill/>
          </a:ln>
        </p:spPr>
      </p:pic>
      <p:sp>
        <p:nvSpPr>
          <p:cNvPr id="1474" name="Google Shape;1474;p143"/>
          <p:cNvSpPr txBox="1"/>
          <p:nvPr/>
        </p:nvSpPr>
        <p:spPr>
          <a:xfrm>
            <a:off x="5157566" y="4622684"/>
            <a:ext cx="1800485" cy="30362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Arial"/>
                <a:ea typeface="Arial"/>
                <a:cs typeface="Arial"/>
                <a:sym typeface="Arial"/>
              </a:rPr>
              <a:t>Elastic File System</a:t>
            </a:r>
            <a:endParaRPr sz="1100"/>
          </a:p>
        </p:txBody>
      </p:sp>
      <p:sp>
        <p:nvSpPr>
          <p:cNvPr id="1475" name="Google Shape;1475;p143"/>
          <p:cNvSpPr/>
          <p:nvPr/>
        </p:nvSpPr>
        <p:spPr>
          <a:xfrm>
            <a:off x="4156827" y="3058735"/>
            <a:ext cx="1194881" cy="790631"/>
          </a:xfrm>
          <a:prstGeom prst="roundRect">
            <a:avLst>
              <a:gd fmla="val 16667" name="adj"/>
            </a:avLst>
          </a:prstGeom>
          <a:noFill/>
          <a:ln cap="flat" cmpd="sng" w="10775">
            <a:solidFill>
              <a:srgbClr val="00333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476" name="Google Shape;1476;p143"/>
          <p:cNvSpPr/>
          <p:nvPr/>
        </p:nvSpPr>
        <p:spPr>
          <a:xfrm>
            <a:off x="3523434" y="1524925"/>
            <a:ext cx="2416255" cy="2710258"/>
          </a:xfrm>
          <a:prstGeom prst="rect">
            <a:avLst/>
          </a:prstGeom>
          <a:noFill/>
          <a:ln cap="flat" cmpd="sng" w="12700">
            <a:solidFill>
              <a:srgbClr val="36C2B4"/>
            </a:solidFill>
            <a:prstDash val="dash"/>
            <a:round/>
            <a:headEnd len="sm" w="sm" type="none"/>
            <a:tailEnd len="sm" w="sm" type="none"/>
          </a:ln>
        </p:spPr>
        <p:txBody>
          <a:bodyPr anchorCtr="0" anchor="t" bIns="34275" lIns="68575" spcFirstLastPara="1" rIns="68575" wrap="square" tIns="68575">
            <a:noAutofit/>
          </a:bodyPr>
          <a:lstStyle/>
          <a:p>
            <a:pPr indent="0" lvl="0" marL="0" marR="0" rtl="0" algn="ctr">
              <a:spcBef>
                <a:spcPts val="0"/>
              </a:spcBef>
              <a:spcAft>
                <a:spcPts val="0"/>
              </a:spcAft>
              <a:buNone/>
            </a:pPr>
            <a:r>
              <a:t/>
            </a:r>
            <a:endParaRPr sz="900">
              <a:solidFill>
                <a:schemeClr val="dk1"/>
              </a:solidFill>
              <a:latin typeface="Arial"/>
              <a:ea typeface="Arial"/>
              <a:cs typeface="Arial"/>
              <a:sym typeface="Arial"/>
            </a:endParaRPr>
          </a:p>
        </p:txBody>
      </p:sp>
      <p:sp>
        <p:nvSpPr>
          <p:cNvPr id="1477" name="Google Shape;1477;p143"/>
          <p:cNvSpPr/>
          <p:nvPr/>
        </p:nvSpPr>
        <p:spPr>
          <a:xfrm>
            <a:off x="6157534" y="1513270"/>
            <a:ext cx="2416255" cy="2710258"/>
          </a:xfrm>
          <a:prstGeom prst="rect">
            <a:avLst/>
          </a:prstGeom>
          <a:noFill/>
          <a:ln cap="flat" cmpd="sng" w="12700">
            <a:solidFill>
              <a:srgbClr val="36C2B4"/>
            </a:solidFill>
            <a:prstDash val="dash"/>
            <a:round/>
            <a:headEnd len="sm" w="sm" type="none"/>
            <a:tailEnd len="sm" w="sm" type="none"/>
          </a:ln>
        </p:spPr>
        <p:txBody>
          <a:bodyPr anchorCtr="0" anchor="t" bIns="34275" lIns="68575" spcFirstLastPara="1" rIns="68575" wrap="square" tIns="68575">
            <a:noAutofit/>
          </a:bodyPr>
          <a:lstStyle/>
          <a:p>
            <a:pPr indent="0" lvl="0" marL="0" marR="0" rtl="0" algn="ctr">
              <a:spcBef>
                <a:spcPts val="0"/>
              </a:spcBef>
              <a:spcAft>
                <a:spcPts val="0"/>
              </a:spcAft>
              <a:buNone/>
            </a:pPr>
            <a:r>
              <a:t/>
            </a:r>
            <a:endParaRPr sz="9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1" name="Shape 1481"/>
        <p:cNvGrpSpPr/>
        <p:nvPr/>
      </p:nvGrpSpPr>
      <p:grpSpPr>
        <a:xfrm>
          <a:off x="0" y="0"/>
          <a:ext cx="0" cy="0"/>
          <a:chOff x="0" y="0"/>
          <a:chExt cx="0" cy="0"/>
        </a:xfrm>
      </p:grpSpPr>
      <p:sp>
        <p:nvSpPr>
          <p:cNvPr id="1482" name="Google Shape;1482;p144"/>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83" name="Google Shape;1483;p144"/>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EFS implementation</a:t>
            </a:r>
            <a:endParaRPr/>
          </a:p>
        </p:txBody>
      </p:sp>
      <p:sp>
        <p:nvSpPr>
          <p:cNvPr id="1484" name="Google Shape;1484;p144"/>
          <p:cNvSpPr txBox="1"/>
          <p:nvPr>
            <p:ph idx="1" type="body"/>
          </p:nvPr>
        </p:nvSpPr>
        <p:spPr>
          <a:xfrm>
            <a:off x="771525" y="857250"/>
            <a:ext cx="8193713" cy="3968812"/>
          </a:xfrm>
          <a:prstGeom prst="rect">
            <a:avLst/>
          </a:prstGeom>
          <a:noFill/>
          <a:ln>
            <a:noFill/>
          </a:ln>
        </p:spPr>
        <p:txBody>
          <a:bodyPr anchorCtr="0" anchor="t" bIns="34275" lIns="68575" spcFirstLastPara="1" rIns="68575" wrap="square" tIns="34275">
            <a:normAutofit/>
          </a:bodyPr>
          <a:lstStyle/>
          <a:p>
            <a:pPr indent="0" lvl="0" marL="0" rtl="0" algn="l">
              <a:lnSpc>
                <a:spcPct val="93000"/>
              </a:lnSpc>
              <a:spcBef>
                <a:spcPts val="0"/>
              </a:spcBef>
              <a:spcAft>
                <a:spcPts val="0"/>
              </a:spcAft>
              <a:buClr>
                <a:schemeClr val="dk2"/>
              </a:buClr>
              <a:buSzPts val="1800"/>
              <a:buNone/>
            </a:pPr>
            <a:r>
              <a:rPr lang="en" sz="1800"/>
              <a:t>Create your Amazon EC2 resources and launch your Amazon EC2 instance.</a:t>
            </a:r>
            <a:endParaRPr/>
          </a:p>
          <a:p>
            <a:pPr indent="0" lvl="0" marL="0" rtl="0" algn="l">
              <a:lnSpc>
                <a:spcPct val="93000"/>
              </a:lnSpc>
              <a:spcBef>
                <a:spcPts val="2900"/>
              </a:spcBef>
              <a:spcAft>
                <a:spcPts val="0"/>
              </a:spcAft>
              <a:buClr>
                <a:schemeClr val="dk2"/>
              </a:buClr>
              <a:buSzPts val="1800"/>
              <a:buNone/>
            </a:pPr>
            <a:r>
              <a:rPr lang="en" sz="1800"/>
              <a:t>Create your Amazon EFS file system.</a:t>
            </a:r>
            <a:endParaRPr/>
          </a:p>
          <a:p>
            <a:pPr indent="0" lvl="0" marL="0" rtl="0" algn="l">
              <a:lnSpc>
                <a:spcPct val="93000"/>
              </a:lnSpc>
              <a:spcBef>
                <a:spcPts val="2900"/>
              </a:spcBef>
              <a:spcAft>
                <a:spcPts val="0"/>
              </a:spcAft>
              <a:buClr>
                <a:schemeClr val="dk2"/>
              </a:buClr>
              <a:buSzPts val="1800"/>
              <a:buNone/>
            </a:pPr>
            <a:r>
              <a:rPr lang="en" sz="1800"/>
              <a:t>Create your mount targets in the appropriate subnets. </a:t>
            </a:r>
            <a:endParaRPr/>
          </a:p>
          <a:p>
            <a:pPr indent="0" lvl="0" marL="0" rtl="0" algn="l">
              <a:lnSpc>
                <a:spcPct val="93000"/>
              </a:lnSpc>
              <a:spcBef>
                <a:spcPts val="2900"/>
              </a:spcBef>
              <a:spcAft>
                <a:spcPts val="0"/>
              </a:spcAft>
              <a:buClr>
                <a:schemeClr val="dk2"/>
              </a:buClr>
              <a:buSzPts val="1800"/>
              <a:buNone/>
            </a:pPr>
            <a:r>
              <a:rPr lang="en" sz="1800"/>
              <a:t>Connect your Amazon EC2 instances to the mount targets.</a:t>
            </a:r>
            <a:endParaRPr/>
          </a:p>
          <a:p>
            <a:pPr indent="0" lvl="0" marL="0" rtl="0" algn="l">
              <a:lnSpc>
                <a:spcPct val="93000"/>
              </a:lnSpc>
              <a:spcBef>
                <a:spcPts val="2900"/>
              </a:spcBef>
              <a:spcAft>
                <a:spcPts val="0"/>
              </a:spcAft>
              <a:buClr>
                <a:schemeClr val="dk2"/>
              </a:buClr>
              <a:buSzPts val="1800"/>
              <a:buNone/>
            </a:pPr>
            <a:r>
              <a:rPr lang="en" sz="1800"/>
              <a:t>Verify the resources and protection of your AWS account.</a:t>
            </a:r>
            <a:endParaRPr/>
          </a:p>
        </p:txBody>
      </p:sp>
      <p:sp>
        <p:nvSpPr>
          <p:cNvPr id="1485" name="Google Shape;1485;p144"/>
          <p:cNvSpPr/>
          <p:nvPr/>
        </p:nvSpPr>
        <p:spPr>
          <a:xfrm>
            <a:off x="238906" y="888802"/>
            <a:ext cx="306162" cy="306162"/>
          </a:xfrm>
          <a:prstGeom prst="ellipse">
            <a:avLst/>
          </a:prstGeom>
          <a:solidFill>
            <a:srgbClr val="000000"/>
          </a:solidFill>
          <a:ln cap="flat" cmpd="dbl" w="6350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600">
                <a:solidFill>
                  <a:srgbClr val="F2F2F2"/>
                </a:solidFill>
                <a:latin typeface="Arial"/>
                <a:ea typeface="Arial"/>
                <a:cs typeface="Arial"/>
                <a:sym typeface="Arial"/>
              </a:rPr>
              <a:t>1</a:t>
            </a:r>
            <a:endParaRPr sz="1100"/>
          </a:p>
        </p:txBody>
      </p:sp>
      <p:sp>
        <p:nvSpPr>
          <p:cNvPr id="1486" name="Google Shape;1486;p144"/>
          <p:cNvSpPr/>
          <p:nvPr/>
        </p:nvSpPr>
        <p:spPr>
          <a:xfrm>
            <a:off x="238906" y="1495103"/>
            <a:ext cx="306162" cy="306162"/>
          </a:xfrm>
          <a:prstGeom prst="ellipse">
            <a:avLst/>
          </a:prstGeom>
          <a:solidFill>
            <a:srgbClr val="000000"/>
          </a:solidFill>
          <a:ln cap="flat" cmpd="dbl" w="6350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600">
                <a:solidFill>
                  <a:srgbClr val="F2F2F2"/>
                </a:solidFill>
                <a:latin typeface="Arial"/>
                <a:ea typeface="Arial"/>
                <a:cs typeface="Arial"/>
                <a:sym typeface="Arial"/>
              </a:rPr>
              <a:t>2</a:t>
            </a:r>
            <a:endParaRPr sz="1100"/>
          </a:p>
        </p:txBody>
      </p:sp>
      <p:sp>
        <p:nvSpPr>
          <p:cNvPr id="1487" name="Google Shape;1487;p144"/>
          <p:cNvSpPr/>
          <p:nvPr/>
        </p:nvSpPr>
        <p:spPr>
          <a:xfrm>
            <a:off x="249639" y="2101405"/>
            <a:ext cx="306162" cy="306162"/>
          </a:xfrm>
          <a:prstGeom prst="ellipse">
            <a:avLst/>
          </a:prstGeom>
          <a:solidFill>
            <a:srgbClr val="000000"/>
          </a:solidFill>
          <a:ln cap="flat" cmpd="dbl" w="6350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600">
                <a:solidFill>
                  <a:srgbClr val="F2F2F2"/>
                </a:solidFill>
                <a:latin typeface="Arial"/>
                <a:ea typeface="Arial"/>
                <a:cs typeface="Arial"/>
                <a:sym typeface="Arial"/>
              </a:rPr>
              <a:t>3</a:t>
            </a:r>
            <a:endParaRPr sz="1100"/>
          </a:p>
        </p:txBody>
      </p:sp>
      <p:sp>
        <p:nvSpPr>
          <p:cNvPr id="1488" name="Google Shape;1488;p144"/>
          <p:cNvSpPr/>
          <p:nvPr/>
        </p:nvSpPr>
        <p:spPr>
          <a:xfrm>
            <a:off x="238906" y="2707706"/>
            <a:ext cx="306162" cy="306162"/>
          </a:xfrm>
          <a:prstGeom prst="ellipse">
            <a:avLst/>
          </a:prstGeom>
          <a:solidFill>
            <a:srgbClr val="000000"/>
          </a:solidFill>
          <a:ln cap="flat" cmpd="dbl" w="6350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600">
                <a:solidFill>
                  <a:srgbClr val="F2F2F2"/>
                </a:solidFill>
                <a:latin typeface="Arial"/>
                <a:ea typeface="Arial"/>
                <a:cs typeface="Arial"/>
                <a:sym typeface="Arial"/>
              </a:rPr>
              <a:t>4</a:t>
            </a:r>
            <a:endParaRPr sz="1100"/>
          </a:p>
        </p:txBody>
      </p:sp>
      <p:sp>
        <p:nvSpPr>
          <p:cNvPr id="1489" name="Google Shape;1489;p144"/>
          <p:cNvSpPr/>
          <p:nvPr/>
        </p:nvSpPr>
        <p:spPr>
          <a:xfrm>
            <a:off x="249639" y="3314007"/>
            <a:ext cx="306162" cy="306162"/>
          </a:xfrm>
          <a:prstGeom prst="ellipse">
            <a:avLst/>
          </a:prstGeom>
          <a:solidFill>
            <a:srgbClr val="000000"/>
          </a:solidFill>
          <a:ln cap="flat" cmpd="dbl" w="63500">
            <a:solidFill>
              <a:schemeClr val="lt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1" lang="en" sz="1600">
                <a:solidFill>
                  <a:srgbClr val="F2F2F2"/>
                </a:solidFill>
                <a:latin typeface="Arial"/>
                <a:ea typeface="Arial"/>
                <a:cs typeface="Arial"/>
                <a:sym typeface="Arial"/>
              </a:rPr>
              <a:t>5</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145"/>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495" name="Google Shape;1495;p145"/>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EFS resources</a:t>
            </a:r>
            <a:endParaRPr/>
          </a:p>
        </p:txBody>
      </p:sp>
      <p:sp>
        <p:nvSpPr>
          <p:cNvPr id="1496" name="Google Shape;1496;p145"/>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fontScale="92500" lnSpcReduction="10000"/>
          </a:bodyPr>
          <a:lstStyle/>
          <a:p>
            <a:pPr indent="0" lvl="0" marL="0" rtl="0" algn="l">
              <a:lnSpc>
                <a:spcPct val="100000"/>
              </a:lnSpc>
              <a:spcBef>
                <a:spcPts val="0"/>
              </a:spcBef>
              <a:spcAft>
                <a:spcPts val="0"/>
              </a:spcAft>
              <a:buClr>
                <a:schemeClr val="dk2"/>
              </a:buClr>
              <a:buSzPct val="100000"/>
              <a:buNone/>
            </a:pPr>
            <a:r>
              <a:rPr lang="en" sz="2300"/>
              <a:t>File system</a:t>
            </a:r>
            <a:endParaRPr/>
          </a:p>
          <a:p>
            <a:pPr indent="-346075" lvl="1" marL="558800" rtl="0" algn="just">
              <a:lnSpc>
                <a:spcPct val="100000"/>
              </a:lnSpc>
              <a:spcBef>
                <a:spcPts val="1200"/>
              </a:spcBef>
              <a:spcAft>
                <a:spcPts val="0"/>
              </a:spcAft>
              <a:buClr>
                <a:schemeClr val="dk2"/>
              </a:buClr>
              <a:buSzPct val="100000"/>
              <a:buChar char="•"/>
            </a:pPr>
            <a:r>
              <a:rPr lang="en" sz="2000"/>
              <a:t>Mount target</a:t>
            </a:r>
            <a:endParaRPr/>
          </a:p>
          <a:p>
            <a:pPr indent="-353853" lvl="1" marL="952500" rtl="0" algn="l">
              <a:lnSpc>
                <a:spcPct val="140000"/>
              </a:lnSpc>
              <a:spcBef>
                <a:spcPts val="600"/>
              </a:spcBef>
              <a:spcAft>
                <a:spcPts val="0"/>
              </a:spcAft>
              <a:buClr>
                <a:srgbClr val="161A1A"/>
              </a:buClr>
              <a:buSzPct val="100000"/>
              <a:buChar char="•"/>
            </a:pPr>
            <a:r>
              <a:rPr lang="en" sz="1700"/>
              <a:t>Subnet ID</a:t>
            </a:r>
            <a:endParaRPr/>
          </a:p>
          <a:p>
            <a:pPr indent="-353853" lvl="1" marL="952500" rtl="0" algn="l">
              <a:lnSpc>
                <a:spcPct val="150000"/>
              </a:lnSpc>
              <a:spcBef>
                <a:spcPts val="500"/>
              </a:spcBef>
              <a:spcAft>
                <a:spcPts val="0"/>
              </a:spcAft>
              <a:buClr>
                <a:srgbClr val="161A1A"/>
              </a:buClr>
              <a:buSzPct val="100000"/>
              <a:buChar char="•"/>
            </a:pPr>
            <a:r>
              <a:rPr lang="en" sz="1700"/>
              <a:t>Security groups</a:t>
            </a:r>
            <a:endParaRPr/>
          </a:p>
          <a:p>
            <a:pPr indent="-353853" lvl="1" marL="952500" rtl="0" algn="l">
              <a:lnSpc>
                <a:spcPct val="150000"/>
              </a:lnSpc>
              <a:spcBef>
                <a:spcPts val="500"/>
              </a:spcBef>
              <a:spcAft>
                <a:spcPts val="0"/>
              </a:spcAft>
              <a:buClr>
                <a:srgbClr val="161A1A"/>
              </a:buClr>
              <a:buSzPct val="100000"/>
              <a:buChar char="•"/>
            </a:pPr>
            <a:r>
              <a:rPr lang="en" sz="1700"/>
              <a:t>One or more per file system</a:t>
            </a:r>
            <a:endParaRPr/>
          </a:p>
          <a:p>
            <a:pPr indent="-353853" lvl="1" marL="952500" rtl="0" algn="l">
              <a:lnSpc>
                <a:spcPct val="150000"/>
              </a:lnSpc>
              <a:spcBef>
                <a:spcPts val="500"/>
              </a:spcBef>
              <a:spcAft>
                <a:spcPts val="0"/>
              </a:spcAft>
              <a:buClr>
                <a:srgbClr val="161A1A"/>
              </a:buClr>
              <a:buSzPct val="100000"/>
              <a:buChar char="•"/>
            </a:pPr>
            <a:r>
              <a:rPr lang="en" sz="1700"/>
              <a:t>Create in a VPC subnet</a:t>
            </a:r>
            <a:endParaRPr/>
          </a:p>
          <a:p>
            <a:pPr indent="-353853" lvl="1" marL="952500" rtl="0" algn="l">
              <a:lnSpc>
                <a:spcPct val="150000"/>
              </a:lnSpc>
              <a:spcBef>
                <a:spcPts val="500"/>
              </a:spcBef>
              <a:spcAft>
                <a:spcPts val="0"/>
              </a:spcAft>
              <a:buClr>
                <a:srgbClr val="161A1A"/>
              </a:buClr>
              <a:buSzPct val="100000"/>
              <a:buChar char="•"/>
            </a:pPr>
            <a:r>
              <a:rPr lang="en" sz="1700"/>
              <a:t>One per Availability Zone</a:t>
            </a:r>
            <a:endParaRPr/>
          </a:p>
          <a:p>
            <a:pPr indent="-353853" lvl="1" marL="952500" rtl="0" algn="l">
              <a:lnSpc>
                <a:spcPct val="150000"/>
              </a:lnSpc>
              <a:spcBef>
                <a:spcPts val="500"/>
              </a:spcBef>
              <a:spcAft>
                <a:spcPts val="0"/>
              </a:spcAft>
              <a:buClr>
                <a:srgbClr val="161A1A"/>
              </a:buClr>
              <a:buSzPct val="100000"/>
              <a:buChar char="•"/>
            </a:pPr>
            <a:r>
              <a:rPr lang="en" sz="1700"/>
              <a:t>Must be in the same VPC</a:t>
            </a:r>
            <a:endParaRPr/>
          </a:p>
          <a:p>
            <a:pPr indent="-346075" lvl="1" marL="558800" rtl="0" algn="just">
              <a:lnSpc>
                <a:spcPct val="100000"/>
              </a:lnSpc>
              <a:spcBef>
                <a:spcPts val="1200"/>
              </a:spcBef>
              <a:spcAft>
                <a:spcPts val="0"/>
              </a:spcAft>
              <a:buClr>
                <a:schemeClr val="dk2"/>
              </a:buClr>
              <a:buSzPct val="100000"/>
              <a:buChar char="•"/>
            </a:pPr>
            <a:r>
              <a:rPr lang="en" sz="2000"/>
              <a:t>Tags</a:t>
            </a:r>
            <a:endParaRPr/>
          </a:p>
          <a:p>
            <a:pPr indent="-353853" lvl="1" marL="952500" rtl="0" algn="l">
              <a:lnSpc>
                <a:spcPct val="150000"/>
              </a:lnSpc>
              <a:spcBef>
                <a:spcPts val="600"/>
              </a:spcBef>
              <a:spcAft>
                <a:spcPts val="0"/>
              </a:spcAft>
              <a:buClr>
                <a:srgbClr val="161A1A"/>
              </a:buClr>
              <a:buSzPct val="100000"/>
              <a:buChar char="•"/>
            </a:pPr>
            <a:r>
              <a:rPr lang="en" sz="1700"/>
              <a:t>Key-value pairs</a:t>
            </a:r>
            <a:endParaRPr/>
          </a:p>
        </p:txBody>
      </p:sp>
      <p:pic>
        <p:nvPicPr>
          <p:cNvPr id="1497" name="Google Shape;1497;p145"/>
          <p:cNvPicPr preferRelativeResize="0"/>
          <p:nvPr/>
        </p:nvPicPr>
        <p:blipFill rotWithShape="1">
          <a:blip r:embed="rId3">
            <a:alphaModFix/>
          </a:blip>
          <a:srcRect b="0" l="0" r="0" t="0"/>
          <a:stretch/>
        </p:blipFill>
        <p:spPr>
          <a:xfrm>
            <a:off x="5219956" y="2103754"/>
            <a:ext cx="2266950" cy="1895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p146"/>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503" name="Google Shape;1503;p146"/>
          <p:cNvSpPr txBox="1"/>
          <p:nvPr/>
        </p:nvSpPr>
        <p:spPr>
          <a:xfrm>
            <a:off x="274320" y="226314"/>
            <a:ext cx="8676907" cy="548489"/>
          </a:xfrm>
          <a:prstGeom prst="rect">
            <a:avLst/>
          </a:prstGeom>
          <a:noFill/>
          <a:ln>
            <a:noFill/>
          </a:ln>
        </p:spPr>
        <p:txBody>
          <a:bodyPr anchorCtr="0" anchor="ctr" bIns="34275" lIns="68575" spcFirstLastPara="1" rIns="68575" wrap="square" tIns="34275">
            <a:normAutofit/>
          </a:bodyPr>
          <a:lstStyle/>
          <a:p>
            <a:pPr indent="0" lvl="0" marL="0" marR="0" rtl="0" algn="l">
              <a:lnSpc>
                <a:spcPct val="100000"/>
              </a:lnSpc>
              <a:spcBef>
                <a:spcPts val="0"/>
              </a:spcBef>
              <a:spcAft>
                <a:spcPts val="0"/>
              </a:spcAft>
              <a:buClr>
                <a:schemeClr val="dk2"/>
              </a:buClr>
              <a:buSzPts val="2400"/>
              <a:buFont typeface="Arial"/>
              <a:buNone/>
            </a:pPr>
            <a:r>
              <a:rPr lang="en" sz="2400">
                <a:solidFill>
                  <a:schemeClr val="dk2"/>
                </a:solidFill>
                <a:latin typeface="Arial"/>
                <a:ea typeface="Arial"/>
                <a:cs typeface="Arial"/>
                <a:sym typeface="Arial"/>
              </a:rPr>
              <a:t>Storage</a:t>
            </a:r>
            <a:endParaRPr sz="1100"/>
          </a:p>
        </p:txBody>
      </p:sp>
      <p:sp>
        <p:nvSpPr>
          <p:cNvPr id="1504" name="Google Shape;1504;p146"/>
          <p:cNvSpPr txBox="1"/>
          <p:nvPr/>
        </p:nvSpPr>
        <p:spPr>
          <a:xfrm>
            <a:off x="2864925" y="3786485"/>
            <a:ext cx="3418580" cy="369332"/>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 sz="2400">
                <a:solidFill>
                  <a:schemeClr val="dk1"/>
                </a:solidFill>
                <a:latin typeface="Arial"/>
                <a:ea typeface="Arial"/>
                <a:cs typeface="Arial"/>
                <a:sym typeface="Arial"/>
              </a:rPr>
              <a:t>Amazon S3 Glacier</a:t>
            </a:r>
            <a:endParaRPr sz="5000">
              <a:solidFill>
                <a:schemeClr val="dk1"/>
              </a:solidFill>
              <a:latin typeface="Arial"/>
              <a:ea typeface="Arial"/>
              <a:cs typeface="Arial"/>
              <a:sym typeface="Arial"/>
            </a:endParaRPr>
          </a:p>
        </p:txBody>
      </p:sp>
      <p:pic>
        <p:nvPicPr>
          <p:cNvPr id="1505" name="Google Shape;1505;p146"/>
          <p:cNvPicPr preferRelativeResize="0"/>
          <p:nvPr/>
        </p:nvPicPr>
        <p:blipFill rotWithShape="1">
          <a:blip r:embed="rId3">
            <a:alphaModFix/>
          </a:blip>
          <a:srcRect b="0" l="0" r="0" t="0"/>
          <a:stretch/>
        </p:blipFill>
        <p:spPr>
          <a:xfrm>
            <a:off x="3787521" y="1898716"/>
            <a:ext cx="1450277" cy="1450277"/>
          </a:xfrm>
          <a:prstGeom prst="rect">
            <a:avLst/>
          </a:prstGeom>
          <a:noFill/>
          <a:ln>
            <a:noFill/>
          </a:ln>
        </p:spPr>
      </p:pic>
      <p:sp>
        <p:nvSpPr>
          <p:cNvPr id="1506" name="Google Shape;1506;p146"/>
          <p:cNvSpPr txBox="1"/>
          <p:nvPr>
            <p:ph type="title"/>
          </p:nvPr>
        </p:nvSpPr>
        <p:spPr>
          <a:xfrm>
            <a:off x="233546" y="-921460"/>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Storage 3</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147"/>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512" name="Google Shape;1512;p147"/>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S3 Glacier review</a:t>
            </a:r>
            <a:endParaRPr/>
          </a:p>
        </p:txBody>
      </p:sp>
      <p:sp>
        <p:nvSpPr>
          <p:cNvPr id="1513" name="Google Shape;1513;p147"/>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dk2"/>
              </a:buClr>
              <a:buSzPts val="2100"/>
              <a:buNone/>
            </a:pPr>
            <a:r>
              <a:rPr lang="en"/>
              <a:t>Amazon S3 Glacier is a </a:t>
            </a:r>
            <a:r>
              <a:rPr lang="en">
                <a:solidFill>
                  <a:srgbClr val="504BAB"/>
                </a:solidFill>
                <a:latin typeface="Arial"/>
                <a:ea typeface="Arial"/>
                <a:cs typeface="Arial"/>
                <a:sym typeface="Arial"/>
              </a:rPr>
              <a:t>data</a:t>
            </a:r>
            <a:r>
              <a:rPr lang="en">
                <a:solidFill>
                  <a:schemeClr val="accent5"/>
                </a:solidFill>
                <a:latin typeface="Arial"/>
                <a:ea typeface="Arial"/>
                <a:cs typeface="Arial"/>
                <a:sym typeface="Arial"/>
              </a:rPr>
              <a:t> </a:t>
            </a:r>
            <a:r>
              <a:rPr lang="en">
                <a:solidFill>
                  <a:srgbClr val="504BAB"/>
                </a:solidFill>
                <a:latin typeface="Arial"/>
                <a:ea typeface="Arial"/>
                <a:cs typeface="Arial"/>
                <a:sym typeface="Arial"/>
              </a:rPr>
              <a:t>archiving</a:t>
            </a:r>
            <a:r>
              <a:rPr lang="en">
                <a:solidFill>
                  <a:schemeClr val="accent5"/>
                </a:solidFill>
                <a:latin typeface="Arial"/>
                <a:ea typeface="Arial"/>
                <a:cs typeface="Arial"/>
                <a:sym typeface="Arial"/>
              </a:rPr>
              <a:t> </a:t>
            </a:r>
            <a:r>
              <a:rPr lang="en">
                <a:solidFill>
                  <a:srgbClr val="504BAB"/>
                </a:solidFill>
                <a:latin typeface="Arial"/>
                <a:ea typeface="Arial"/>
                <a:cs typeface="Arial"/>
                <a:sym typeface="Arial"/>
              </a:rPr>
              <a:t>service</a:t>
            </a:r>
            <a:r>
              <a:rPr lang="en">
                <a:solidFill>
                  <a:schemeClr val="accent5"/>
                </a:solidFill>
                <a:latin typeface="Arial"/>
                <a:ea typeface="Arial"/>
                <a:cs typeface="Arial"/>
                <a:sym typeface="Arial"/>
              </a:rPr>
              <a:t> </a:t>
            </a:r>
            <a:r>
              <a:rPr lang="en"/>
              <a:t>that is designed for </a:t>
            </a:r>
            <a:r>
              <a:rPr lang="en">
                <a:solidFill>
                  <a:srgbClr val="504BAB"/>
                </a:solidFill>
                <a:latin typeface="Arial"/>
                <a:ea typeface="Arial"/>
                <a:cs typeface="Arial"/>
                <a:sym typeface="Arial"/>
              </a:rPr>
              <a:t>security</a:t>
            </a:r>
            <a:r>
              <a:rPr lang="en"/>
              <a:t>, </a:t>
            </a:r>
            <a:r>
              <a:rPr lang="en">
                <a:solidFill>
                  <a:srgbClr val="504BAB"/>
                </a:solidFill>
                <a:latin typeface="Arial"/>
                <a:ea typeface="Arial"/>
                <a:cs typeface="Arial"/>
                <a:sym typeface="Arial"/>
              </a:rPr>
              <a:t>durability</a:t>
            </a:r>
            <a:r>
              <a:rPr lang="en"/>
              <a:t>, and an </a:t>
            </a:r>
            <a:r>
              <a:rPr lang="en">
                <a:solidFill>
                  <a:srgbClr val="504BAB"/>
                </a:solidFill>
                <a:latin typeface="Arial"/>
                <a:ea typeface="Arial"/>
                <a:cs typeface="Arial"/>
                <a:sym typeface="Arial"/>
              </a:rPr>
              <a:t>extremely</a:t>
            </a:r>
            <a:r>
              <a:rPr lang="en">
                <a:solidFill>
                  <a:schemeClr val="accent5"/>
                </a:solidFill>
                <a:latin typeface="Arial"/>
                <a:ea typeface="Arial"/>
                <a:cs typeface="Arial"/>
                <a:sym typeface="Arial"/>
              </a:rPr>
              <a:t> </a:t>
            </a:r>
            <a:r>
              <a:rPr lang="en">
                <a:solidFill>
                  <a:srgbClr val="504BAB"/>
                </a:solidFill>
                <a:latin typeface="Arial"/>
                <a:ea typeface="Arial"/>
                <a:cs typeface="Arial"/>
                <a:sym typeface="Arial"/>
              </a:rPr>
              <a:t>low</a:t>
            </a:r>
            <a:r>
              <a:rPr lang="en">
                <a:solidFill>
                  <a:schemeClr val="accent5"/>
                </a:solidFill>
                <a:latin typeface="Arial"/>
                <a:ea typeface="Arial"/>
                <a:cs typeface="Arial"/>
                <a:sym typeface="Arial"/>
              </a:rPr>
              <a:t> </a:t>
            </a:r>
            <a:r>
              <a:rPr lang="en">
                <a:solidFill>
                  <a:srgbClr val="504BAB"/>
                </a:solidFill>
                <a:latin typeface="Arial"/>
                <a:ea typeface="Arial"/>
                <a:cs typeface="Arial"/>
                <a:sym typeface="Arial"/>
              </a:rPr>
              <a:t>cost</a:t>
            </a:r>
            <a:r>
              <a:rPr lang="en"/>
              <a:t>.</a:t>
            </a:r>
            <a:endParaRPr/>
          </a:p>
          <a:p>
            <a:pPr indent="-342900" lvl="1" marL="342900" rtl="0" algn="l">
              <a:lnSpc>
                <a:spcPct val="100000"/>
              </a:lnSpc>
              <a:spcBef>
                <a:spcPts val="1500"/>
              </a:spcBef>
              <a:spcAft>
                <a:spcPts val="0"/>
              </a:spcAft>
              <a:buClr>
                <a:schemeClr val="dk2"/>
              </a:buClr>
              <a:buSzPts val="1800"/>
              <a:buChar char="•"/>
            </a:pPr>
            <a:r>
              <a:rPr lang="en"/>
              <a:t>Amazon S3 Glacier is designed to provide 11 9s of durability for objects.</a:t>
            </a:r>
            <a:endParaRPr/>
          </a:p>
          <a:p>
            <a:pPr indent="-342900" lvl="1" marL="342900" rtl="0" algn="l">
              <a:lnSpc>
                <a:spcPct val="100000"/>
              </a:lnSpc>
              <a:spcBef>
                <a:spcPts val="1500"/>
              </a:spcBef>
              <a:spcAft>
                <a:spcPts val="0"/>
              </a:spcAft>
              <a:buClr>
                <a:schemeClr val="dk2"/>
              </a:buClr>
              <a:buSzPts val="1800"/>
              <a:buChar char="•"/>
            </a:pPr>
            <a:r>
              <a:rPr lang="en"/>
              <a:t>It supports the encryption of data in transit and at rest through Secure Sockets Layer (SSL) or Transport Layer Security (TLS).</a:t>
            </a:r>
            <a:endParaRPr/>
          </a:p>
          <a:p>
            <a:pPr indent="-342900" lvl="1" marL="342900" rtl="0" algn="l">
              <a:lnSpc>
                <a:spcPct val="100000"/>
              </a:lnSpc>
              <a:spcBef>
                <a:spcPts val="1500"/>
              </a:spcBef>
              <a:spcAft>
                <a:spcPts val="0"/>
              </a:spcAft>
              <a:buClr>
                <a:schemeClr val="dk2"/>
              </a:buClr>
              <a:buSzPts val="1800"/>
              <a:buChar char="•"/>
            </a:pPr>
            <a:r>
              <a:rPr lang="en"/>
              <a:t>The Vault Lock feature enforces compliance through a policy.</a:t>
            </a:r>
            <a:endParaRPr/>
          </a:p>
          <a:p>
            <a:pPr indent="-342900" lvl="1" marL="342900" rtl="0" algn="l">
              <a:lnSpc>
                <a:spcPct val="100000"/>
              </a:lnSpc>
              <a:spcBef>
                <a:spcPts val="1500"/>
              </a:spcBef>
              <a:spcAft>
                <a:spcPts val="0"/>
              </a:spcAft>
              <a:buClr>
                <a:schemeClr val="dk2"/>
              </a:buClr>
              <a:buSzPts val="1800"/>
              <a:buChar char="•"/>
            </a:pPr>
            <a:r>
              <a:rPr lang="en"/>
              <a:t>Extremely low-cost design works well for long-term archiving.</a:t>
            </a:r>
            <a:endParaRPr/>
          </a:p>
          <a:p>
            <a:pPr indent="-349250" lvl="2" marL="685800" rtl="0" algn="l">
              <a:lnSpc>
                <a:spcPct val="100000"/>
              </a:lnSpc>
              <a:spcBef>
                <a:spcPts val="1500"/>
              </a:spcBef>
              <a:spcAft>
                <a:spcPts val="0"/>
              </a:spcAft>
              <a:buClr>
                <a:schemeClr val="dk2"/>
              </a:buClr>
              <a:buSzPts val="1700"/>
              <a:buChar char="•"/>
            </a:pPr>
            <a:r>
              <a:rPr lang="en" sz="1700"/>
              <a:t>Provides three options for access to archives—expedited, standard, and bulk—retrieval times range from a few minutes to several hours.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21"/>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151" name="Google Shape;1151;p121"/>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Storage</a:t>
            </a:r>
            <a:endParaRPr/>
          </a:p>
        </p:txBody>
      </p:sp>
      <p:pic>
        <p:nvPicPr>
          <p:cNvPr id="1152" name="Google Shape;1152;p121"/>
          <p:cNvPicPr preferRelativeResize="0"/>
          <p:nvPr/>
        </p:nvPicPr>
        <p:blipFill rotWithShape="1">
          <a:blip r:embed="rId3">
            <a:alphaModFix/>
          </a:blip>
          <a:srcRect b="0" l="0" r="0" t="0"/>
          <a:stretch/>
        </p:blipFill>
        <p:spPr>
          <a:xfrm>
            <a:off x="3679633" y="1768535"/>
            <a:ext cx="1299561" cy="1299561"/>
          </a:xfrm>
          <a:prstGeom prst="rect">
            <a:avLst/>
          </a:prstGeom>
          <a:noFill/>
          <a:ln>
            <a:noFill/>
          </a:ln>
        </p:spPr>
      </p:pic>
      <p:sp>
        <p:nvSpPr>
          <p:cNvPr id="1153" name="Google Shape;1153;p121"/>
          <p:cNvSpPr txBox="1"/>
          <p:nvPr/>
        </p:nvSpPr>
        <p:spPr>
          <a:xfrm>
            <a:off x="2587337" y="3442747"/>
            <a:ext cx="3822891" cy="64633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0" lang="en" sz="2100">
                <a:solidFill>
                  <a:schemeClr val="dk1"/>
                </a:solidFill>
                <a:latin typeface="Arial"/>
                <a:ea typeface="Arial"/>
                <a:cs typeface="Arial"/>
                <a:sym typeface="Arial"/>
              </a:rPr>
              <a:t>Amazon Elastic Block Store (Amazon EBS)</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148"/>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519" name="Google Shape;1519;p148"/>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S3 Glacier</a:t>
            </a:r>
            <a:endParaRPr/>
          </a:p>
        </p:txBody>
      </p:sp>
      <p:sp>
        <p:nvSpPr>
          <p:cNvPr id="1520" name="Google Shape;1520;p148"/>
          <p:cNvSpPr/>
          <p:nvPr/>
        </p:nvSpPr>
        <p:spPr>
          <a:xfrm>
            <a:off x="338806" y="1207757"/>
            <a:ext cx="4041944" cy="3255103"/>
          </a:xfrm>
          <a:prstGeom prst="roundRect">
            <a:avLst>
              <a:gd fmla="val 8402" name="adj"/>
            </a:avLst>
          </a:prstGeom>
          <a:solidFill>
            <a:schemeClr val="lt1"/>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Arial"/>
              <a:ea typeface="Arial"/>
              <a:cs typeface="Arial"/>
              <a:sym typeface="Arial"/>
            </a:endParaRPr>
          </a:p>
        </p:txBody>
      </p:sp>
      <p:sp>
        <p:nvSpPr>
          <p:cNvPr id="1521" name="Google Shape;1521;p148"/>
          <p:cNvSpPr txBox="1"/>
          <p:nvPr>
            <p:ph idx="4294967295" type="body"/>
          </p:nvPr>
        </p:nvSpPr>
        <p:spPr>
          <a:xfrm>
            <a:off x="432511" y="1410245"/>
            <a:ext cx="3827860" cy="2837260"/>
          </a:xfrm>
          <a:prstGeom prst="rect">
            <a:avLst/>
          </a:prstGeom>
          <a:noFill/>
          <a:ln>
            <a:noFill/>
          </a:ln>
        </p:spPr>
        <p:txBody>
          <a:bodyPr anchorCtr="0" anchor="t" bIns="34275" lIns="68575" spcFirstLastPara="1" rIns="68575" wrap="square" tIns="34275">
            <a:noAutofit/>
          </a:bodyPr>
          <a:lstStyle/>
          <a:p>
            <a:pPr indent="-177800" lvl="0" marL="177800" rtl="0" algn="l">
              <a:lnSpc>
                <a:spcPct val="100000"/>
              </a:lnSpc>
              <a:spcBef>
                <a:spcPts val="0"/>
              </a:spcBef>
              <a:spcAft>
                <a:spcPts val="0"/>
              </a:spcAft>
              <a:buClr>
                <a:schemeClr val="dk2"/>
              </a:buClr>
              <a:buSzPts val="1800"/>
              <a:buChar char="•"/>
            </a:pPr>
            <a:r>
              <a:rPr lang="en" sz="1800"/>
              <a:t>Storage service for low-cost data archiving and long-term backup </a:t>
            </a:r>
            <a:endParaRPr/>
          </a:p>
          <a:p>
            <a:pPr indent="-177800" lvl="0" marL="177800" rtl="0" algn="l">
              <a:lnSpc>
                <a:spcPct val="100000"/>
              </a:lnSpc>
              <a:spcBef>
                <a:spcPts val="900"/>
              </a:spcBef>
              <a:spcAft>
                <a:spcPts val="0"/>
              </a:spcAft>
              <a:buClr>
                <a:schemeClr val="dk2"/>
              </a:buClr>
              <a:buSzPts val="1800"/>
              <a:buChar char="•"/>
            </a:pPr>
            <a:r>
              <a:rPr lang="en" sz="1800"/>
              <a:t>You can configure lifecycle archiving of Amazon S3 content to Amazon S3 Glacier</a:t>
            </a:r>
            <a:endParaRPr/>
          </a:p>
          <a:p>
            <a:pPr indent="-177800" lvl="0" marL="177800" rtl="0" algn="l">
              <a:lnSpc>
                <a:spcPct val="100000"/>
              </a:lnSpc>
              <a:spcBef>
                <a:spcPts val="900"/>
              </a:spcBef>
              <a:spcAft>
                <a:spcPts val="0"/>
              </a:spcAft>
              <a:buClr>
                <a:schemeClr val="dk2"/>
              </a:buClr>
              <a:buSzPts val="1800"/>
              <a:buChar char="•"/>
            </a:pPr>
            <a:r>
              <a:rPr lang="en" sz="1800"/>
              <a:t>Retrieval options – </a:t>
            </a:r>
            <a:endParaRPr/>
          </a:p>
          <a:p>
            <a:pPr indent="-171450" lvl="1" marL="342900" rtl="0" algn="l">
              <a:lnSpc>
                <a:spcPct val="100000"/>
              </a:lnSpc>
              <a:spcBef>
                <a:spcPts val="900"/>
              </a:spcBef>
              <a:spcAft>
                <a:spcPts val="0"/>
              </a:spcAft>
              <a:buClr>
                <a:schemeClr val="dk2"/>
              </a:buClr>
              <a:buSzPts val="1500"/>
              <a:buChar char="•"/>
            </a:pPr>
            <a:r>
              <a:rPr lang="en" sz="1500"/>
              <a:t>Standard: 3–5 hours</a:t>
            </a:r>
            <a:endParaRPr/>
          </a:p>
          <a:p>
            <a:pPr indent="-171450" lvl="1" marL="342900" rtl="0" algn="l">
              <a:lnSpc>
                <a:spcPct val="100000"/>
              </a:lnSpc>
              <a:spcBef>
                <a:spcPts val="900"/>
              </a:spcBef>
              <a:spcAft>
                <a:spcPts val="0"/>
              </a:spcAft>
              <a:buClr>
                <a:schemeClr val="dk2"/>
              </a:buClr>
              <a:buSzPts val="1500"/>
              <a:buChar char="•"/>
            </a:pPr>
            <a:r>
              <a:rPr lang="en" sz="1500"/>
              <a:t>Bulk: 5–12 hours</a:t>
            </a:r>
            <a:endParaRPr/>
          </a:p>
          <a:p>
            <a:pPr indent="-171450" lvl="1" marL="342900" rtl="0" algn="l">
              <a:lnSpc>
                <a:spcPct val="100000"/>
              </a:lnSpc>
              <a:spcBef>
                <a:spcPts val="900"/>
              </a:spcBef>
              <a:spcAft>
                <a:spcPts val="0"/>
              </a:spcAft>
              <a:buClr>
                <a:schemeClr val="dk2"/>
              </a:buClr>
              <a:buSzPts val="1500"/>
              <a:buChar char="•"/>
            </a:pPr>
            <a:r>
              <a:rPr lang="en" sz="1500"/>
              <a:t>Expedited: 1–5 minutes</a:t>
            </a:r>
            <a:endParaRPr/>
          </a:p>
        </p:txBody>
      </p:sp>
      <p:grpSp>
        <p:nvGrpSpPr>
          <p:cNvPr descr="Move objects from S3 bucket to Amazon S3 Glacier Archive after 30 days. Delete objects from Amazon S3 Glacier Archive after five years." id="1522" name="Google Shape;1522;p148"/>
          <p:cNvGrpSpPr/>
          <p:nvPr/>
        </p:nvGrpSpPr>
        <p:grpSpPr>
          <a:xfrm>
            <a:off x="4733438" y="1207757"/>
            <a:ext cx="4041944" cy="3255103"/>
            <a:chOff x="6311250" y="1610343"/>
            <a:chExt cx="5389258" cy="4340138"/>
          </a:xfrm>
        </p:grpSpPr>
        <p:sp>
          <p:nvSpPr>
            <p:cNvPr descr="illustrates Amazon S3 bucket sending data to archive in Amazon S3 Glacier." id="1523" name="Google Shape;1523;p148"/>
            <p:cNvSpPr/>
            <p:nvPr/>
          </p:nvSpPr>
          <p:spPr>
            <a:xfrm>
              <a:off x="6311250" y="1610343"/>
              <a:ext cx="5389258" cy="4340138"/>
            </a:xfrm>
            <a:prstGeom prst="roundRect">
              <a:avLst>
                <a:gd fmla="val 8402" name="adj"/>
              </a:avLst>
            </a:prstGeom>
            <a:solidFill>
              <a:schemeClr val="lt1"/>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Arial"/>
                <a:ea typeface="Arial"/>
                <a:cs typeface="Arial"/>
                <a:sym typeface="Arial"/>
              </a:endParaRPr>
            </a:p>
          </p:txBody>
        </p:sp>
        <p:sp>
          <p:nvSpPr>
            <p:cNvPr id="1524" name="Google Shape;1524;p148"/>
            <p:cNvSpPr/>
            <p:nvPr/>
          </p:nvSpPr>
          <p:spPr>
            <a:xfrm>
              <a:off x="6578450" y="3904669"/>
              <a:ext cx="1488920" cy="352795"/>
            </a:xfrm>
            <a:prstGeom prst="rect">
              <a:avLst/>
            </a:prstGeom>
            <a:solidFill>
              <a:schemeClr val="lt1"/>
            </a:solidFill>
            <a:ln cap="flat" cmpd="sng" w="10775">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pic>
          <p:nvPicPr>
            <p:cNvPr id="1525" name="Google Shape;1525;p148"/>
            <p:cNvPicPr preferRelativeResize="0"/>
            <p:nvPr/>
          </p:nvPicPr>
          <p:blipFill rotWithShape="1">
            <a:blip r:embed="rId3">
              <a:alphaModFix/>
            </a:blip>
            <a:srcRect b="0" l="0" r="0" t="0"/>
            <a:stretch/>
          </p:blipFill>
          <p:spPr>
            <a:xfrm>
              <a:off x="6893396" y="3210259"/>
              <a:ext cx="640080" cy="640080"/>
            </a:xfrm>
            <a:prstGeom prst="rect">
              <a:avLst/>
            </a:prstGeom>
            <a:noFill/>
            <a:ln>
              <a:noFill/>
            </a:ln>
          </p:spPr>
        </p:pic>
        <p:sp>
          <p:nvSpPr>
            <p:cNvPr id="1526" name="Google Shape;1526;p148"/>
            <p:cNvSpPr txBox="1"/>
            <p:nvPr/>
          </p:nvSpPr>
          <p:spPr>
            <a:xfrm>
              <a:off x="6662755" y="3876478"/>
              <a:ext cx="1101363" cy="5847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rgbClr val="504BAB"/>
                  </a:solidFill>
                  <a:latin typeface="Arial"/>
                  <a:ea typeface="Arial"/>
                  <a:cs typeface="Arial"/>
                  <a:sym typeface="Arial"/>
                </a:rPr>
                <a:t>Amazon S3 bucket</a:t>
              </a:r>
              <a:endParaRPr sz="1100"/>
            </a:p>
          </p:txBody>
        </p:sp>
        <p:sp>
          <p:nvSpPr>
            <p:cNvPr id="1527" name="Google Shape;1527;p148"/>
            <p:cNvSpPr txBox="1"/>
            <p:nvPr/>
          </p:nvSpPr>
          <p:spPr>
            <a:xfrm>
              <a:off x="7522272" y="3014342"/>
              <a:ext cx="1370728" cy="5847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Archive after 30 days</a:t>
              </a:r>
              <a:endParaRPr sz="1100"/>
            </a:p>
          </p:txBody>
        </p:sp>
        <p:cxnSp>
          <p:nvCxnSpPr>
            <p:cNvPr id="1528" name="Google Shape;1528;p148"/>
            <p:cNvCxnSpPr/>
            <p:nvPr/>
          </p:nvCxnSpPr>
          <p:spPr>
            <a:xfrm>
              <a:off x="7563331" y="3592661"/>
              <a:ext cx="1288611" cy="0"/>
            </a:xfrm>
            <a:prstGeom prst="straightConnector1">
              <a:avLst/>
            </a:prstGeom>
            <a:noFill/>
            <a:ln cap="flat" cmpd="sng" w="12700">
              <a:solidFill>
                <a:srgbClr val="545B64"/>
              </a:solidFill>
              <a:prstDash val="solid"/>
              <a:round/>
              <a:headEnd len="med" w="med" type="stealth"/>
              <a:tailEnd len="med" w="med" type="stealth"/>
            </a:ln>
          </p:spPr>
        </p:cxnSp>
        <p:pic>
          <p:nvPicPr>
            <p:cNvPr id="1529" name="Google Shape;1529;p148"/>
            <p:cNvPicPr preferRelativeResize="0"/>
            <p:nvPr/>
          </p:nvPicPr>
          <p:blipFill rotWithShape="1">
            <a:blip r:embed="rId4">
              <a:alphaModFix/>
            </a:blip>
            <a:srcRect b="0" l="0" r="0" t="0"/>
            <a:stretch/>
          </p:blipFill>
          <p:spPr>
            <a:xfrm>
              <a:off x="8881006" y="3217522"/>
              <a:ext cx="640080" cy="640080"/>
            </a:xfrm>
            <a:prstGeom prst="rect">
              <a:avLst/>
            </a:prstGeom>
            <a:noFill/>
            <a:ln>
              <a:noFill/>
            </a:ln>
          </p:spPr>
        </p:pic>
        <p:sp>
          <p:nvSpPr>
            <p:cNvPr id="1530" name="Google Shape;1530;p148"/>
            <p:cNvSpPr txBox="1"/>
            <p:nvPr/>
          </p:nvSpPr>
          <p:spPr>
            <a:xfrm>
              <a:off x="8606686" y="3861557"/>
              <a:ext cx="1188720" cy="83099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rgbClr val="504BAB"/>
                  </a:solidFill>
                  <a:latin typeface="Arial"/>
                  <a:ea typeface="Arial"/>
                  <a:cs typeface="Arial"/>
                  <a:sym typeface="Arial"/>
                </a:rPr>
                <a:t>Amazon S3 Glacier Archive</a:t>
              </a:r>
              <a:endParaRPr sz="1100"/>
            </a:p>
          </p:txBody>
        </p:sp>
        <p:sp>
          <p:nvSpPr>
            <p:cNvPr id="1531" name="Google Shape;1531;p148"/>
            <p:cNvSpPr txBox="1"/>
            <p:nvPr/>
          </p:nvSpPr>
          <p:spPr>
            <a:xfrm>
              <a:off x="9430693" y="3014342"/>
              <a:ext cx="1370728" cy="584775"/>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Delete after 5 years</a:t>
              </a:r>
              <a:endParaRPr sz="1100"/>
            </a:p>
          </p:txBody>
        </p:sp>
        <p:cxnSp>
          <p:nvCxnSpPr>
            <p:cNvPr id="1532" name="Google Shape;1532;p148"/>
            <p:cNvCxnSpPr/>
            <p:nvPr/>
          </p:nvCxnSpPr>
          <p:spPr>
            <a:xfrm>
              <a:off x="9471752" y="3592661"/>
              <a:ext cx="1288611" cy="0"/>
            </a:xfrm>
            <a:prstGeom prst="straightConnector1">
              <a:avLst/>
            </a:prstGeom>
            <a:noFill/>
            <a:ln cap="flat" cmpd="sng" w="12700">
              <a:solidFill>
                <a:srgbClr val="545B64"/>
              </a:solidFill>
              <a:prstDash val="solid"/>
              <a:round/>
              <a:headEnd len="med" w="med" type="stealth"/>
              <a:tailEnd len="med" w="med" type="stealth"/>
            </a:ln>
          </p:spPr>
        </p:cxnSp>
        <p:pic>
          <p:nvPicPr>
            <p:cNvPr id="1533" name="Google Shape;1533;p148"/>
            <p:cNvPicPr preferRelativeResize="0"/>
            <p:nvPr/>
          </p:nvPicPr>
          <p:blipFill rotWithShape="1">
            <a:blip r:embed="rId5">
              <a:alphaModFix/>
            </a:blip>
            <a:srcRect b="0" l="0" r="0" t="0"/>
            <a:stretch/>
          </p:blipFill>
          <p:spPr>
            <a:xfrm>
              <a:off x="10640001" y="3196007"/>
              <a:ext cx="793308" cy="793308"/>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sp>
        <p:nvSpPr>
          <p:cNvPr id="1538" name="Google Shape;1538;p149"/>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539" name="Google Shape;1539;p149"/>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S3 Glacier use cases</a:t>
            </a:r>
            <a:endParaRPr/>
          </a:p>
        </p:txBody>
      </p:sp>
      <p:sp>
        <p:nvSpPr>
          <p:cNvPr id="1540" name="Google Shape;1540;p149"/>
          <p:cNvSpPr/>
          <p:nvPr/>
        </p:nvSpPr>
        <p:spPr>
          <a:xfrm>
            <a:off x="2116665" y="1173150"/>
            <a:ext cx="5093978" cy="3316970"/>
          </a:xfrm>
          <a:prstGeom prst="roundRect">
            <a:avLst>
              <a:gd fmla="val 13771" name="adj"/>
            </a:avLst>
          </a:prstGeom>
          <a:solidFill>
            <a:schemeClr val="lt1"/>
          </a:solidFill>
          <a:ln cap="flat" cmpd="sng" w="38100">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109725" lIns="137150" spcFirstLastPara="1" rIns="137150" wrap="square" tIns="109725">
            <a:noAutofit/>
          </a:bodyPr>
          <a:lstStyle/>
          <a:p>
            <a:pPr indent="0" lvl="0" marL="0" marR="0" rtl="0" algn="ctr">
              <a:lnSpc>
                <a:spcPct val="90000"/>
              </a:lnSpc>
              <a:spcBef>
                <a:spcPts val="0"/>
              </a:spcBef>
              <a:spcAft>
                <a:spcPts val="0"/>
              </a:spcAft>
              <a:buNone/>
            </a:pPr>
            <a:r>
              <a:t/>
            </a:r>
            <a:endParaRPr sz="1800">
              <a:solidFill>
                <a:srgbClr val="FFFFFF"/>
              </a:solidFill>
              <a:latin typeface="Arial"/>
              <a:ea typeface="Arial"/>
              <a:cs typeface="Arial"/>
              <a:sym typeface="Arial"/>
            </a:endParaRPr>
          </a:p>
        </p:txBody>
      </p:sp>
      <p:sp>
        <p:nvSpPr>
          <p:cNvPr id="1541" name="Google Shape;1541;p149"/>
          <p:cNvSpPr txBox="1"/>
          <p:nvPr>
            <p:ph idx="4294967295" type="body"/>
          </p:nvPr>
        </p:nvSpPr>
        <p:spPr>
          <a:xfrm>
            <a:off x="3141850" y="1293997"/>
            <a:ext cx="4068794" cy="3196122"/>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50000"/>
              </a:lnSpc>
              <a:spcBef>
                <a:spcPts val="0"/>
              </a:spcBef>
              <a:spcAft>
                <a:spcPts val="0"/>
              </a:spcAft>
              <a:buClr>
                <a:schemeClr val="dk2"/>
              </a:buClr>
              <a:buSzPts val="1800"/>
              <a:buNone/>
            </a:pPr>
            <a:r>
              <a:rPr lang="en" sz="1800"/>
              <a:t>Media asset archiving</a:t>
            </a:r>
            <a:endParaRPr/>
          </a:p>
          <a:p>
            <a:pPr indent="0" lvl="0" marL="0" rtl="0" algn="l">
              <a:lnSpc>
                <a:spcPct val="150000"/>
              </a:lnSpc>
              <a:spcBef>
                <a:spcPts val="1400"/>
              </a:spcBef>
              <a:spcAft>
                <a:spcPts val="0"/>
              </a:spcAft>
              <a:buClr>
                <a:schemeClr val="dk2"/>
              </a:buClr>
              <a:buSzPts val="1800"/>
              <a:buNone/>
            </a:pPr>
            <a:r>
              <a:rPr lang="en" sz="1800"/>
              <a:t>Healthcare information archiving</a:t>
            </a:r>
            <a:endParaRPr/>
          </a:p>
          <a:p>
            <a:pPr indent="0" lvl="0" marL="0" rtl="0" algn="l">
              <a:lnSpc>
                <a:spcPct val="150000"/>
              </a:lnSpc>
              <a:spcBef>
                <a:spcPts val="1400"/>
              </a:spcBef>
              <a:spcAft>
                <a:spcPts val="0"/>
              </a:spcAft>
              <a:buClr>
                <a:schemeClr val="dk2"/>
              </a:buClr>
              <a:buSzPts val="1800"/>
              <a:buNone/>
            </a:pPr>
            <a:r>
              <a:rPr lang="en" sz="1800"/>
              <a:t>Regulatory and compliance archiving</a:t>
            </a:r>
            <a:endParaRPr/>
          </a:p>
          <a:p>
            <a:pPr indent="0" lvl="0" marL="0" rtl="0" algn="l">
              <a:lnSpc>
                <a:spcPct val="150000"/>
              </a:lnSpc>
              <a:spcBef>
                <a:spcPts val="1400"/>
              </a:spcBef>
              <a:spcAft>
                <a:spcPts val="0"/>
              </a:spcAft>
              <a:buClr>
                <a:schemeClr val="dk2"/>
              </a:buClr>
              <a:buSzPts val="1800"/>
              <a:buNone/>
            </a:pPr>
            <a:r>
              <a:rPr lang="en" sz="1800"/>
              <a:t>Scientific data archiving</a:t>
            </a:r>
            <a:endParaRPr/>
          </a:p>
          <a:p>
            <a:pPr indent="0" lvl="0" marL="0" rtl="0" algn="l">
              <a:lnSpc>
                <a:spcPct val="150000"/>
              </a:lnSpc>
              <a:spcBef>
                <a:spcPts val="1400"/>
              </a:spcBef>
              <a:spcAft>
                <a:spcPts val="0"/>
              </a:spcAft>
              <a:buClr>
                <a:schemeClr val="dk2"/>
              </a:buClr>
              <a:buSzPts val="1800"/>
              <a:buNone/>
            </a:pPr>
            <a:r>
              <a:rPr lang="en" sz="1800"/>
              <a:t>Digital preservation</a:t>
            </a:r>
            <a:endParaRPr/>
          </a:p>
          <a:p>
            <a:pPr indent="0" lvl="0" marL="0" rtl="0" algn="l">
              <a:lnSpc>
                <a:spcPct val="150000"/>
              </a:lnSpc>
              <a:spcBef>
                <a:spcPts val="1400"/>
              </a:spcBef>
              <a:spcAft>
                <a:spcPts val="0"/>
              </a:spcAft>
              <a:buClr>
                <a:schemeClr val="dk2"/>
              </a:buClr>
              <a:buSzPts val="1800"/>
              <a:buNone/>
            </a:pPr>
            <a:r>
              <a:rPr lang="en" sz="1800"/>
              <a:t>Magnetic tape replacement</a:t>
            </a:r>
            <a:endParaRPr/>
          </a:p>
        </p:txBody>
      </p:sp>
      <p:pic>
        <p:nvPicPr>
          <p:cNvPr id="1542" name="Google Shape;1542;p149"/>
          <p:cNvPicPr preferRelativeResize="0"/>
          <p:nvPr/>
        </p:nvPicPr>
        <p:blipFill rotWithShape="1">
          <a:blip r:embed="rId3">
            <a:alphaModFix/>
          </a:blip>
          <a:srcRect b="0" l="0" r="0" t="0"/>
          <a:stretch/>
        </p:blipFill>
        <p:spPr>
          <a:xfrm>
            <a:off x="2530759" y="1293998"/>
            <a:ext cx="586817" cy="584020"/>
          </a:xfrm>
          <a:prstGeom prst="rect">
            <a:avLst/>
          </a:prstGeom>
          <a:noFill/>
          <a:ln>
            <a:noFill/>
          </a:ln>
        </p:spPr>
      </p:pic>
      <p:pic>
        <p:nvPicPr>
          <p:cNvPr id="1543" name="Google Shape;1543;p149"/>
          <p:cNvPicPr preferRelativeResize="0"/>
          <p:nvPr/>
        </p:nvPicPr>
        <p:blipFill rotWithShape="1">
          <a:blip r:embed="rId4">
            <a:alphaModFix/>
          </a:blip>
          <a:srcRect b="0" l="0" r="0" t="0"/>
          <a:stretch/>
        </p:blipFill>
        <p:spPr>
          <a:xfrm>
            <a:off x="2605613" y="1889849"/>
            <a:ext cx="437108" cy="437108"/>
          </a:xfrm>
          <a:prstGeom prst="rect">
            <a:avLst/>
          </a:prstGeom>
          <a:noFill/>
          <a:ln>
            <a:noFill/>
          </a:ln>
        </p:spPr>
      </p:pic>
      <p:pic>
        <p:nvPicPr>
          <p:cNvPr id="1544" name="Google Shape;1544;p149"/>
          <p:cNvPicPr preferRelativeResize="0"/>
          <p:nvPr/>
        </p:nvPicPr>
        <p:blipFill rotWithShape="1">
          <a:blip r:embed="rId5">
            <a:alphaModFix/>
          </a:blip>
          <a:srcRect b="0" l="0" r="0" t="0"/>
          <a:stretch/>
        </p:blipFill>
        <p:spPr>
          <a:xfrm>
            <a:off x="2589557" y="2348777"/>
            <a:ext cx="469219" cy="466985"/>
          </a:xfrm>
          <a:prstGeom prst="rect">
            <a:avLst/>
          </a:prstGeom>
          <a:noFill/>
          <a:ln>
            <a:noFill/>
          </a:ln>
        </p:spPr>
      </p:pic>
      <p:pic>
        <p:nvPicPr>
          <p:cNvPr id="1545" name="Google Shape;1545;p149"/>
          <p:cNvPicPr preferRelativeResize="0"/>
          <p:nvPr/>
        </p:nvPicPr>
        <p:blipFill rotWithShape="1">
          <a:blip r:embed="rId6">
            <a:alphaModFix/>
          </a:blip>
          <a:srcRect b="0" l="0" r="0" t="0"/>
          <a:stretch/>
        </p:blipFill>
        <p:spPr>
          <a:xfrm>
            <a:off x="2522540" y="2883896"/>
            <a:ext cx="603254" cy="603254"/>
          </a:xfrm>
          <a:prstGeom prst="rect">
            <a:avLst/>
          </a:prstGeom>
          <a:noFill/>
          <a:ln>
            <a:noFill/>
          </a:ln>
        </p:spPr>
      </p:pic>
      <p:pic>
        <p:nvPicPr>
          <p:cNvPr id="1546" name="Google Shape;1546;p149"/>
          <p:cNvPicPr preferRelativeResize="0"/>
          <p:nvPr/>
        </p:nvPicPr>
        <p:blipFill rotWithShape="1">
          <a:blip r:embed="rId7">
            <a:alphaModFix/>
          </a:blip>
          <a:srcRect b="0" l="0" r="0" t="0"/>
          <a:stretch/>
        </p:blipFill>
        <p:spPr>
          <a:xfrm>
            <a:off x="2605613" y="3487149"/>
            <a:ext cx="511962" cy="511962"/>
          </a:xfrm>
          <a:prstGeom prst="rect">
            <a:avLst/>
          </a:prstGeom>
          <a:noFill/>
          <a:ln>
            <a:noFill/>
          </a:ln>
        </p:spPr>
      </p:pic>
      <p:pic>
        <p:nvPicPr>
          <p:cNvPr id="1547" name="Google Shape;1547;p149"/>
          <p:cNvPicPr preferRelativeResize="0"/>
          <p:nvPr/>
        </p:nvPicPr>
        <p:blipFill rotWithShape="1">
          <a:blip r:embed="rId8">
            <a:alphaModFix/>
          </a:blip>
          <a:srcRect b="0" l="0" r="0" t="0"/>
          <a:stretch/>
        </p:blipFill>
        <p:spPr>
          <a:xfrm>
            <a:off x="2538977" y="4021370"/>
            <a:ext cx="586817" cy="30123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150"/>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553" name="Google Shape;1553;p150"/>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Using Amazon S3 Glacier</a:t>
            </a:r>
            <a:endParaRPr/>
          </a:p>
        </p:txBody>
      </p:sp>
      <p:grpSp>
        <p:nvGrpSpPr>
          <p:cNvPr descr="Access types for Amazon S3 glacier." id="1554" name="Google Shape;1554;p150"/>
          <p:cNvGrpSpPr/>
          <p:nvPr/>
        </p:nvGrpSpPr>
        <p:grpSpPr>
          <a:xfrm>
            <a:off x="1501916" y="1274268"/>
            <a:ext cx="2727184" cy="2932572"/>
            <a:chOff x="2002555" y="1699024"/>
            <a:chExt cx="3636245" cy="3910096"/>
          </a:xfrm>
        </p:grpSpPr>
        <p:cxnSp>
          <p:nvCxnSpPr>
            <p:cNvPr id="1555" name="Google Shape;1555;p150"/>
            <p:cNvCxnSpPr/>
            <p:nvPr/>
          </p:nvCxnSpPr>
          <p:spPr>
            <a:xfrm>
              <a:off x="2713755" y="4188453"/>
              <a:ext cx="1917300" cy="709500"/>
            </a:xfrm>
            <a:prstGeom prst="bentConnector3">
              <a:avLst>
                <a:gd fmla="val 50000" name="adj1"/>
              </a:avLst>
            </a:prstGeom>
            <a:noFill/>
            <a:ln cap="flat" cmpd="sng" w="12700">
              <a:solidFill>
                <a:srgbClr val="545B64"/>
              </a:solidFill>
              <a:prstDash val="solid"/>
              <a:round/>
              <a:headEnd len="med" w="med" type="stealth"/>
              <a:tailEnd len="sm" w="sm" type="none"/>
            </a:ln>
          </p:spPr>
        </p:cxnSp>
        <p:cxnSp>
          <p:nvCxnSpPr>
            <p:cNvPr id="1556" name="Google Shape;1556;p150"/>
            <p:cNvCxnSpPr>
              <a:endCxn id="1557" idx="1"/>
            </p:cNvCxnSpPr>
            <p:nvPr/>
          </p:nvCxnSpPr>
          <p:spPr>
            <a:xfrm flipH="1" rot="10800000">
              <a:off x="2728052" y="3799001"/>
              <a:ext cx="1902900" cy="34800"/>
            </a:xfrm>
            <a:prstGeom prst="straightConnector1">
              <a:avLst/>
            </a:prstGeom>
            <a:noFill/>
            <a:ln cap="flat" cmpd="sng" w="12700">
              <a:solidFill>
                <a:srgbClr val="545B64"/>
              </a:solidFill>
              <a:prstDash val="solid"/>
              <a:round/>
              <a:headEnd len="med" w="med" type="stealth"/>
              <a:tailEnd len="sm" w="sm" type="none"/>
            </a:ln>
          </p:spPr>
        </p:cxnSp>
        <p:pic>
          <p:nvPicPr>
            <p:cNvPr id="1558" name="Google Shape;1558;p150"/>
            <p:cNvPicPr preferRelativeResize="0"/>
            <p:nvPr/>
          </p:nvPicPr>
          <p:blipFill rotWithShape="1">
            <a:blip r:embed="rId3">
              <a:alphaModFix/>
            </a:blip>
            <a:srcRect b="0" l="0" r="0" t="0"/>
            <a:stretch/>
          </p:blipFill>
          <p:spPr>
            <a:xfrm>
              <a:off x="4645353" y="4897920"/>
              <a:ext cx="711200" cy="711200"/>
            </a:xfrm>
            <a:prstGeom prst="rect">
              <a:avLst/>
            </a:prstGeom>
            <a:noFill/>
            <a:ln>
              <a:noFill/>
            </a:ln>
          </p:spPr>
        </p:pic>
        <p:pic>
          <p:nvPicPr>
            <p:cNvPr id="1557" name="Google Shape;1557;p150"/>
            <p:cNvPicPr preferRelativeResize="0"/>
            <p:nvPr/>
          </p:nvPicPr>
          <p:blipFill rotWithShape="1">
            <a:blip r:embed="rId4">
              <a:alphaModFix/>
            </a:blip>
            <a:srcRect b="0" l="0" r="0" t="0"/>
            <a:stretch/>
          </p:blipFill>
          <p:spPr>
            <a:xfrm>
              <a:off x="4630952" y="3429000"/>
              <a:ext cx="740002" cy="740002"/>
            </a:xfrm>
            <a:prstGeom prst="rect">
              <a:avLst/>
            </a:prstGeom>
            <a:noFill/>
            <a:ln>
              <a:noFill/>
            </a:ln>
          </p:spPr>
        </p:pic>
        <p:pic>
          <p:nvPicPr>
            <p:cNvPr id="1559" name="Google Shape;1559;p150"/>
            <p:cNvPicPr preferRelativeResize="0"/>
            <p:nvPr/>
          </p:nvPicPr>
          <p:blipFill rotWithShape="1">
            <a:blip r:embed="rId5">
              <a:alphaModFix/>
            </a:blip>
            <a:srcRect b="0" l="0" r="0" t="0"/>
            <a:stretch/>
          </p:blipFill>
          <p:spPr>
            <a:xfrm>
              <a:off x="2002555" y="3457802"/>
              <a:ext cx="711200" cy="711200"/>
            </a:xfrm>
            <a:prstGeom prst="rect">
              <a:avLst/>
            </a:prstGeom>
            <a:noFill/>
            <a:ln>
              <a:noFill/>
            </a:ln>
          </p:spPr>
        </p:pic>
        <p:pic>
          <p:nvPicPr>
            <p:cNvPr id="1560" name="Google Shape;1560;p150"/>
            <p:cNvPicPr preferRelativeResize="0"/>
            <p:nvPr/>
          </p:nvPicPr>
          <p:blipFill rotWithShape="1">
            <a:blip r:embed="rId6">
              <a:alphaModFix/>
            </a:blip>
            <a:srcRect b="0" l="0" r="0" t="0"/>
            <a:stretch/>
          </p:blipFill>
          <p:spPr>
            <a:xfrm>
              <a:off x="4154557" y="1699024"/>
              <a:ext cx="1484243" cy="1502125"/>
            </a:xfrm>
            <a:prstGeom prst="rect">
              <a:avLst/>
            </a:prstGeom>
            <a:noFill/>
            <a:ln>
              <a:noFill/>
            </a:ln>
          </p:spPr>
        </p:pic>
        <p:cxnSp>
          <p:nvCxnSpPr>
            <p:cNvPr id="1561" name="Google Shape;1561;p150"/>
            <p:cNvCxnSpPr/>
            <p:nvPr/>
          </p:nvCxnSpPr>
          <p:spPr>
            <a:xfrm flipH="1" rot="10800000">
              <a:off x="2742557" y="2682417"/>
              <a:ext cx="1838100" cy="789300"/>
            </a:xfrm>
            <a:prstGeom prst="bentConnector3">
              <a:avLst>
                <a:gd fmla="val 50000" name="adj1"/>
              </a:avLst>
            </a:prstGeom>
            <a:noFill/>
            <a:ln cap="flat" cmpd="sng" w="12700">
              <a:solidFill>
                <a:srgbClr val="545B64"/>
              </a:solidFill>
              <a:prstDash val="solid"/>
              <a:round/>
              <a:headEnd len="med" w="med" type="stealth"/>
              <a:tailEnd len="sm" w="sm" type="none"/>
            </a:ln>
          </p:spPr>
        </p:cxnSp>
      </p:grpSp>
      <p:sp>
        <p:nvSpPr>
          <p:cNvPr descr="Restful web services." id="1562" name="Google Shape;1562;p150"/>
          <p:cNvSpPr/>
          <p:nvPr/>
        </p:nvSpPr>
        <p:spPr>
          <a:xfrm>
            <a:off x="5383101" y="1515238"/>
            <a:ext cx="1832152" cy="71558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Arial"/>
                <a:ea typeface="Arial"/>
                <a:cs typeface="Arial"/>
                <a:sym typeface="Arial"/>
              </a:rPr>
              <a:t>RESTful</a:t>
            </a:r>
            <a:endParaRPr sz="1100"/>
          </a:p>
          <a:p>
            <a:pPr indent="0" lvl="0" marL="0" marR="0" rtl="0" algn="ctr">
              <a:spcBef>
                <a:spcPts val="0"/>
              </a:spcBef>
              <a:spcAft>
                <a:spcPts val="0"/>
              </a:spcAft>
              <a:buNone/>
            </a:pPr>
            <a:r>
              <a:rPr lang="en" sz="2100">
                <a:solidFill>
                  <a:schemeClr val="dk1"/>
                </a:solidFill>
                <a:latin typeface="Arial"/>
                <a:ea typeface="Arial"/>
                <a:cs typeface="Arial"/>
                <a:sym typeface="Arial"/>
              </a:rPr>
              <a:t>web services</a:t>
            </a:r>
            <a:endParaRPr sz="1100"/>
          </a:p>
        </p:txBody>
      </p:sp>
      <p:sp>
        <p:nvSpPr>
          <p:cNvPr descr="Java or .NET SDKs" id="1563" name="Google Shape;1563;p150"/>
          <p:cNvSpPr/>
          <p:nvPr/>
        </p:nvSpPr>
        <p:spPr>
          <a:xfrm>
            <a:off x="5512193" y="2502262"/>
            <a:ext cx="1832152" cy="71558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Arial"/>
                <a:ea typeface="Arial"/>
                <a:cs typeface="Arial"/>
                <a:sym typeface="Arial"/>
              </a:rPr>
              <a:t>Java or .NET SDKs</a:t>
            </a:r>
            <a:endParaRPr sz="1100"/>
          </a:p>
        </p:txBody>
      </p:sp>
      <p:sp>
        <p:nvSpPr>
          <p:cNvPr descr="Amazon S3 with lifecycle policies." id="1564" name="Google Shape;1564;p150"/>
          <p:cNvSpPr/>
          <p:nvPr/>
        </p:nvSpPr>
        <p:spPr>
          <a:xfrm>
            <a:off x="5350085" y="3626447"/>
            <a:ext cx="2333866" cy="71558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lang="en" sz="2100">
                <a:solidFill>
                  <a:schemeClr val="dk1"/>
                </a:solidFill>
                <a:latin typeface="Arial"/>
                <a:ea typeface="Arial"/>
                <a:cs typeface="Arial"/>
                <a:sym typeface="Arial"/>
              </a:rPr>
              <a:t>Amazon S3 with lifecycle policies</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151"/>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570" name="Google Shape;1570;p151"/>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Lifecycle policies</a:t>
            </a:r>
            <a:endParaRPr/>
          </a:p>
        </p:txBody>
      </p:sp>
      <p:sp>
        <p:nvSpPr>
          <p:cNvPr id="1571" name="Google Shape;1571;p151"/>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rgbClr val="504BAB"/>
              </a:buClr>
              <a:buSzPts val="2100"/>
              <a:buNone/>
            </a:pPr>
            <a:r>
              <a:rPr lang="en">
                <a:solidFill>
                  <a:srgbClr val="504BAB"/>
                </a:solidFill>
                <a:latin typeface="Arial"/>
                <a:ea typeface="Arial"/>
                <a:cs typeface="Arial"/>
                <a:sym typeface="Arial"/>
              </a:rPr>
              <a:t>Amazon</a:t>
            </a:r>
            <a:r>
              <a:rPr lang="en">
                <a:solidFill>
                  <a:srgbClr val="504BAB"/>
                </a:solidFill>
              </a:rPr>
              <a:t> </a:t>
            </a:r>
            <a:r>
              <a:rPr lang="en">
                <a:solidFill>
                  <a:srgbClr val="504BAB"/>
                </a:solidFill>
                <a:latin typeface="Arial"/>
                <a:ea typeface="Arial"/>
                <a:cs typeface="Arial"/>
                <a:sym typeface="Arial"/>
              </a:rPr>
              <a:t>S3</a:t>
            </a:r>
            <a:r>
              <a:rPr lang="en">
                <a:solidFill>
                  <a:srgbClr val="504BAB"/>
                </a:solidFill>
              </a:rPr>
              <a:t> </a:t>
            </a:r>
            <a:r>
              <a:rPr lang="en">
                <a:solidFill>
                  <a:srgbClr val="504BAB"/>
                </a:solidFill>
                <a:latin typeface="Arial"/>
                <a:ea typeface="Arial"/>
                <a:cs typeface="Arial"/>
                <a:sym typeface="Arial"/>
              </a:rPr>
              <a:t>lifecycle</a:t>
            </a:r>
            <a:r>
              <a:rPr lang="en">
                <a:solidFill>
                  <a:srgbClr val="504BAB"/>
                </a:solidFill>
              </a:rPr>
              <a:t> </a:t>
            </a:r>
            <a:r>
              <a:rPr lang="en">
                <a:solidFill>
                  <a:srgbClr val="504BAB"/>
                </a:solidFill>
                <a:latin typeface="Arial"/>
                <a:ea typeface="Arial"/>
                <a:cs typeface="Arial"/>
                <a:sym typeface="Arial"/>
              </a:rPr>
              <a:t>policies</a:t>
            </a:r>
            <a:r>
              <a:rPr lang="en">
                <a:solidFill>
                  <a:srgbClr val="504BAB"/>
                </a:solidFill>
              </a:rPr>
              <a:t> </a:t>
            </a:r>
            <a:r>
              <a:rPr lang="en"/>
              <a:t>enable you to delete or move objects based on age.</a:t>
            </a:r>
            <a:endParaRPr/>
          </a:p>
        </p:txBody>
      </p:sp>
      <p:sp>
        <p:nvSpPr>
          <p:cNvPr id="1572" name="Google Shape;1572;p151"/>
          <p:cNvSpPr/>
          <p:nvPr/>
        </p:nvSpPr>
        <p:spPr>
          <a:xfrm>
            <a:off x="709045" y="2124632"/>
            <a:ext cx="1262292" cy="2231470"/>
          </a:xfrm>
          <a:prstGeom prst="roundRect">
            <a:avLst>
              <a:gd fmla="val 16667" name="adj"/>
            </a:avLst>
          </a:prstGeom>
          <a:noFill/>
          <a:ln cap="flat" cmpd="sng" w="28575">
            <a:solidFill>
              <a:schemeClr val="accent2"/>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b="1" lang="en" sz="1200">
                <a:solidFill>
                  <a:schemeClr val="dk1"/>
                </a:solidFill>
                <a:latin typeface="Arial"/>
                <a:ea typeface="Arial"/>
                <a:cs typeface="Arial"/>
                <a:sym typeface="Arial"/>
              </a:rPr>
              <a:t>Amazon S3 Standard</a:t>
            </a:r>
            <a:endParaRPr b="1" sz="1400">
              <a:solidFill>
                <a:schemeClr val="dk1"/>
              </a:solidFill>
              <a:latin typeface="Arial"/>
              <a:ea typeface="Arial"/>
              <a:cs typeface="Arial"/>
              <a:sym typeface="Arial"/>
            </a:endParaRPr>
          </a:p>
        </p:txBody>
      </p:sp>
      <p:pic>
        <p:nvPicPr>
          <p:cNvPr id="1573" name="Google Shape;1573;p151"/>
          <p:cNvPicPr preferRelativeResize="0"/>
          <p:nvPr/>
        </p:nvPicPr>
        <p:blipFill rotWithShape="1">
          <a:blip r:embed="rId3">
            <a:alphaModFix/>
          </a:blip>
          <a:srcRect b="0" l="0" r="0" t="0"/>
          <a:stretch/>
        </p:blipFill>
        <p:spPr>
          <a:xfrm>
            <a:off x="887666" y="3010080"/>
            <a:ext cx="894671" cy="894671"/>
          </a:xfrm>
          <a:prstGeom prst="rect">
            <a:avLst/>
          </a:prstGeom>
          <a:noFill/>
          <a:ln>
            <a:noFill/>
          </a:ln>
        </p:spPr>
      </p:pic>
      <p:sp>
        <p:nvSpPr>
          <p:cNvPr id="1574" name="Google Shape;1574;p151"/>
          <p:cNvSpPr txBox="1"/>
          <p:nvPr/>
        </p:nvSpPr>
        <p:spPr>
          <a:xfrm>
            <a:off x="753301" y="3844063"/>
            <a:ext cx="1163400" cy="18466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1" lang="en" sz="1200">
                <a:solidFill>
                  <a:schemeClr val="dk1"/>
                </a:solidFill>
                <a:latin typeface="Arial"/>
                <a:ea typeface="Arial"/>
                <a:cs typeface="Arial"/>
                <a:sym typeface="Arial"/>
              </a:rPr>
              <a:t>Preview2.mp4</a:t>
            </a:r>
            <a:endParaRPr i="1" sz="1400">
              <a:solidFill>
                <a:schemeClr val="dk1"/>
              </a:solidFill>
              <a:latin typeface="Arial"/>
              <a:ea typeface="Arial"/>
              <a:cs typeface="Arial"/>
              <a:sym typeface="Arial"/>
            </a:endParaRPr>
          </a:p>
        </p:txBody>
      </p:sp>
      <p:grpSp>
        <p:nvGrpSpPr>
          <p:cNvPr descr="30 days arrow pointing to next text box." id="1575" name="Google Shape;1575;p151"/>
          <p:cNvGrpSpPr/>
          <p:nvPr/>
        </p:nvGrpSpPr>
        <p:grpSpPr>
          <a:xfrm>
            <a:off x="1847654" y="3117494"/>
            <a:ext cx="1219582" cy="675879"/>
            <a:chOff x="1847653" y="2965826"/>
            <a:chExt cx="1219582" cy="675879"/>
          </a:xfrm>
        </p:grpSpPr>
        <p:sp>
          <p:nvSpPr>
            <p:cNvPr id="1576" name="Google Shape;1576;p151"/>
            <p:cNvSpPr/>
            <p:nvPr/>
          </p:nvSpPr>
          <p:spPr>
            <a:xfrm>
              <a:off x="1847653" y="2965826"/>
              <a:ext cx="1219582" cy="675879"/>
            </a:xfrm>
            <a:prstGeom prst="rightArrow">
              <a:avLst>
                <a:gd fmla="val 50000" name="adj1"/>
                <a:gd fmla="val 50000" name="adj2"/>
              </a:avLst>
            </a:prstGeom>
            <a:solidFill>
              <a:schemeClr val="accent2"/>
            </a:solidFill>
            <a:ln cap="flat" cmpd="sng" w="9525">
              <a:solidFill>
                <a:schemeClr val="accen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577" name="Google Shape;1577;p151"/>
            <p:cNvSpPr txBox="1"/>
            <p:nvPr/>
          </p:nvSpPr>
          <p:spPr>
            <a:xfrm>
              <a:off x="2069628" y="3166605"/>
              <a:ext cx="640080" cy="27432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 sz="1200">
                  <a:solidFill>
                    <a:schemeClr val="lt1"/>
                  </a:solidFill>
                  <a:latin typeface="Arial"/>
                  <a:ea typeface="Arial"/>
                  <a:cs typeface="Arial"/>
                  <a:sym typeface="Arial"/>
                </a:rPr>
                <a:t>30 days</a:t>
              </a:r>
              <a:endParaRPr sz="1100"/>
            </a:p>
          </p:txBody>
        </p:sp>
      </p:grpSp>
      <p:sp>
        <p:nvSpPr>
          <p:cNvPr id="1578" name="Google Shape;1578;p151"/>
          <p:cNvSpPr/>
          <p:nvPr/>
        </p:nvSpPr>
        <p:spPr>
          <a:xfrm>
            <a:off x="2872903" y="2124632"/>
            <a:ext cx="1262292" cy="2231470"/>
          </a:xfrm>
          <a:prstGeom prst="roundRect">
            <a:avLst>
              <a:gd fmla="val 16667" name="adj"/>
            </a:avLst>
          </a:prstGeom>
          <a:noFill/>
          <a:ln cap="flat" cmpd="sng" w="28575">
            <a:solidFill>
              <a:srgbClr val="83DCD4"/>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b="1" lang="en" sz="1200">
                <a:solidFill>
                  <a:schemeClr val="dk1"/>
                </a:solidFill>
                <a:latin typeface="Arial"/>
                <a:ea typeface="Arial"/>
                <a:cs typeface="Arial"/>
                <a:sym typeface="Arial"/>
              </a:rPr>
              <a:t>Amazon S3 Standard - Infrequent Access</a:t>
            </a:r>
            <a:endParaRPr sz="1100"/>
          </a:p>
        </p:txBody>
      </p:sp>
      <p:pic>
        <p:nvPicPr>
          <p:cNvPr id="1579" name="Google Shape;1579;p151"/>
          <p:cNvPicPr preferRelativeResize="0"/>
          <p:nvPr/>
        </p:nvPicPr>
        <p:blipFill rotWithShape="1">
          <a:blip r:embed="rId3">
            <a:alphaModFix/>
          </a:blip>
          <a:srcRect b="0" l="0" r="0" t="0"/>
          <a:stretch/>
        </p:blipFill>
        <p:spPr>
          <a:xfrm>
            <a:off x="3067235" y="3010080"/>
            <a:ext cx="894671" cy="894671"/>
          </a:xfrm>
          <a:prstGeom prst="rect">
            <a:avLst/>
          </a:prstGeom>
          <a:noFill/>
          <a:ln>
            <a:noFill/>
          </a:ln>
        </p:spPr>
      </p:pic>
      <p:sp>
        <p:nvSpPr>
          <p:cNvPr id="1580" name="Google Shape;1580;p151"/>
          <p:cNvSpPr txBox="1"/>
          <p:nvPr/>
        </p:nvSpPr>
        <p:spPr>
          <a:xfrm>
            <a:off x="2932870" y="3844063"/>
            <a:ext cx="1163400" cy="18466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1" lang="en" sz="1200">
                <a:solidFill>
                  <a:schemeClr val="dk1"/>
                </a:solidFill>
                <a:latin typeface="Arial"/>
                <a:ea typeface="Arial"/>
                <a:cs typeface="Arial"/>
                <a:sym typeface="Arial"/>
              </a:rPr>
              <a:t>Preview2.mp4</a:t>
            </a:r>
            <a:endParaRPr i="1" sz="1400">
              <a:solidFill>
                <a:schemeClr val="dk1"/>
              </a:solidFill>
              <a:latin typeface="Arial"/>
              <a:ea typeface="Arial"/>
              <a:cs typeface="Arial"/>
              <a:sym typeface="Arial"/>
            </a:endParaRPr>
          </a:p>
        </p:txBody>
      </p:sp>
      <p:grpSp>
        <p:nvGrpSpPr>
          <p:cNvPr descr="60 days arrow pointing to the next text box." id="1581" name="Google Shape;1581;p151"/>
          <p:cNvGrpSpPr/>
          <p:nvPr/>
        </p:nvGrpSpPr>
        <p:grpSpPr>
          <a:xfrm>
            <a:off x="4005059" y="3123304"/>
            <a:ext cx="1219582" cy="675879"/>
            <a:chOff x="4012123" y="2971636"/>
            <a:chExt cx="1219582" cy="675879"/>
          </a:xfrm>
        </p:grpSpPr>
        <p:sp>
          <p:nvSpPr>
            <p:cNvPr id="1582" name="Google Shape;1582;p151"/>
            <p:cNvSpPr/>
            <p:nvPr/>
          </p:nvSpPr>
          <p:spPr>
            <a:xfrm>
              <a:off x="4012123" y="2971636"/>
              <a:ext cx="1219582" cy="675879"/>
            </a:xfrm>
            <a:prstGeom prst="rightArrow">
              <a:avLst>
                <a:gd fmla="val 50000" name="adj1"/>
                <a:gd fmla="val 50000" name="adj2"/>
              </a:avLst>
            </a:prstGeom>
            <a:solidFill>
              <a:srgbClr val="83DCD4"/>
            </a:solidFill>
            <a:ln cap="flat" cmpd="sng" w="9525">
              <a:solidFill>
                <a:srgbClr val="83DCD4"/>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lt1"/>
                </a:solidFill>
                <a:latin typeface="Arial"/>
                <a:ea typeface="Arial"/>
                <a:cs typeface="Arial"/>
                <a:sym typeface="Arial"/>
              </a:endParaRPr>
            </a:p>
          </p:txBody>
        </p:sp>
        <p:sp>
          <p:nvSpPr>
            <p:cNvPr id="1583" name="Google Shape;1583;p151"/>
            <p:cNvSpPr txBox="1"/>
            <p:nvPr/>
          </p:nvSpPr>
          <p:spPr>
            <a:xfrm>
              <a:off x="4218674" y="3169549"/>
              <a:ext cx="640080" cy="274320"/>
            </a:xfrm>
            <a:prstGeom prst="rect">
              <a:avLst/>
            </a:prstGeom>
            <a:solidFill>
              <a:srgbClr val="83DCD4"/>
            </a:solidFill>
            <a:ln cap="flat" cmpd="sng" w="9525">
              <a:solidFill>
                <a:srgbClr val="83DCD4"/>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 sz="1200">
                  <a:solidFill>
                    <a:srgbClr val="3F3F3F"/>
                  </a:solidFill>
                  <a:latin typeface="Arial"/>
                  <a:ea typeface="Arial"/>
                  <a:cs typeface="Arial"/>
                  <a:sym typeface="Arial"/>
                </a:rPr>
                <a:t>60 days</a:t>
              </a:r>
              <a:endParaRPr sz="1100"/>
            </a:p>
          </p:txBody>
        </p:sp>
      </p:grpSp>
      <p:sp>
        <p:nvSpPr>
          <p:cNvPr id="1584" name="Google Shape;1584;p151"/>
          <p:cNvSpPr/>
          <p:nvPr/>
        </p:nvSpPr>
        <p:spPr>
          <a:xfrm>
            <a:off x="4998448" y="2124632"/>
            <a:ext cx="1262292" cy="2231470"/>
          </a:xfrm>
          <a:prstGeom prst="roundRect">
            <a:avLst>
              <a:gd fmla="val 16667" name="adj"/>
            </a:avLst>
          </a:prstGeom>
          <a:noFill/>
          <a:ln cap="flat" cmpd="sng" w="28575">
            <a:solidFill>
              <a:srgbClr val="D4F3F0"/>
            </a:solidFill>
            <a:prstDash val="solid"/>
            <a:round/>
            <a:headEnd len="sm" w="sm" type="none"/>
            <a:tailEnd len="sm" w="sm" type="none"/>
          </a:ln>
        </p:spPr>
        <p:txBody>
          <a:bodyPr anchorCtr="0" anchor="t" bIns="0" lIns="0" spcFirstLastPara="1" rIns="0" wrap="square" tIns="0">
            <a:noAutofit/>
          </a:bodyPr>
          <a:lstStyle/>
          <a:p>
            <a:pPr indent="0" lvl="0" marL="0" marR="0" rtl="0" algn="ctr">
              <a:spcBef>
                <a:spcPts val="0"/>
              </a:spcBef>
              <a:spcAft>
                <a:spcPts val="0"/>
              </a:spcAft>
              <a:buNone/>
            </a:pPr>
            <a:r>
              <a:rPr b="1" lang="en" sz="1200">
                <a:solidFill>
                  <a:schemeClr val="dk1"/>
                </a:solidFill>
                <a:latin typeface="Arial"/>
                <a:ea typeface="Arial"/>
                <a:cs typeface="Arial"/>
                <a:sym typeface="Arial"/>
              </a:rPr>
              <a:t>Amazon </a:t>
            </a:r>
            <a:endParaRPr sz="1100"/>
          </a:p>
          <a:p>
            <a:pPr indent="0" lvl="0" marL="0" marR="0" rtl="0" algn="ctr">
              <a:spcBef>
                <a:spcPts val="0"/>
              </a:spcBef>
              <a:spcAft>
                <a:spcPts val="0"/>
              </a:spcAft>
              <a:buNone/>
            </a:pPr>
            <a:r>
              <a:rPr b="1" lang="en" sz="1200">
                <a:solidFill>
                  <a:schemeClr val="dk1"/>
                </a:solidFill>
                <a:latin typeface="Arial"/>
                <a:ea typeface="Arial"/>
                <a:cs typeface="Arial"/>
                <a:sym typeface="Arial"/>
              </a:rPr>
              <a:t>S3 Glacier</a:t>
            </a:r>
            <a:endParaRPr b="1" sz="1400">
              <a:solidFill>
                <a:schemeClr val="dk1"/>
              </a:solidFill>
              <a:latin typeface="Arial"/>
              <a:ea typeface="Arial"/>
              <a:cs typeface="Arial"/>
              <a:sym typeface="Arial"/>
            </a:endParaRPr>
          </a:p>
        </p:txBody>
      </p:sp>
      <p:pic>
        <p:nvPicPr>
          <p:cNvPr id="1585" name="Google Shape;1585;p151"/>
          <p:cNvPicPr preferRelativeResize="0"/>
          <p:nvPr/>
        </p:nvPicPr>
        <p:blipFill rotWithShape="1">
          <a:blip r:embed="rId3">
            <a:alphaModFix/>
          </a:blip>
          <a:srcRect b="0" l="0" r="0" t="0"/>
          <a:stretch/>
        </p:blipFill>
        <p:spPr>
          <a:xfrm>
            <a:off x="5231705" y="3008098"/>
            <a:ext cx="894671" cy="894671"/>
          </a:xfrm>
          <a:prstGeom prst="rect">
            <a:avLst/>
          </a:prstGeom>
          <a:noFill/>
          <a:ln>
            <a:noFill/>
          </a:ln>
        </p:spPr>
      </p:pic>
      <p:sp>
        <p:nvSpPr>
          <p:cNvPr id="1586" name="Google Shape;1586;p151"/>
          <p:cNvSpPr txBox="1"/>
          <p:nvPr/>
        </p:nvSpPr>
        <p:spPr>
          <a:xfrm>
            <a:off x="5097340" y="3842082"/>
            <a:ext cx="1163400" cy="18466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1" lang="en" sz="1200">
                <a:solidFill>
                  <a:schemeClr val="dk1"/>
                </a:solidFill>
                <a:latin typeface="Arial"/>
                <a:ea typeface="Arial"/>
                <a:cs typeface="Arial"/>
                <a:sym typeface="Arial"/>
              </a:rPr>
              <a:t>Preview2.mp4</a:t>
            </a:r>
            <a:endParaRPr i="1" sz="1400">
              <a:solidFill>
                <a:schemeClr val="dk1"/>
              </a:solidFill>
              <a:latin typeface="Arial"/>
              <a:ea typeface="Arial"/>
              <a:cs typeface="Arial"/>
              <a:sym typeface="Arial"/>
            </a:endParaRPr>
          </a:p>
        </p:txBody>
      </p:sp>
      <p:grpSp>
        <p:nvGrpSpPr>
          <p:cNvPr descr="365 day arrow pointing at a trash can." id="1587" name="Google Shape;1587;p151"/>
          <p:cNvGrpSpPr/>
          <p:nvPr/>
        </p:nvGrpSpPr>
        <p:grpSpPr>
          <a:xfrm>
            <a:off x="6140505" y="3123304"/>
            <a:ext cx="1219582" cy="675879"/>
            <a:chOff x="6160441" y="2971635"/>
            <a:chExt cx="1219582" cy="675879"/>
          </a:xfrm>
        </p:grpSpPr>
        <p:sp>
          <p:nvSpPr>
            <p:cNvPr id="1588" name="Google Shape;1588;p151"/>
            <p:cNvSpPr/>
            <p:nvPr/>
          </p:nvSpPr>
          <p:spPr>
            <a:xfrm>
              <a:off x="6160441" y="2971635"/>
              <a:ext cx="1219582" cy="675879"/>
            </a:xfrm>
            <a:prstGeom prst="rightArrow">
              <a:avLst>
                <a:gd fmla="val 50000" name="adj1"/>
                <a:gd fmla="val 50000" name="adj2"/>
              </a:avLst>
            </a:prstGeom>
            <a:solidFill>
              <a:srgbClr val="D4F3F0"/>
            </a:solidFill>
            <a:ln cap="flat" cmpd="sng" w="9525">
              <a:solidFill>
                <a:srgbClr val="D4F3F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1589" name="Google Shape;1589;p151"/>
            <p:cNvSpPr txBox="1"/>
            <p:nvPr/>
          </p:nvSpPr>
          <p:spPr>
            <a:xfrm>
              <a:off x="6376138" y="3162134"/>
              <a:ext cx="640080" cy="274320"/>
            </a:xfrm>
            <a:prstGeom prst="rect">
              <a:avLst/>
            </a:prstGeom>
            <a:solidFill>
              <a:srgbClr val="D4F3F0"/>
            </a:solidFill>
            <a:ln cap="flat" cmpd="sng" w="9525">
              <a:solidFill>
                <a:srgbClr val="D4F3F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n" sz="1200">
                  <a:solidFill>
                    <a:schemeClr val="dk1"/>
                  </a:solidFill>
                  <a:latin typeface="Arial"/>
                  <a:ea typeface="Arial"/>
                  <a:cs typeface="Arial"/>
                  <a:sym typeface="Arial"/>
                </a:rPr>
                <a:t>365 days</a:t>
              </a:r>
              <a:endParaRPr sz="1100"/>
            </a:p>
          </p:txBody>
        </p:sp>
      </p:grpSp>
      <p:grpSp>
        <p:nvGrpSpPr>
          <p:cNvPr descr="Delete." id="1590" name="Google Shape;1590;p151"/>
          <p:cNvGrpSpPr/>
          <p:nvPr/>
        </p:nvGrpSpPr>
        <p:grpSpPr>
          <a:xfrm>
            <a:off x="7148826" y="2140602"/>
            <a:ext cx="1163400" cy="2017856"/>
            <a:chOff x="7148826" y="1800395"/>
            <a:chExt cx="1163400" cy="2017856"/>
          </a:xfrm>
        </p:grpSpPr>
        <p:pic>
          <p:nvPicPr>
            <p:cNvPr descr="Trash can." id="1591" name="Google Shape;1591;p151"/>
            <p:cNvPicPr preferRelativeResize="0"/>
            <p:nvPr/>
          </p:nvPicPr>
          <p:blipFill rotWithShape="1">
            <a:blip r:embed="rId4">
              <a:alphaModFix/>
            </a:blip>
            <a:srcRect b="0" l="0" r="0" t="0"/>
            <a:stretch/>
          </p:blipFill>
          <p:spPr>
            <a:xfrm>
              <a:off x="7238664" y="2793242"/>
              <a:ext cx="983724" cy="1025009"/>
            </a:xfrm>
            <a:prstGeom prst="rect">
              <a:avLst/>
            </a:prstGeom>
            <a:noFill/>
            <a:ln>
              <a:noFill/>
            </a:ln>
          </p:spPr>
        </p:pic>
        <p:sp>
          <p:nvSpPr>
            <p:cNvPr id="1592" name="Google Shape;1592;p151"/>
            <p:cNvSpPr txBox="1"/>
            <p:nvPr/>
          </p:nvSpPr>
          <p:spPr>
            <a:xfrm>
              <a:off x="7148826" y="1800395"/>
              <a:ext cx="1163400" cy="18466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 sz="1200">
                  <a:solidFill>
                    <a:schemeClr val="dk1"/>
                  </a:solidFill>
                  <a:latin typeface="Arial"/>
                  <a:ea typeface="Arial"/>
                  <a:cs typeface="Arial"/>
                  <a:sym typeface="Arial"/>
                </a:rPr>
                <a:t>Delete</a:t>
              </a:r>
              <a:endParaRPr b="1" sz="1400">
                <a:solidFill>
                  <a:schemeClr val="dk1"/>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152"/>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598" name="Google Shape;1598;p152"/>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Storage comparison</a:t>
            </a:r>
            <a:endParaRPr/>
          </a:p>
        </p:txBody>
      </p:sp>
      <p:graphicFrame>
        <p:nvGraphicFramePr>
          <p:cNvPr descr="Table comparing Amazon S3 with Amazon Glacier. The criteria are data volume, average latency, item size, cost per GB per month, type of billed requests, and price for retrieving data." id="1599" name="Google Shape;1599;p152"/>
          <p:cNvGraphicFramePr/>
          <p:nvPr/>
        </p:nvGraphicFramePr>
        <p:xfrm>
          <a:off x="273844" y="857250"/>
          <a:ext cx="3000000" cy="3000000"/>
        </p:xfrm>
        <a:graphic>
          <a:graphicData uri="http://schemas.openxmlformats.org/drawingml/2006/table">
            <a:tbl>
              <a:tblPr bandRow="1" firstRow="1">
                <a:noFill/>
                <a:tableStyleId>{77CBF4C6-7B62-4FDD-B631-61854CDDD156}</a:tableStyleId>
              </a:tblPr>
              <a:tblGrid>
                <a:gridCol w="2869400"/>
                <a:gridCol w="2573350"/>
                <a:gridCol w="3248775"/>
              </a:tblGrid>
              <a:tr h="278125">
                <a:tc>
                  <a:txBody>
                    <a:bodyPr/>
                    <a:lstStyle/>
                    <a:p>
                      <a:pPr indent="0" lvl="0" marL="0" marR="0" rtl="0" algn="l">
                        <a:spcBef>
                          <a:spcPts val="0"/>
                        </a:spcBef>
                        <a:spcAft>
                          <a:spcPts val="0"/>
                        </a:spcAft>
                        <a:buNone/>
                      </a:pPr>
                      <a:r>
                        <a:t/>
                      </a:r>
                      <a:endParaRPr b="0" i="0" sz="1400">
                        <a:latin typeface="Arial"/>
                        <a:ea typeface="Arial"/>
                        <a:cs typeface="Arial"/>
                        <a:sym typeface="Arial"/>
                      </a:endParaRPr>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 sz="2400">
                          <a:solidFill>
                            <a:schemeClr val="dk1"/>
                          </a:solidFill>
                          <a:latin typeface="Arial"/>
                          <a:ea typeface="Arial"/>
                          <a:cs typeface="Arial"/>
                          <a:sym typeface="Arial"/>
                        </a:rPr>
                        <a:t>Amazon S3</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6C2B4"/>
                    </a:solidFill>
                  </a:tcPr>
                </a:tc>
                <a:tc>
                  <a:txBody>
                    <a:bodyPr/>
                    <a:lstStyle/>
                    <a:p>
                      <a:pPr indent="0" lvl="0" marL="0" marR="0" rtl="0" algn="ctr">
                        <a:spcBef>
                          <a:spcPts val="0"/>
                        </a:spcBef>
                        <a:spcAft>
                          <a:spcPts val="0"/>
                        </a:spcAft>
                        <a:buNone/>
                      </a:pPr>
                      <a:r>
                        <a:rPr b="0" i="0" lang="en" sz="2400">
                          <a:solidFill>
                            <a:schemeClr val="dk1"/>
                          </a:solidFill>
                          <a:latin typeface="Arial"/>
                          <a:ea typeface="Arial"/>
                          <a:cs typeface="Arial"/>
                          <a:sym typeface="Arial"/>
                        </a:rPr>
                        <a:t>Amazon S3 Glacier</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l">
                        <a:spcBef>
                          <a:spcPts val="0"/>
                        </a:spcBef>
                        <a:spcAft>
                          <a:spcPts val="0"/>
                        </a:spcAft>
                        <a:buNone/>
                      </a:pPr>
                      <a:r>
                        <a:rPr b="0" i="0" lang="en" sz="2100">
                          <a:latin typeface="Arial"/>
                          <a:ea typeface="Arial"/>
                          <a:cs typeface="Arial"/>
                          <a:sym typeface="Arial"/>
                        </a:rPr>
                        <a:t>Data Volume</a:t>
                      </a:r>
                      <a:endParaRPr sz="1100"/>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 sz="2100">
                          <a:latin typeface="Arial"/>
                          <a:ea typeface="Arial"/>
                          <a:cs typeface="Arial"/>
                          <a:sym typeface="Arial"/>
                        </a:rPr>
                        <a:t>No limit</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 sz="2100">
                          <a:latin typeface="Arial"/>
                          <a:ea typeface="Arial"/>
                          <a:cs typeface="Arial"/>
                          <a:sym typeface="Arial"/>
                        </a:rPr>
                        <a:t>No limit</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78125">
                <a:tc>
                  <a:txBody>
                    <a:bodyPr/>
                    <a:lstStyle/>
                    <a:p>
                      <a:pPr indent="0" lvl="0" marL="0" marR="0" rtl="0" algn="l">
                        <a:spcBef>
                          <a:spcPts val="0"/>
                        </a:spcBef>
                        <a:spcAft>
                          <a:spcPts val="0"/>
                        </a:spcAft>
                        <a:buNone/>
                      </a:pPr>
                      <a:r>
                        <a:rPr b="0" i="0" lang="en" sz="2100">
                          <a:latin typeface="Arial"/>
                          <a:ea typeface="Arial"/>
                          <a:cs typeface="Arial"/>
                          <a:sym typeface="Arial"/>
                        </a:rPr>
                        <a:t>Average Latency</a:t>
                      </a:r>
                      <a:endParaRPr sz="1100"/>
                    </a:p>
                  </a:txBody>
                  <a:tcPr marT="34300" marB="34300" marR="68600" marL="68600" anchor="ctr">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rPr b="0" i="0" lang="en" sz="2100">
                          <a:latin typeface="Arial"/>
                          <a:ea typeface="Arial"/>
                          <a:cs typeface="Arial"/>
                          <a:sym typeface="Arial"/>
                        </a:rPr>
                        <a:t>ms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 sz="2100">
                          <a:latin typeface="Arial"/>
                          <a:ea typeface="Arial"/>
                          <a:cs typeface="Arial"/>
                          <a:sym typeface="Arial"/>
                        </a:rPr>
                        <a:t>minutes/hours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78125">
                <a:tc>
                  <a:txBody>
                    <a:bodyPr/>
                    <a:lstStyle/>
                    <a:p>
                      <a:pPr indent="0" lvl="0" marL="0" marR="0" rtl="0" algn="l">
                        <a:spcBef>
                          <a:spcPts val="0"/>
                        </a:spcBef>
                        <a:spcAft>
                          <a:spcPts val="0"/>
                        </a:spcAft>
                        <a:buNone/>
                      </a:pPr>
                      <a:r>
                        <a:rPr b="0" i="0" lang="en" sz="2100">
                          <a:latin typeface="Arial"/>
                          <a:ea typeface="Arial"/>
                          <a:cs typeface="Arial"/>
                          <a:sym typeface="Arial"/>
                        </a:rPr>
                        <a:t>Item Size</a:t>
                      </a:r>
                      <a:endParaRPr sz="1100"/>
                    </a:p>
                  </a:txBody>
                  <a:tcPr marT="34300" marB="34300" marR="68600" marL="68600" anchor="ctr">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0" i="0" lang="en" sz="2100">
                          <a:latin typeface="Arial"/>
                          <a:ea typeface="Arial"/>
                          <a:cs typeface="Arial"/>
                          <a:sym typeface="Arial"/>
                        </a:rPr>
                        <a:t>5 TB maximum</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 sz="2100">
                          <a:latin typeface="Arial"/>
                          <a:ea typeface="Arial"/>
                          <a:cs typeface="Arial"/>
                          <a:sym typeface="Arial"/>
                        </a:rPr>
                        <a:t>40 TB maximum</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78125">
                <a:tc>
                  <a:txBody>
                    <a:bodyPr/>
                    <a:lstStyle/>
                    <a:p>
                      <a:pPr indent="0" lvl="0" marL="0" marR="0" rtl="0" algn="l">
                        <a:spcBef>
                          <a:spcPts val="0"/>
                        </a:spcBef>
                        <a:spcAft>
                          <a:spcPts val="0"/>
                        </a:spcAft>
                        <a:buNone/>
                      </a:pPr>
                      <a:r>
                        <a:rPr b="0" i="0" lang="en" sz="2100">
                          <a:latin typeface="Arial"/>
                          <a:ea typeface="Arial"/>
                          <a:cs typeface="Arial"/>
                          <a:sym typeface="Arial"/>
                        </a:rPr>
                        <a:t>Cost/GB per Month</a:t>
                      </a:r>
                      <a:endParaRPr sz="1100"/>
                    </a:p>
                  </a:txBody>
                  <a:tcPr marT="34300" marB="34300" marR="68600" marL="6860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100"/>
                        <a:buFont typeface="Arial"/>
                        <a:buNone/>
                      </a:pPr>
                      <a:r>
                        <a:rPr b="0" i="0" lang="en" sz="2100">
                          <a:latin typeface="Arial"/>
                          <a:ea typeface="Arial"/>
                          <a:cs typeface="Arial"/>
                          <a:sym typeface="Arial"/>
                        </a:rPr>
                        <a:t>Higher cost</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b="0" i="0" lang="en" sz="2100">
                          <a:latin typeface="Arial"/>
                          <a:ea typeface="Arial"/>
                          <a:cs typeface="Arial"/>
                          <a:sym typeface="Arial"/>
                        </a:rPr>
                        <a:t>Lower cost</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78125">
                <a:tc>
                  <a:txBody>
                    <a:bodyPr/>
                    <a:lstStyle/>
                    <a:p>
                      <a:pPr indent="0" lvl="0" marL="0" marR="0" rtl="0" algn="l">
                        <a:spcBef>
                          <a:spcPts val="0"/>
                        </a:spcBef>
                        <a:spcAft>
                          <a:spcPts val="0"/>
                        </a:spcAft>
                        <a:buNone/>
                      </a:pPr>
                      <a:r>
                        <a:rPr b="0" i="0" lang="en" sz="2100">
                          <a:latin typeface="Arial"/>
                          <a:ea typeface="Arial"/>
                          <a:cs typeface="Arial"/>
                          <a:sym typeface="Arial"/>
                        </a:rPr>
                        <a:t>Billed Requests</a:t>
                      </a:r>
                      <a:endParaRPr sz="1100"/>
                    </a:p>
                  </a:txBody>
                  <a:tcPr marT="34300" marB="34300" marR="68600" marL="68600" anchor="ctr">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0" i="0" lang="en" sz="2100">
                          <a:latin typeface="Arial"/>
                          <a:ea typeface="Arial"/>
                          <a:cs typeface="Arial"/>
                          <a:sym typeface="Arial"/>
                        </a:rPr>
                        <a:t>PUT, COPY, POST, LIST, and GET</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 sz="2100">
                          <a:latin typeface="Arial"/>
                          <a:ea typeface="Arial"/>
                          <a:cs typeface="Arial"/>
                          <a:sym typeface="Arial"/>
                        </a:rPr>
                        <a:t>UPLOAD and retrieval</a:t>
                      </a:r>
                      <a:endParaRPr sz="1100"/>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78125">
                <a:tc>
                  <a:txBody>
                    <a:bodyPr/>
                    <a:lstStyle/>
                    <a:p>
                      <a:pPr indent="0" lvl="0" marL="0" marR="0" rtl="0" algn="l">
                        <a:spcBef>
                          <a:spcPts val="0"/>
                        </a:spcBef>
                        <a:spcAft>
                          <a:spcPts val="0"/>
                        </a:spcAft>
                        <a:buNone/>
                      </a:pPr>
                      <a:r>
                        <a:rPr b="0" i="0" lang="en" sz="2100">
                          <a:latin typeface="Arial"/>
                          <a:ea typeface="Arial"/>
                          <a:cs typeface="Arial"/>
                          <a:sym typeface="Arial"/>
                        </a:rPr>
                        <a:t>Retrieval Pricing</a:t>
                      </a:r>
                      <a:endParaRPr sz="1100"/>
                    </a:p>
                  </a:txBody>
                  <a:tcPr marT="34300" marB="34300" marR="68600" marL="68600" anchor="ctr">
                    <a:lnR cap="flat" cmpd="sng" w="12700">
                      <a:solidFill>
                        <a:schemeClr val="dk1"/>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 sz="2100">
                          <a:latin typeface="Arial"/>
                          <a:ea typeface="Arial"/>
                          <a:cs typeface="Arial"/>
                          <a:sym typeface="Arial"/>
                        </a:rPr>
                        <a:t>¢ </a:t>
                      </a:r>
                      <a:endParaRPr sz="1100"/>
                    </a:p>
                    <a:p>
                      <a:pPr indent="0" lvl="0" marL="0" marR="0" rtl="0" algn="ctr">
                        <a:spcBef>
                          <a:spcPts val="0"/>
                        </a:spcBef>
                        <a:spcAft>
                          <a:spcPts val="0"/>
                        </a:spcAft>
                        <a:buNone/>
                      </a:pPr>
                      <a:r>
                        <a:rPr b="0" i="0" lang="en" sz="2100">
                          <a:latin typeface="Arial"/>
                          <a:ea typeface="Arial"/>
                          <a:cs typeface="Arial"/>
                          <a:sym typeface="Arial"/>
                        </a:rPr>
                        <a:t>Per request</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 sz="2100">
                          <a:latin typeface="Arial"/>
                          <a:ea typeface="Arial"/>
                          <a:cs typeface="Arial"/>
                          <a:sym typeface="Arial"/>
                        </a:rPr>
                        <a:t>¢¢</a:t>
                      </a:r>
                      <a:endParaRPr sz="1100"/>
                    </a:p>
                    <a:p>
                      <a:pPr indent="0" lvl="0" marL="0" marR="0" rtl="0" algn="ctr">
                        <a:spcBef>
                          <a:spcPts val="0"/>
                        </a:spcBef>
                        <a:spcAft>
                          <a:spcPts val="0"/>
                        </a:spcAft>
                        <a:buNone/>
                      </a:pPr>
                      <a:r>
                        <a:rPr b="0" i="0" lang="en" sz="2100">
                          <a:latin typeface="Arial"/>
                          <a:ea typeface="Arial"/>
                          <a:cs typeface="Arial"/>
                          <a:sym typeface="Arial"/>
                        </a:rPr>
                        <a:t>Per request and per GB</a:t>
                      </a:r>
                      <a:endParaRPr sz="1100"/>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153"/>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605" name="Google Shape;1605;p153"/>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Server-side encryption</a:t>
            </a:r>
            <a:endParaRPr/>
          </a:p>
        </p:txBody>
      </p:sp>
      <p:grpSp>
        <p:nvGrpSpPr>
          <p:cNvPr descr="Corporate data center with server and file." id="1606" name="Google Shape;1606;p153"/>
          <p:cNvGrpSpPr/>
          <p:nvPr/>
        </p:nvGrpSpPr>
        <p:grpSpPr>
          <a:xfrm>
            <a:off x="852635" y="1236199"/>
            <a:ext cx="1553219" cy="975421"/>
            <a:chOff x="1731207" y="1648265"/>
            <a:chExt cx="2070958" cy="1300561"/>
          </a:xfrm>
        </p:grpSpPr>
        <p:pic>
          <p:nvPicPr>
            <p:cNvPr id="1607" name="Google Shape;1607;p153"/>
            <p:cNvPicPr preferRelativeResize="0"/>
            <p:nvPr/>
          </p:nvPicPr>
          <p:blipFill rotWithShape="1">
            <a:blip r:embed="rId3">
              <a:alphaModFix/>
            </a:blip>
            <a:srcRect b="0" l="0" r="0" t="0"/>
            <a:stretch/>
          </p:blipFill>
          <p:spPr>
            <a:xfrm>
              <a:off x="2154533" y="2355258"/>
              <a:ext cx="469900" cy="469900"/>
            </a:xfrm>
            <a:prstGeom prst="rect">
              <a:avLst/>
            </a:prstGeom>
            <a:noFill/>
            <a:ln>
              <a:noFill/>
            </a:ln>
          </p:spPr>
        </p:pic>
        <p:sp>
          <p:nvSpPr>
            <p:cNvPr id="1608" name="Google Shape;1608;p153"/>
            <p:cNvSpPr/>
            <p:nvPr/>
          </p:nvSpPr>
          <p:spPr>
            <a:xfrm>
              <a:off x="3021044" y="2394228"/>
              <a:ext cx="464439" cy="391960"/>
            </a:xfrm>
            <a:prstGeom prst="flowChartDocument">
              <a:avLst/>
            </a:prstGeom>
            <a:noFill/>
            <a:ln cap="flat" cmpd="sng" w="10775">
              <a:solidFill>
                <a:srgbClr val="00333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609" name="Google Shape;1609;p153"/>
            <p:cNvSpPr/>
            <p:nvPr/>
          </p:nvSpPr>
          <p:spPr>
            <a:xfrm>
              <a:off x="1731207" y="1648265"/>
              <a:ext cx="2070958" cy="1300561"/>
            </a:xfrm>
            <a:prstGeom prst="rect">
              <a:avLst/>
            </a:prstGeom>
            <a:noFill/>
            <a:ln cap="flat" cmpd="sng" w="12700">
              <a:solidFill>
                <a:srgbClr val="5A6B86"/>
              </a:solidFill>
              <a:prstDash val="solid"/>
              <a:miter lim="800000"/>
              <a:headEnd len="sm" w="sm" type="none"/>
              <a:tailEnd len="sm" w="sm" type="none"/>
            </a:ln>
          </p:spPr>
          <p:txBody>
            <a:bodyPr anchorCtr="0" anchor="t" bIns="34275" lIns="342900" spcFirstLastPara="1" rIns="68575" wrap="square" tIns="68575">
              <a:noAutofit/>
            </a:bodyPr>
            <a:lstStyle/>
            <a:p>
              <a:pPr indent="0" lvl="0" marL="0" marR="0" rtl="0" algn="l">
                <a:lnSpc>
                  <a:spcPct val="100000"/>
                </a:lnSpc>
                <a:spcBef>
                  <a:spcPts val="0"/>
                </a:spcBef>
                <a:spcAft>
                  <a:spcPts val="0"/>
                </a:spcAft>
                <a:buClr>
                  <a:srgbClr val="5A6B86"/>
                </a:buClr>
                <a:buSzPts val="1200"/>
                <a:buFont typeface="Arial"/>
                <a:buNone/>
              </a:pPr>
              <a:r>
                <a:rPr b="0" i="0" lang="en" sz="1200" u="none" cap="none" strike="noStrike">
                  <a:solidFill>
                    <a:srgbClr val="5A6B86"/>
                  </a:solidFill>
                  <a:latin typeface="Arial"/>
                  <a:ea typeface="Arial"/>
                  <a:cs typeface="Arial"/>
                  <a:sym typeface="Arial"/>
                </a:rPr>
                <a:t>Corporate </a:t>
              </a:r>
              <a:endParaRPr sz="1100"/>
            </a:p>
            <a:p>
              <a:pPr indent="0" lvl="0" marL="0" marR="0" rtl="0" algn="l">
                <a:lnSpc>
                  <a:spcPct val="100000"/>
                </a:lnSpc>
                <a:spcBef>
                  <a:spcPts val="0"/>
                </a:spcBef>
                <a:spcAft>
                  <a:spcPts val="0"/>
                </a:spcAft>
                <a:buClr>
                  <a:srgbClr val="5A6B86"/>
                </a:buClr>
                <a:buSzPts val="1200"/>
                <a:buFont typeface="Arial"/>
                <a:buNone/>
              </a:pPr>
              <a:r>
                <a:rPr b="0" i="0" lang="en" sz="1200" u="none" cap="none" strike="noStrike">
                  <a:solidFill>
                    <a:srgbClr val="5A6B86"/>
                  </a:solidFill>
                  <a:latin typeface="Arial"/>
                  <a:ea typeface="Arial"/>
                  <a:cs typeface="Arial"/>
                  <a:sym typeface="Arial"/>
                </a:rPr>
                <a:t>data center</a:t>
              </a:r>
              <a:endParaRPr sz="1100"/>
            </a:p>
          </p:txBody>
        </p:sp>
        <p:pic>
          <p:nvPicPr>
            <p:cNvPr id="1610" name="Google Shape;1610;p153"/>
            <p:cNvPicPr preferRelativeResize="0"/>
            <p:nvPr/>
          </p:nvPicPr>
          <p:blipFill rotWithShape="1">
            <a:blip r:embed="rId4">
              <a:alphaModFix/>
            </a:blip>
            <a:srcRect b="0" l="0" r="0" t="0"/>
            <a:stretch/>
          </p:blipFill>
          <p:spPr>
            <a:xfrm>
              <a:off x="1731207" y="1648266"/>
              <a:ext cx="457200" cy="457200"/>
            </a:xfrm>
            <a:prstGeom prst="rect">
              <a:avLst/>
            </a:prstGeom>
            <a:noFill/>
            <a:ln>
              <a:noFill/>
            </a:ln>
          </p:spPr>
        </p:pic>
      </p:grpSp>
      <p:cxnSp>
        <p:nvCxnSpPr>
          <p:cNvPr id="1611" name="Google Shape;1611;p153"/>
          <p:cNvCxnSpPr/>
          <p:nvPr/>
        </p:nvCxnSpPr>
        <p:spPr>
          <a:xfrm>
            <a:off x="2492085" y="1693115"/>
            <a:ext cx="1371600" cy="0"/>
          </a:xfrm>
          <a:prstGeom prst="straightConnector1">
            <a:avLst/>
          </a:prstGeom>
          <a:noFill/>
          <a:ln cap="flat" cmpd="sng" w="12700">
            <a:solidFill>
              <a:srgbClr val="545B64"/>
            </a:solidFill>
            <a:prstDash val="solid"/>
            <a:round/>
            <a:headEnd len="sm" w="sm" type="none"/>
            <a:tailEnd len="med" w="med" type="stealth"/>
          </a:ln>
        </p:spPr>
      </p:cxnSp>
      <p:grpSp>
        <p:nvGrpSpPr>
          <p:cNvPr descr="Lock for https." id="1612" name="Google Shape;1612;p153"/>
          <p:cNvGrpSpPr/>
          <p:nvPr/>
        </p:nvGrpSpPr>
        <p:grpSpPr>
          <a:xfrm>
            <a:off x="3956920" y="1289900"/>
            <a:ext cx="685800" cy="977001"/>
            <a:chOff x="5504493" y="1719866"/>
            <a:chExt cx="914400" cy="1302668"/>
          </a:xfrm>
        </p:grpSpPr>
        <p:pic>
          <p:nvPicPr>
            <p:cNvPr id="1613" name="Google Shape;1613;p153"/>
            <p:cNvPicPr preferRelativeResize="0"/>
            <p:nvPr/>
          </p:nvPicPr>
          <p:blipFill rotWithShape="1">
            <a:blip r:embed="rId5">
              <a:alphaModFix/>
            </a:blip>
            <a:srcRect b="0" l="0" r="0" t="0"/>
            <a:stretch/>
          </p:blipFill>
          <p:spPr>
            <a:xfrm>
              <a:off x="5504493" y="1719866"/>
              <a:ext cx="914400" cy="914400"/>
            </a:xfrm>
            <a:prstGeom prst="rect">
              <a:avLst/>
            </a:prstGeom>
            <a:noFill/>
            <a:ln>
              <a:noFill/>
            </a:ln>
          </p:spPr>
        </p:pic>
        <p:sp>
          <p:nvSpPr>
            <p:cNvPr id="1614" name="Google Shape;1614;p153"/>
            <p:cNvSpPr txBox="1"/>
            <p:nvPr/>
          </p:nvSpPr>
          <p:spPr>
            <a:xfrm>
              <a:off x="5635322" y="2683980"/>
              <a:ext cx="671979" cy="33855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https</a:t>
              </a:r>
              <a:endParaRPr sz="1100"/>
            </a:p>
          </p:txBody>
        </p:sp>
      </p:grpSp>
      <p:cxnSp>
        <p:nvCxnSpPr>
          <p:cNvPr id="1615" name="Google Shape;1615;p153"/>
          <p:cNvCxnSpPr>
            <a:stCxn id="1614" idx="2"/>
            <a:endCxn id="1616" idx="0"/>
          </p:cNvCxnSpPr>
          <p:nvPr/>
        </p:nvCxnSpPr>
        <p:spPr>
          <a:xfrm rot="5400000">
            <a:off x="3231984" y="2662151"/>
            <a:ext cx="1470300" cy="679800"/>
          </a:xfrm>
          <a:prstGeom prst="bentConnector3">
            <a:avLst>
              <a:gd fmla="val 84813" name="adj1"/>
            </a:avLst>
          </a:prstGeom>
          <a:noFill/>
          <a:ln cap="flat" cmpd="sng" w="12700">
            <a:solidFill>
              <a:srgbClr val="545B64"/>
            </a:solidFill>
            <a:prstDash val="solid"/>
            <a:round/>
            <a:headEnd len="sm" w="sm" type="none"/>
            <a:tailEnd len="med" w="med" type="stealth"/>
          </a:ln>
        </p:spPr>
      </p:cxnSp>
      <p:cxnSp>
        <p:nvCxnSpPr>
          <p:cNvPr id="1617" name="Google Shape;1617;p153"/>
          <p:cNvCxnSpPr>
            <a:stCxn id="1614" idx="2"/>
            <a:endCxn id="1618" idx="0"/>
          </p:cNvCxnSpPr>
          <p:nvPr/>
        </p:nvCxnSpPr>
        <p:spPr>
          <a:xfrm flipH="1" rot="-5400000">
            <a:off x="4014384" y="2559551"/>
            <a:ext cx="1470300" cy="885000"/>
          </a:xfrm>
          <a:prstGeom prst="bentConnector3">
            <a:avLst>
              <a:gd fmla="val 84813" name="adj1"/>
            </a:avLst>
          </a:prstGeom>
          <a:noFill/>
          <a:ln cap="flat" cmpd="sng" w="12700">
            <a:solidFill>
              <a:srgbClr val="545B64"/>
            </a:solidFill>
            <a:prstDash val="solid"/>
            <a:round/>
            <a:headEnd len="sm" w="sm" type="none"/>
            <a:tailEnd len="med" w="med" type="stealth"/>
          </a:ln>
        </p:spPr>
      </p:cxnSp>
      <p:grpSp>
        <p:nvGrpSpPr>
          <p:cNvPr descr="Amazon S3 Glacier and Amazon S3 in AWS Cloud." id="1619" name="Google Shape;1619;p153"/>
          <p:cNvGrpSpPr/>
          <p:nvPr/>
        </p:nvGrpSpPr>
        <p:grpSpPr>
          <a:xfrm>
            <a:off x="2756770" y="3189656"/>
            <a:ext cx="3086100" cy="1577340"/>
            <a:chOff x="4117653" y="4252875"/>
            <a:chExt cx="4114800" cy="2103120"/>
          </a:xfrm>
        </p:grpSpPr>
        <p:sp>
          <p:nvSpPr>
            <p:cNvPr id="1620" name="Google Shape;1620;p153"/>
            <p:cNvSpPr txBox="1"/>
            <p:nvPr/>
          </p:nvSpPr>
          <p:spPr>
            <a:xfrm>
              <a:off x="4127232" y="5812339"/>
              <a:ext cx="2301904" cy="33855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Amazon S3 Glacier</a:t>
              </a:r>
              <a:endParaRPr sz="1100"/>
            </a:p>
          </p:txBody>
        </p:sp>
        <p:sp>
          <p:nvSpPr>
            <p:cNvPr id="1621" name="Google Shape;1621;p153"/>
            <p:cNvSpPr txBox="1"/>
            <p:nvPr/>
          </p:nvSpPr>
          <p:spPr>
            <a:xfrm>
              <a:off x="6724657" y="5812339"/>
              <a:ext cx="1280160" cy="36576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Amazon S3</a:t>
              </a:r>
              <a:endParaRPr sz="1100"/>
            </a:p>
          </p:txBody>
        </p:sp>
        <p:pic>
          <p:nvPicPr>
            <p:cNvPr id="1618" name="Google Shape;1618;p153"/>
            <p:cNvPicPr preferRelativeResize="0"/>
            <p:nvPr/>
          </p:nvPicPr>
          <p:blipFill rotWithShape="1">
            <a:blip r:embed="rId6">
              <a:alphaModFix/>
            </a:blip>
            <a:srcRect b="0" l="0" r="0" t="0"/>
            <a:stretch/>
          </p:blipFill>
          <p:spPr>
            <a:xfrm>
              <a:off x="7009137" y="4982759"/>
              <a:ext cx="711200" cy="711200"/>
            </a:xfrm>
            <a:prstGeom prst="rect">
              <a:avLst/>
            </a:prstGeom>
            <a:noFill/>
            <a:ln>
              <a:noFill/>
            </a:ln>
          </p:spPr>
        </p:pic>
        <p:pic>
          <p:nvPicPr>
            <p:cNvPr id="1616" name="Google Shape;1616;p153"/>
            <p:cNvPicPr preferRelativeResize="0"/>
            <p:nvPr/>
          </p:nvPicPr>
          <p:blipFill rotWithShape="1">
            <a:blip r:embed="rId7">
              <a:alphaModFix/>
            </a:blip>
            <a:srcRect b="0" l="0" r="0" t="0"/>
            <a:stretch/>
          </p:blipFill>
          <p:spPr>
            <a:xfrm>
              <a:off x="4922584" y="4982759"/>
              <a:ext cx="711200" cy="711200"/>
            </a:xfrm>
            <a:prstGeom prst="rect">
              <a:avLst/>
            </a:prstGeom>
            <a:noFill/>
            <a:ln>
              <a:noFill/>
            </a:ln>
          </p:spPr>
        </p:pic>
        <p:grpSp>
          <p:nvGrpSpPr>
            <p:cNvPr descr="aws cloud." id="1622" name="Google Shape;1622;p153"/>
            <p:cNvGrpSpPr/>
            <p:nvPr/>
          </p:nvGrpSpPr>
          <p:grpSpPr>
            <a:xfrm>
              <a:off x="4117653" y="4252875"/>
              <a:ext cx="4114800" cy="2103120"/>
              <a:chOff x="4117653" y="4252875"/>
              <a:chExt cx="4114800" cy="2103120"/>
            </a:xfrm>
          </p:grpSpPr>
          <p:pic>
            <p:nvPicPr>
              <p:cNvPr id="1623" name="Google Shape;1623;p153"/>
              <p:cNvPicPr preferRelativeResize="0"/>
              <p:nvPr/>
            </p:nvPicPr>
            <p:blipFill rotWithShape="1">
              <a:blip r:embed="rId8">
                <a:alphaModFix/>
              </a:blip>
              <a:srcRect b="0" l="0" r="0" t="0"/>
              <a:stretch/>
            </p:blipFill>
            <p:spPr>
              <a:xfrm>
                <a:off x="4117653" y="4252875"/>
                <a:ext cx="457200" cy="457200"/>
              </a:xfrm>
              <a:prstGeom prst="rect">
                <a:avLst/>
              </a:prstGeom>
              <a:noFill/>
              <a:ln>
                <a:noFill/>
              </a:ln>
            </p:spPr>
          </p:pic>
          <p:sp>
            <p:nvSpPr>
              <p:cNvPr id="1624" name="Google Shape;1624;p153"/>
              <p:cNvSpPr/>
              <p:nvPr/>
            </p:nvSpPr>
            <p:spPr>
              <a:xfrm>
                <a:off x="4117653" y="4252875"/>
                <a:ext cx="4114800" cy="2103120"/>
              </a:xfrm>
              <a:prstGeom prst="rect">
                <a:avLst/>
              </a:prstGeom>
              <a:noFill/>
              <a:ln cap="flat" cmpd="sng" w="12700">
                <a:solidFill>
                  <a:srgbClr val="232F3D"/>
                </a:solidFill>
                <a:prstDash val="solid"/>
                <a:miter lim="800000"/>
                <a:headEnd len="sm" w="sm" type="none"/>
                <a:tailEnd len="sm" w="sm" type="none"/>
              </a:ln>
            </p:spPr>
            <p:txBody>
              <a:bodyPr anchorCtr="0" anchor="t" bIns="34275" lIns="342900"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AWS Cloud</a:t>
                </a:r>
                <a:endParaRPr sz="1100"/>
              </a:p>
            </p:txBody>
          </p:sp>
        </p:grpSp>
      </p:grpSp>
      <p:grpSp>
        <p:nvGrpSpPr>
          <p:cNvPr descr="Applications on Amazon EC2 in AWS Cloud." id="1625" name="Google Shape;1625;p153"/>
          <p:cNvGrpSpPr/>
          <p:nvPr/>
        </p:nvGrpSpPr>
        <p:grpSpPr>
          <a:xfrm>
            <a:off x="6179778" y="1169204"/>
            <a:ext cx="2500077" cy="1234440"/>
            <a:chOff x="8239704" y="1558939"/>
            <a:chExt cx="3333436" cy="1645920"/>
          </a:xfrm>
        </p:grpSpPr>
        <p:sp>
          <p:nvSpPr>
            <p:cNvPr id="1626" name="Google Shape;1626;p153"/>
            <p:cNvSpPr txBox="1"/>
            <p:nvPr/>
          </p:nvSpPr>
          <p:spPr>
            <a:xfrm>
              <a:off x="10059835" y="2811496"/>
              <a:ext cx="1513305" cy="30777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chemeClr val="dk1"/>
                  </a:solidFill>
                  <a:latin typeface="Arial"/>
                  <a:ea typeface="Arial"/>
                  <a:cs typeface="Arial"/>
                  <a:sym typeface="Arial"/>
                </a:rPr>
                <a:t>Amazon EC2</a:t>
              </a:r>
              <a:endParaRPr sz="1100"/>
            </a:p>
          </p:txBody>
        </p:sp>
        <p:sp>
          <p:nvSpPr>
            <p:cNvPr id="1627" name="Google Shape;1627;p153"/>
            <p:cNvSpPr txBox="1"/>
            <p:nvPr/>
          </p:nvSpPr>
          <p:spPr>
            <a:xfrm>
              <a:off x="8239704" y="2630559"/>
              <a:ext cx="2301904" cy="52322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100">
                  <a:solidFill>
                    <a:schemeClr val="dk1"/>
                  </a:solidFill>
                  <a:latin typeface="Arial"/>
                  <a:ea typeface="Arial"/>
                  <a:cs typeface="Arial"/>
                  <a:sym typeface="Arial"/>
                </a:rPr>
                <a:t>Your Applications on</a:t>
              </a:r>
              <a:endParaRPr sz="1100"/>
            </a:p>
            <a:p>
              <a:pPr indent="0" lvl="0" marL="0" marR="0" rtl="0" algn="ctr">
                <a:spcBef>
                  <a:spcPts val="0"/>
                </a:spcBef>
                <a:spcAft>
                  <a:spcPts val="0"/>
                </a:spcAft>
                <a:buNone/>
              </a:pPr>
              <a:r>
                <a:rPr lang="en" sz="1100">
                  <a:solidFill>
                    <a:schemeClr val="dk1"/>
                  </a:solidFill>
                  <a:latin typeface="Arial"/>
                  <a:ea typeface="Arial"/>
                  <a:cs typeface="Arial"/>
                  <a:sym typeface="Arial"/>
                </a:rPr>
                <a:t>Amazon EC2</a:t>
              </a:r>
              <a:endParaRPr sz="1100"/>
            </a:p>
          </p:txBody>
        </p:sp>
        <p:pic>
          <p:nvPicPr>
            <p:cNvPr id="1628" name="Google Shape;1628;p153"/>
            <p:cNvPicPr preferRelativeResize="0"/>
            <p:nvPr/>
          </p:nvPicPr>
          <p:blipFill rotWithShape="1">
            <a:blip r:embed="rId9">
              <a:alphaModFix/>
            </a:blip>
            <a:srcRect b="0" l="0" r="0" t="0"/>
            <a:stretch/>
          </p:blipFill>
          <p:spPr>
            <a:xfrm>
              <a:off x="10460887" y="1990678"/>
              <a:ext cx="711200" cy="711200"/>
            </a:xfrm>
            <a:prstGeom prst="rect">
              <a:avLst/>
            </a:prstGeom>
            <a:noFill/>
            <a:ln>
              <a:noFill/>
            </a:ln>
          </p:spPr>
        </p:pic>
        <p:pic>
          <p:nvPicPr>
            <p:cNvPr id="1629" name="Google Shape;1629;p153"/>
            <p:cNvPicPr preferRelativeResize="0"/>
            <p:nvPr/>
          </p:nvPicPr>
          <p:blipFill rotWithShape="1">
            <a:blip r:embed="rId10">
              <a:alphaModFix/>
            </a:blip>
            <a:srcRect b="0" l="0" r="0" t="0"/>
            <a:stretch/>
          </p:blipFill>
          <p:spPr>
            <a:xfrm>
              <a:off x="9020416" y="2213221"/>
              <a:ext cx="469900" cy="469900"/>
            </a:xfrm>
            <a:prstGeom prst="rect">
              <a:avLst/>
            </a:prstGeom>
            <a:noFill/>
            <a:ln>
              <a:noFill/>
            </a:ln>
          </p:spPr>
        </p:pic>
        <p:pic>
          <p:nvPicPr>
            <p:cNvPr id="1630" name="Google Shape;1630;p153"/>
            <p:cNvPicPr preferRelativeResize="0"/>
            <p:nvPr/>
          </p:nvPicPr>
          <p:blipFill rotWithShape="1">
            <a:blip r:embed="rId10">
              <a:alphaModFix/>
            </a:blip>
            <a:srcRect b="0" l="0" r="0" t="0"/>
            <a:stretch/>
          </p:blipFill>
          <p:spPr>
            <a:xfrm>
              <a:off x="9363316" y="2203696"/>
              <a:ext cx="469900" cy="469900"/>
            </a:xfrm>
            <a:prstGeom prst="rect">
              <a:avLst/>
            </a:prstGeom>
            <a:noFill/>
            <a:ln>
              <a:noFill/>
            </a:ln>
          </p:spPr>
        </p:pic>
        <p:pic>
          <p:nvPicPr>
            <p:cNvPr id="1631" name="Google Shape;1631;p153"/>
            <p:cNvPicPr preferRelativeResize="0"/>
            <p:nvPr/>
          </p:nvPicPr>
          <p:blipFill rotWithShape="1">
            <a:blip r:embed="rId10">
              <a:alphaModFix/>
            </a:blip>
            <a:srcRect b="0" l="0" r="0" t="0"/>
            <a:stretch/>
          </p:blipFill>
          <p:spPr>
            <a:xfrm>
              <a:off x="8639416" y="2203696"/>
              <a:ext cx="469900" cy="469900"/>
            </a:xfrm>
            <a:prstGeom prst="rect">
              <a:avLst/>
            </a:prstGeom>
            <a:noFill/>
            <a:ln>
              <a:noFill/>
            </a:ln>
          </p:spPr>
        </p:pic>
        <p:grpSp>
          <p:nvGrpSpPr>
            <p:cNvPr descr="aws cloud." id="1632" name="Google Shape;1632;p153"/>
            <p:cNvGrpSpPr/>
            <p:nvPr/>
          </p:nvGrpSpPr>
          <p:grpSpPr>
            <a:xfrm>
              <a:off x="8500986" y="1558939"/>
              <a:ext cx="2926080" cy="1645920"/>
              <a:chOff x="7540866" y="1558939"/>
              <a:chExt cx="2926080" cy="1645920"/>
            </a:xfrm>
          </p:grpSpPr>
          <p:pic>
            <p:nvPicPr>
              <p:cNvPr id="1633" name="Google Shape;1633;p153"/>
              <p:cNvPicPr preferRelativeResize="0"/>
              <p:nvPr/>
            </p:nvPicPr>
            <p:blipFill rotWithShape="1">
              <a:blip r:embed="rId8">
                <a:alphaModFix/>
              </a:blip>
              <a:srcRect b="0" l="0" r="0" t="0"/>
              <a:stretch/>
            </p:blipFill>
            <p:spPr>
              <a:xfrm>
                <a:off x="7540866" y="1558939"/>
                <a:ext cx="457200" cy="457200"/>
              </a:xfrm>
              <a:prstGeom prst="rect">
                <a:avLst/>
              </a:prstGeom>
              <a:noFill/>
              <a:ln>
                <a:noFill/>
              </a:ln>
            </p:spPr>
          </p:pic>
          <p:sp>
            <p:nvSpPr>
              <p:cNvPr id="1634" name="Google Shape;1634;p153"/>
              <p:cNvSpPr/>
              <p:nvPr/>
            </p:nvSpPr>
            <p:spPr>
              <a:xfrm>
                <a:off x="7540866" y="1558939"/>
                <a:ext cx="2926080" cy="1645920"/>
              </a:xfrm>
              <a:prstGeom prst="rect">
                <a:avLst/>
              </a:prstGeom>
              <a:noFill/>
              <a:ln cap="flat" cmpd="sng" w="12700">
                <a:solidFill>
                  <a:srgbClr val="232F3D"/>
                </a:solidFill>
                <a:prstDash val="solid"/>
                <a:miter lim="800000"/>
                <a:headEnd len="sm" w="sm" type="none"/>
                <a:tailEnd len="sm" w="sm" type="none"/>
              </a:ln>
            </p:spPr>
            <p:txBody>
              <a:bodyPr anchorCtr="0" anchor="t" bIns="34275" lIns="342900" spcFirstLastPara="1" rIns="68575" wrap="square" tIns="6857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AWS Cloud</a:t>
                </a:r>
                <a:endParaRPr sz="1100"/>
              </a:p>
            </p:txBody>
          </p:sp>
        </p:grpSp>
      </p:grpSp>
      <p:cxnSp>
        <p:nvCxnSpPr>
          <p:cNvPr id="1635" name="Google Shape;1635;p153"/>
          <p:cNvCxnSpPr/>
          <p:nvPr/>
        </p:nvCxnSpPr>
        <p:spPr>
          <a:xfrm rot="10800000">
            <a:off x="4721948" y="1678967"/>
            <a:ext cx="1371600" cy="0"/>
          </a:xfrm>
          <a:prstGeom prst="straightConnector1">
            <a:avLst/>
          </a:prstGeom>
          <a:noFill/>
          <a:ln cap="flat" cmpd="sng" w="12700">
            <a:solidFill>
              <a:srgbClr val="545B64"/>
            </a:solidFill>
            <a:prstDash val="solid"/>
            <a:round/>
            <a:headEnd len="sm" w="sm" type="none"/>
            <a:tailEnd len="med" w="med" type="stealth"/>
          </a:ln>
        </p:spPr>
      </p:cxnSp>
      <p:sp>
        <p:nvSpPr>
          <p:cNvPr id="1636" name="Google Shape;1636;p153"/>
          <p:cNvSpPr txBox="1"/>
          <p:nvPr/>
        </p:nvSpPr>
        <p:spPr>
          <a:xfrm>
            <a:off x="1129871" y="3783769"/>
            <a:ext cx="1353977" cy="4385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Data is encrypted</a:t>
            </a:r>
            <a:br>
              <a:rPr lang="en" sz="1200">
                <a:solidFill>
                  <a:schemeClr val="dk1"/>
                </a:solidFill>
                <a:latin typeface="Arial"/>
                <a:ea typeface="Arial"/>
                <a:cs typeface="Arial"/>
                <a:sym typeface="Arial"/>
              </a:rPr>
            </a:br>
            <a:r>
              <a:rPr lang="en" sz="1200">
                <a:solidFill>
                  <a:schemeClr val="dk1"/>
                </a:solidFill>
                <a:latin typeface="Arial"/>
                <a:ea typeface="Arial"/>
                <a:cs typeface="Arial"/>
                <a:sym typeface="Arial"/>
              </a:rPr>
              <a:t>by default</a:t>
            </a:r>
            <a:endParaRPr sz="1100"/>
          </a:p>
        </p:txBody>
      </p:sp>
      <p:cxnSp>
        <p:nvCxnSpPr>
          <p:cNvPr id="1637" name="Google Shape;1637;p153"/>
          <p:cNvCxnSpPr>
            <a:stCxn id="1636" idx="3"/>
            <a:endCxn id="1616" idx="1"/>
          </p:cNvCxnSpPr>
          <p:nvPr/>
        </p:nvCxnSpPr>
        <p:spPr>
          <a:xfrm>
            <a:off x="2483847" y="4003059"/>
            <a:ext cx="876600" cy="600"/>
          </a:xfrm>
          <a:prstGeom prst="straightConnector1">
            <a:avLst/>
          </a:prstGeom>
          <a:noFill/>
          <a:ln cap="flat" cmpd="sng" w="12700">
            <a:solidFill>
              <a:srgbClr val="545B64"/>
            </a:solidFill>
            <a:prstDash val="solid"/>
            <a:round/>
            <a:headEnd len="sm" w="sm" type="none"/>
            <a:tailEnd len="sm" w="sm" type="none"/>
          </a:ln>
        </p:spPr>
      </p:cxnSp>
      <p:sp>
        <p:nvSpPr>
          <p:cNvPr id="1638" name="Google Shape;1638;p153"/>
          <p:cNvSpPr txBox="1"/>
          <p:nvPr/>
        </p:nvSpPr>
        <p:spPr>
          <a:xfrm>
            <a:off x="6379310" y="3783771"/>
            <a:ext cx="2199300" cy="623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rPr>
              <a:t>AWS controlled </a:t>
            </a:r>
            <a:r>
              <a:rPr lang="en" sz="1200">
                <a:solidFill>
                  <a:schemeClr val="dk1"/>
                </a:solidFill>
                <a:latin typeface="Arial"/>
                <a:ea typeface="Arial"/>
                <a:cs typeface="Arial"/>
                <a:sym typeface="Arial"/>
              </a:rPr>
              <a:t> server-side encryption now by default (as of 2023)</a:t>
            </a:r>
            <a:endParaRPr sz="1100"/>
          </a:p>
        </p:txBody>
      </p:sp>
      <p:cxnSp>
        <p:nvCxnSpPr>
          <p:cNvPr id="1639" name="Google Shape;1639;p153"/>
          <p:cNvCxnSpPr>
            <a:stCxn id="1618" idx="3"/>
            <a:endCxn id="1638" idx="1"/>
          </p:cNvCxnSpPr>
          <p:nvPr/>
        </p:nvCxnSpPr>
        <p:spPr>
          <a:xfrm>
            <a:off x="5458783" y="4003769"/>
            <a:ext cx="920400" cy="91800"/>
          </a:xfrm>
          <a:prstGeom prst="straightConnector1">
            <a:avLst/>
          </a:prstGeom>
          <a:noFill/>
          <a:ln cap="flat" cmpd="sng" w="12700">
            <a:solidFill>
              <a:srgbClr val="545B64"/>
            </a:solidFill>
            <a:prstDash val="solid"/>
            <a:round/>
            <a:headEnd len="sm" w="sm" type="none"/>
            <a:tailEnd len="sm" w="sm"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3" name="Shape 1643"/>
        <p:cNvGrpSpPr/>
        <p:nvPr/>
      </p:nvGrpSpPr>
      <p:grpSpPr>
        <a:xfrm>
          <a:off x="0" y="0"/>
          <a:ext cx="0" cy="0"/>
          <a:chOff x="0" y="0"/>
          <a:chExt cx="0" cy="0"/>
        </a:xfrm>
      </p:grpSpPr>
      <p:sp>
        <p:nvSpPr>
          <p:cNvPr id="1644" name="Google Shape;1644;p154"/>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645" name="Google Shape;1645;p154"/>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Security with Amazon S3 Glacier</a:t>
            </a:r>
            <a:endParaRPr/>
          </a:p>
        </p:txBody>
      </p:sp>
      <p:pic>
        <p:nvPicPr>
          <p:cNvPr id="1646" name="Google Shape;1646;p154"/>
          <p:cNvPicPr preferRelativeResize="0"/>
          <p:nvPr/>
        </p:nvPicPr>
        <p:blipFill rotWithShape="1">
          <a:blip r:embed="rId3">
            <a:alphaModFix/>
          </a:blip>
          <a:srcRect b="0" l="0" r="0" t="0"/>
          <a:stretch/>
        </p:blipFill>
        <p:spPr>
          <a:xfrm>
            <a:off x="1502592" y="1754195"/>
            <a:ext cx="1236711" cy="1236711"/>
          </a:xfrm>
          <a:prstGeom prst="rect">
            <a:avLst/>
          </a:prstGeom>
          <a:noFill/>
          <a:ln>
            <a:noFill/>
          </a:ln>
        </p:spPr>
      </p:pic>
      <p:sp>
        <p:nvSpPr>
          <p:cNvPr id="1647" name="Google Shape;1647;p154"/>
          <p:cNvSpPr txBox="1"/>
          <p:nvPr/>
        </p:nvSpPr>
        <p:spPr>
          <a:xfrm>
            <a:off x="1492986" y="3389306"/>
            <a:ext cx="1305842" cy="64633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 sz="2100">
                <a:solidFill>
                  <a:schemeClr val="dk1"/>
                </a:solidFill>
                <a:latin typeface="Arial"/>
                <a:ea typeface="Arial"/>
                <a:cs typeface="Arial"/>
                <a:sym typeface="Arial"/>
              </a:rPr>
              <a:t>Amazon S3 Glacier</a:t>
            </a:r>
            <a:endParaRPr sz="1100"/>
          </a:p>
        </p:txBody>
      </p:sp>
      <p:pic>
        <p:nvPicPr>
          <p:cNvPr id="1648" name="Google Shape;1648;p154"/>
          <p:cNvPicPr preferRelativeResize="0"/>
          <p:nvPr/>
        </p:nvPicPr>
        <p:blipFill rotWithShape="1">
          <a:blip r:embed="rId4">
            <a:alphaModFix/>
          </a:blip>
          <a:srcRect b="0" l="0" r="0" t="0"/>
          <a:stretch/>
        </p:blipFill>
        <p:spPr>
          <a:xfrm>
            <a:off x="4181592" y="1157287"/>
            <a:ext cx="1613326" cy="3707606"/>
          </a:xfrm>
          <a:prstGeom prst="rect">
            <a:avLst/>
          </a:prstGeom>
          <a:noFill/>
          <a:ln>
            <a:noFill/>
          </a:ln>
        </p:spPr>
      </p:pic>
      <p:sp>
        <p:nvSpPr>
          <p:cNvPr id="1649" name="Google Shape;1649;p154"/>
          <p:cNvSpPr txBox="1"/>
          <p:nvPr/>
        </p:nvSpPr>
        <p:spPr>
          <a:xfrm>
            <a:off x="5880472" y="1493571"/>
            <a:ext cx="2635049" cy="64633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 sz="2100">
                <a:solidFill>
                  <a:schemeClr val="dk1"/>
                </a:solidFill>
                <a:latin typeface="Arial"/>
                <a:ea typeface="Arial"/>
                <a:cs typeface="Arial"/>
                <a:sym typeface="Arial"/>
              </a:rPr>
              <a:t>Control access with </a:t>
            </a:r>
            <a:r>
              <a:rPr b="1" lang="en" sz="2100">
                <a:solidFill>
                  <a:schemeClr val="accent6"/>
                </a:solidFill>
                <a:latin typeface="Arial"/>
                <a:ea typeface="Arial"/>
                <a:cs typeface="Arial"/>
                <a:sym typeface="Arial"/>
              </a:rPr>
              <a:t>IAM</a:t>
            </a:r>
            <a:endParaRPr sz="1100"/>
          </a:p>
        </p:txBody>
      </p:sp>
      <p:sp>
        <p:nvSpPr>
          <p:cNvPr id="1650" name="Google Shape;1650;p154"/>
          <p:cNvSpPr txBox="1"/>
          <p:nvPr/>
        </p:nvSpPr>
        <p:spPr>
          <a:xfrm>
            <a:off x="5766343" y="2687924"/>
            <a:ext cx="3084087" cy="64633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 sz="2100">
                <a:solidFill>
                  <a:schemeClr val="dk1"/>
                </a:solidFill>
                <a:latin typeface="Arial"/>
                <a:ea typeface="Arial"/>
                <a:cs typeface="Arial"/>
                <a:sym typeface="Arial"/>
              </a:rPr>
              <a:t>Amazon S3 Glacier encrypts your data with </a:t>
            </a:r>
            <a:r>
              <a:rPr b="1" lang="en" sz="2100">
                <a:solidFill>
                  <a:schemeClr val="accent6"/>
                </a:solidFill>
                <a:latin typeface="Arial"/>
                <a:ea typeface="Arial"/>
                <a:cs typeface="Arial"/>
                <a:sym typeface="Arial"/>
              </a:rPr>
              <a:t>AES-256</a:t>
            </a:r>
            <a:endParaRPr sz="1100"/>
          </a:p>
        </p:txBody>
      </p:sp>
      <p:sp>
        <p:nvSpPr>
          <p:cNvPr id="1651" name="Google Shape;1651;p154"/>
          <p:cNvSpPr txBox="1"/>
          <p:nvPr/>
        </p:nvSpPr>
        <p:spPr>
          <a:xfrm>
            <a:off x="5766343" y="3959512"/>
            <a:ext cx="3193955" cy="64633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b="1" lang="en" sz="2100">
                <a:solidFill>
                  <a:schemeClr val="dk1"/>
                </a:solidFill>
                <a:latin typeface="Arial"/>
                <a:ea typeface="Arial"/>
                <a:cs typeface="Arial"/>
                <a:sym typeface="Arial"/>
              </a:rPr>
              <a:t>Amazon S3 Glacier manages your </a:t>
            </a:r>
            <a:r>
              <a:rPr b="1" lang="en" sz="2100">
                <a:solidFill>
                  <a:schemeClr val="accent6"/>
                </a:solidFill>
                <a:latin typeface="Arial"/>
                <a:ea typeface="Arial"/>
                <a:cs typeface="Arial"/>
                <a:sym typeface="Arial"/>
              </a:rPr>
              <a:t>keys</a:t>
            </a:r>
            <a:r>
              <a:rPr b="1" lang="en" sz="2100">
                <a:solidFill>
                  <a:schemeClr val="dk1"/>
                </a:solidFill>
                <a:latin typeface="Arial"/>
                <a:ea typeface="Arial"/>
                <a:cs typeface="Arial"/>
                <a:sym typeface="Arial"/>
              </a:rPr>
              <a:t> for you</a:t>
            </a:r>
            <a:endParaRPr b="1" sz="2100">
              <a:solidFill>
                <a:schemeClr val="accent2"/>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155"/>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657" name="Google Shape;1657;p155"/>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Encryption of data </a:t>
            </a:r>
            <a:r>
              <a:rPr i="1" lang="en"/>
              <a:t>at rest</a:t>
            </a:r>
            <a:endParaRPr/>
          </a:p>
        </p:txBody>
      </p:sp>
      <p:sp>
        <p:nvSpPr>
          <p:cNvPr id="1658" name="Google Shape;1658;p155"/>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fontScale="92500"/>
          </a:bodyPr>
          <a:lstStyle/>
          <a:p>
            <a:pPr indent="-174148" lvl="0" marL="177800" rtl="0" algn="l">
              <a:lnSpc>
                <a:spcPct val="100000"/>
              </a:lnSpc>
              <a:spcBef>
                <a:spcPts val="0"/>
              </a:spcBef>
              <a:spcAft>
                <a:spcPts val="0"/>
              </a:spcAft>
              <a:buClr>
                <a:schemeClr val="accent6"/>
              </a:buClr>
              <a:buSzPct val="100000"/>
              <a:buChar char="•"/>
            </a:pPr>
            <a:r>
              <a:rPr b="1" lang="en">
                <a:solidFill>
                  <a:schemeClr val="accent6"/>
                </a:solidFill>
              </a:rPr>
              <a:t>Encryption</a:t>
            </a:r>
            <a:r>
              <a:rPr lang="en"/>
              <a:t> encodes data with a </a:t>
            </a:r>
            <a:r>
              <a:rPr lang="en">
                <a:solidFill>
                  <a:schemeClr val="accent5"/>
                </a:solidFill>
              </a:rPr>
              <a:t>secret key</a:t>
            </a:r>
            <a:r>
              <a:rPr lang="en"/>
              <a:t>, which makes it unreadable</a:t>
            </a:r>
            <a:endParaRPr/>
          </a:p>
          <a:p>
            <a:pPr indent="-169227" lvl="1" marL="342900" rtl="0" algn="l">
              <a:lnSpc>
                <a:spcPct val="100000"/>
              </a:lnSpc>
              <a:spcBef>
                <a:spcPts val="800"/>
              </a:spcBef>
              <a:spcAft>
                <a:spcPts val="0"/>
              </a:spcAft>
              <a:buClr>
                <a:schemeClr val="dk2"/>
              </a:buClr>
              <a:buSzPct val="100000"/>
              <a:buChar char="•"/>
            </a:pPr>
            <a:r>
              <a:rPr lang="en"/>
              <a:t>Only those who have the secret key can decode the data</a:t>
            </a:r>
            <a:endParaRPr/>
          </a:p>
          <a:p>
            <a:pPr indent="-169227" lvl="1" marL="342900" rtl="0" algn="l">
              <a:lnSpc>
                <a:spcPct val="100000"/>
              </a:lnSpc>
              <a:spcBef>
                <a:spcPts val="800"/>
              </a:spcBef>
              <a:spcAft>
                <a:spcPts val="0"/>
              </a:spcAft>
              <a:buClr>
                <a:schemeClr val="accent5"/>
              </a:buClr>
              <a:buSzPct val="100000"/>
              <a:buChar char="•"/>
            </a:pPr>
            <a:r>
              <a:rPr lang="en">
                <a:solidFill>
                  <a:schemeClr val="accent5"/>
                </a:solidFill>
              </a:rPr>
              <a:t>AWS KMS </a:t>
            </a:r>
            <a:r>
              <a:rPr lang="en"/>
              <a:t>can manage your secret keys</a:t>
            </a:r>
            <a:endParaRPr/>
          </a:p>
          <a:p>
            <a:pPr indent="-63500" lvl="1" marL="342900" rtl="0" algn="l">
              <a:lnSpc>
                <a:spcPct val="100000"/>
              </a:lnSpc>
              <a:spcBef>
                <a:spcPts val="800"/>
              </a:spcBef>
              <a:spcAft>
                <a:spcPts val="0"/>
              </a:spcAft>
              <a:buClr>
                <a:schemeClr val="dk2"/>
              </a:buClr>
              <a:buSzPct val="100000"/>
              <a:buNone/>
            </a:pPr>
            <a:r>
              <a:t/>
            </a:r>
            <a:endParaRPr/>
          </a:p>
          <a:p>
            <a:pPr indent="-174148" lvl="0" marL="177800" rtl="0" algn="l">
              <a:lnSpc>
                <a:spcPct val="100000"/>
              </a:lnSpc>
              <a:spcBef>
                <a:spcPts val="800"/>
              </a:spcBef>
              <a:spcAft>
                <a:spcPts val="0"/>
              </a:spcAft>
              <a:buClr>
                <a:schemeClr val="dk2"/>
              </a:buClr>
              <a:buSzPct val="100000"/>
              <a:buChar char="•"/>
            </a:pPr>
            <a:r>
              <a:rPr lang="en"/>
              <a:t>AWS supports encryption of </a:t>
            </a:r>
            <a:r>
              <a:rPr b="1" lang="en">
                <a:solidFill>
                  <a:schemeClr val="accent6"/>
                </a:solidFill>
              </a:rPr>
              <a:t>data at rest</a:t>
            </a:r>
            <a:endParaRPr/>
          </a:p>
          <a:p>
            <a:pPr indent="-169227" lvl="1" marL="342900" rtl="0" algn="l">
              <a:lnSpc>
                <a:spcPct val="100000"/>
              </a:lnSpc>
              <a:spcBef>
                <a:spcPts val="800"/>
              </a:spcBef>
              <a:spcAft>
                <a:spcPts val="0"/>
              </a:spcAft>
              <a:buClr>
                <a:schemeClr val="dk2"/>
              </a:buClr>
              <a:buSzPct val="120000"/>
              <a:buChar char="•"/>
            </a:pPr>
            <a:r>
              <a:rPr lang="en"/>
              <a:t>Data at rest = Data stored physically (on disk or on tape)</a:t>
            </a:r>
            <a:endParaRPr sz="1500"/>
          </a:p>
          <a:p>
            <a:pPr indent="-169227" lvl="1" marL="342900" rtl="0" algn="l">
              <a:lnSpc>
                <a:spcPct val="100000"/>
              </a:lnSpc>
              <a:spcBef>
                <a:spcPts val="800"/>
              </a:spcBef>
              <a:spcAft>
                <a:spcPts val="0"/>
              </a:spcAft>
              <a:buClr>
                <a:schemeClr val="dk2"/>
              </a:buClr>
              <a:buSzPct val="100000"/>
              <a:buChar char="•"/>
            </a:pPr>
            <a:r>
              <a:rPr lang="en"/>
              <a:t>You can encrypt data stored in any service that is supported by AWS KMS, including:</a:t>
            </a:r>
            <a:endParaRPr/>
          </a:p>
          <a:p>
            <a:pPr indent="-183832" lvl="2" marL="520700" rtl="0" algn="l">
              <a:lnSpc>
                <a:spcPct val="100000"/>
              </a:lnSpc>
              <a:spcBef>
                <a:spcPts val="800"/>
              </a:spcBef>
              <a:spcAft>
                <a:spcPts val="0"/>
              </a:spcAft>
              <a:buClr>
                <a:schemeClr val="dk2"/>
              </a:buClr>
              <a:buSzPct val="100000"/>
              <a:buChar char="•"/>
            </a:pPr>
            <a:r>
              <a:rPr lang="en" sz="1400"/>
              <a:t>Amazon S3</a:t>
            </a:r>
            <a:endParaRPr/>
          </a:p>
          <a:p>
            <a:pPr indent="-183832" lvl="2" marL="520700" rtl="0" algn="l">
              <a:lnSpc>
                <a:spcPct val="100000"/>
              </a:lnSpc>
              <a:spcBef>
                <a:spcPts val="800"/>
              </a:spcBef>
              <a:spcAft>
                <a:spcPts val="0"/>
              </a:spcAft>
              <a:buClr>
                <a:schemeClr val="dk2"/>
              </a:buClr>
              <a:buSzPct val="100000"/>
              <a:buChar char="•"/>
            </a:pPr>
            <a:r>
              <a:rPr lang="en" sz="1400"/>
              <a:t>Amazon EBS</a:t>
            </a:r>
            <a:endParaRPr/>
          </a:p>
          <a:p>
            <a:pPr indent="-183832" lvl="2" marL="520700" rtl="0" algn="l">
              <a:lnSpc>
                <a:spcPct val="100000"/>
              </a:lnSpc>
              <a:spcBef>
                <a:spcPts val="800"/>
              </a:spcBef>
              <a:spcAft>
                <a:spcPts val="0"/>
              </a:spcAft>
              <a:buClr>
                <a:schemeClr val="dk2"/>
              </a:buClr>
              <a:buSzPct val="100000"/>
              <a:buChar char="•"/>
            </a:pPr>
            <a:r>
              <a:rPr lang="en" sz="1400"/>
              <a:t>Amazon Elastic File System (Amazon EFS)</a:t>
            </a:r>
            <a:endParaRPr/>
          </a:p>
          <a:p>
            <a:pPr indent="-183832" lvl="2" marL="520700" rtl="0" algn="l">
              <a:lnSpc>
                <a:spcPct val="100000"/>
              </a:lnSpc>
              <a:spcBef>
                <a:spcPts val="800"/>
              </a:spcBef>
              <a:spcAft>
                <a:spcPts val="0"/>
              </a:spcAft>
              <a:buClr>
                <a:schemeClr val="dk2"/>
              </a:buClr>
              <a:buSzPct val="100000"/>
              <a:buChar char="•"/>
            </a:pPr>
            <a:r>
              <a:rPr lang="en" sz="1400"/>
              <a:t>Amazon RDS managed databases</a:t>
            </a:r>
            <a:endParaRPr/>
          </a:p>
          <a:p>
            <a:pPr indent="-50800" lvl="0" marL="177800" rtl="0" algn="l">
              <a:lnSpc>
                <a:spcPct val="100000"/>
              </a:lnSpc>
              <a:spcBef>
                <a:spcPts val="800"/>
              </a:spcBef>
              <a:spcAft>
                <a:spcPts val="0"/>
              </a:spcAft>
              <a:buClr>
                <a:schemeClr val="dk2"/>
              </a:buClr>
              <a:buSzPct val="100000"/>
              <a:buNone/>
            </a:pPr>
            <a:r>
              <a:t/>
            </a:r>
            <a:endParaRPr/>
          </a:p>
        </p:txBody>
      </p:sp>
      <p:pic>
        <p:nvPicPr>
          <p:cNvPr id="1659" name="Google Shape;1659;p155"/>
          <p:cNvPicPr preferRelativeResize="0"/>
          <p:nvPr/>
        </p:nvPicPr>
        <p:blipFill rotWithShape="1">
          <a:blip r:embed="rId3">
            <a:alphaModFix/>
          </a:blip>
          <a:srcRect b="0" l="0" r="0" t="0"/>
          <a:stretch/>
        </p:blipFill>
        <p:spPr>
          <a:xfrm>
            <a:off x="7757409" y="3396357"/>
            <a:ext cx="869090" cy="869090"/>
          </a:xfrm>
          <a:prstGeom prst="rect">
            <a:avLst/>
          </a:prstGeom>
          <a:noFill/>
          <a:ln>
            <a:noFill/>
          </a:ln>
        </p:spPr>
      </p:pic>
      <p:pic>
        <p:nvPicPr>
          <p:cNvPr id="1660" name="Google Shape;1660;p155"/>
          <p:cNvPicPr preferRelativeResize="0"/>
          <p:nvPr/>
        </p:nvPicPr>
        <p:blipFill rotWithShape="1">
          <a:blip r:embed="rId4">
            <a:alphaModFix/>
          </a:blip>
          <a:srcRect b="0" l="0" r="0" t="0"/>
          <a:stretch/>
        </p:blipFill>
        <p:spPr>
          <a:xfrm>
            <a:off x="7757409" y="1551541"/>
            <a:ext cx="869090" cy="869090"/>
          </a:xfrm>
          <a:prstGeom prst="rect">
            <a:avLst/>
          </a:prstGeom>
          <a:noFill/>
          <a:ln>
            <a:noFill/>
          </a:ln>
        </p:spPr>
      </p:pic>
      <p:pic>
        <p:nvPicPr>
          <p:cNvPr id="1661" name="Google Shape;1661;p155"/>
          <p:cNvPicPr preferRelativeResize="0"/>
          <p:nvPr/>
        </p:nvPicPr>
        <p:blipFill rotWithShape="1">
          <a:blip r:embed="rId5">
            <a:alphaModFix/>
          </a:blip>
          <a:srcRect b="0" l="0" r="0" t="0"/>
          <a:stretch/>
        </p:blipFill>
        <p:spPr>
          <a:xfrm>
            <a:off x="7479930" y="2571750"/>
            <a:ext cx="554957" cy="554957"/>
          </a:xfrm>
          <a:prstGeom prst="rect">
            <a:avLst/>
          </a:prstGeom>
          <a:noFill/>
          <a:ln>
            <a:noFill/>
          </a:ln>
        </p:spPr>
      </p:pic>
      <p:pic>
        <p:nvPicPr>
          <p:cNvPr id="1662" name="Google Shape;1662;p155"/>
          <p:cNvPicPr preferRelativeResize="0"/>
          <p:nvPr/>
        </p:nvPicPr>
        <p:blipFill rotWithShape="1">
          <a:blip r:embed="rId6">
            <a:alphaModFix/>
          </a:blip>
          <a:srcRect b="0" l="0" r="0" t="0"/>
          <a:stretch/>
        </p:blipFill>
        <p:spPr>
          <a:xfrm>
            <a:off x="8187590" y="2571750"/>
            <a:ext cx="445362" cy="4453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sp>
        <p:nvSpPr>
          <p:cNvPr id="1667" name="Google Shape;1667;p156"/>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668" name="Google Shape;1668;p156"/>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Encryption of data </a:t>
            </a:r>
            <a:r>
              <a:rPr i="1" lang="en"/>
              <a:t>in transit</a:t>
            </a:r>
            <a:endParaRPr/>
          </a:p>
        </p:txBody>
      </p:sp>
      <p:sp>
        <p:nvSpPr>
          <p:cNvPr id="1669" name="Google Shape;1669;p156"/>
          <p:cNvSpPr txBox="1"/>
          <p:nvPr>
            <p:ph idx="1" type="body"/>
          </p:nvPr>
        </p:nvSpPr>
        <p:spPr>
          <a:xfrm>
            <a:off x="274320" y="857250"/>
            <a:ext cx="8690918" cy="2640982"/>
          </a:xfrm>
          <a:prstGeom prst="rect">
            <a:avLst/>
          </a:prstGeom>
          <a:noFill/>
          <a:ln>
            <a:noFill/>
          </a:ln>
        </p:spPr>
        <p:txBody>
          <a:bodyPr anchorCtr="0" anchor="t" bIns="34275" lIns="68575" spcFirstLastPara="1" rIns="68575" wrap="square" tIns="34275">
            <a:normAutofit fontScale="92500"/>
          </a:bodyPr>
          <a:lstStyle/>
          <a:p>
            <a:pPr indent="-180975" lvl="0" marL="177800" rtl="0" algn="l">
              <a:lnSpc>
                <a:spcPct val="100000"/>
              </a:lnSpc>
              <a:spcBef>
                <a:spcPts val="0"/>
              </a:spcBef>
              <a:spcAft>
                <a:spcPts val="0"/>
              </a:spcAft>
              <a:buClr>
                <a:schemeClr val="dk2"/>
              </a:buClr>
              <a:buSzPct val="100000"/>
              <a:buChar char="•"/>
            </a:pPr>
            <a:r>
              <a:rPr lang="en" sz="2000"/>
              <a:t>Encryption of </a:t>
            </a:r>
            <a:r>
              <a:rPr b="1" lang="en" sz="2000">
                <a:solidFill>
                  <a:schemeClr val="accent6"/>
                </a:solidFill>
              </a:rPr>
              <a:t>data in transit</a:t>
            </a:r>
            <a:r>
              <a:rPr lang="en" sz="2000">
                <a:solidFill>
                  <a:schemeClr val="accent6"/>
                </a:solidFill>
              </a:rPr>
              <a:t> </a:t>
            </a:r>
            <a:r>
              <a:rPr lang="en" sz="2000"/>
              <a:t>(data moving across a network)</a:t>
            </a:r>
            <a:endParaRPr/>
          </a:p>
          <a:p>
            <a:pPr indent="-176053" lvl="1" marL="342900" rtl="0" algn="l">
              <a:lnSpc>
                <a:spcPct val="100000"/>
              </a:lnSpc>
              <a:spcBef>
                <a:spcPts val="800"/>
              </a:spcBef>
              <a:spcAft>
                <a:spcPts val="0"/>
              </a:spcAft>
              <a:buClr>
                <a:schemeClr val="dk2"/>
              </a:buClr>
              <a:buSzPct val="100000"/>
              <a:buChar char="•"/>
            </a:pPr>
            <a:r>
              <a:rPr b="1" lang="en" sz="1700"/>
              <a:t>Transport Layer Security (TLS)</a:t>
            </a:r>
            <a:r>
              <a:rPr lang="en" sz="1700"/>
              <a:t>—formerly SSL—is an open standard protocol </a:t>
            </a:r>
            <a:endParaRPr/>
          </a:p>
          <a:p>
            <a:pPr indent="-176053" lvl="1" marL="342900" rtl="0" algn="l">
              <a:lnSpc>
                <a:spcPct val="100000"/>
              </a:lnSpc>
              <a:spcBef>
                <a:spcPts val="800"/>
              </a:spcBef>
              <a:spcAft>
                <a:spcPts val="0"/>
              </a:spcAft>
              <a:buClr>
                <a:schemeClr val="accent6"/>
              </a:buClr>
              <a:buSzPct val="100000"/>
              <a:buChar char="•"/>
            </a:pPr>
            <a:r>
              <a:rPr b="1" lang="en" sz="1700">
                <a:solidFill>
                  <a:schemeClr val="accent6"/>
                </a:solidFill>
              </a:rPr>
              <a:t>AWS Certificate Manager </a:t>
            </a:r>
            <a:r>
              <a:rPr lang="en" sz="1700"/>
              <a:t>provides a way to manage, deploy, and renew TLS or SSL certificates </a:t>
            </a:r>
            <a:endParaRPr/>
          </a:p>
          <a:p>
            <a:pPr indent="-180975" lvl="0" marL="177800" rtl="0" algn="l">
              <a:lnSpc>
                <a:spcPct val="100000"/>
              </a:lnSpc>
              <a:spcBef>
                <a:spcPts val="800"/>
              </a:spcBef>
              <a:spcAft>
                <a:spcPts val="0"/>
              </a:spcAft>
              <a:buClr>
                <a:schemeClr val="dk2"/>
              </a:buClr>
              <a:buSzPct val="100000"/>
              <a:buChar char="•"/>
            </a:pPr>
            <a:r>
              <a:rPr lang="en" sz="2000"/>
              <a:t>Secure HTTP (HTTPS) creates a secure tunnel</a:t>
            </a:r>
            <a:endParaRPr/>
          </a:p>
          <a:p>
            <a:pPr indent="-176053" lvl="1" marL="342900" rtl="0" algn="l">
              <a:lnSpc>
                <a:spcPct val="100000"/>
              </a:lnSpc>
              <a:spcBef>
                <a:spcPts val="800"/>
              </a:spcBef>
              <a:spcAft>
                <a:spcPts val="0"/>
              </a:spcAft>
              <a:buClr>
                <a:schemeClr val="dk2"/>
              </a:buClr>
              <a:buSzPct val="100000"/>
              <a:buChar char="•"/>
            </a:pPr>
            <a:r>
              <a:rPr lang="en" sz="1700"/>
              <a:t>Uses TLS or SSL for the bidirectional exchange of data</a:t>
            </a:r>
            <a:endParaRPr sz="2000"/>
          </a:p>
          <a:p>
            <a:pPr indent="-180975" lvl="0" marL="177800" rtl="0" algn="l">
              <a:lnSpc>
                <a:spcPct val="100000"/>
              </a:lnSpc>
              <a:spcBef>
                <a:spcPts val="800"/>
              </a:spcBef>
              <a:spcAft>
                <a:spcPts val="0"/>
              </a:spcAft>
              <a:buClr>
                <a:schemeClr val="accent6"/>
              </a:buClr>
              <a:buSzPct val="100000"/>
              <a:buChar char="•"/>
            </a:pPr>
            <a:r>
              <a:rPr b="1" lang="en" sz="2000">
                <a:solidFill>
                  <a:schemeClr val="accent6"/>
                </a:solidFill>
              </a:rPr>
              <a:t>AWS services support data in transit encryption</a:t>
            </a:r>
            <a:r>
              <a:rPr lang="en" sz="2000"/>
              <a:t>. </a:t>
            </a:r>
            <a:endParaRPr/>
          </a:p>
          <a:p>
            <a:pPr indent="-176053" lvl="1" marL="342900" rtl="0" algn="l">
              <a:lnSpc>
                <a:spcPct val="100000"/>
              </a:lnSpc>
              <a:spcBef>
                <a:spcPts val="800"/>
              </a:spcBef>
              <a:spcAft>
                <a:spcPts val="0"/>
              </a:spcAft>
              <a:buClr>
                <a:schemeClr val="dk2"/>
              </a:buClr>
              <a:buSzPct val="100000"/>
              <a:buChar char="•"/>
            </a:pPr>
            <a:r>
              <a:rPr lang="en" sz="1700"/>
              <a:t>Two examples:</a:t>
            </a:r>
            <a:endParaRPr/>
          </a:p>
          <a:p>
            <a:pPr indent="-50800" lvl="0" marL="177800" rtl="0" algn="l">
              <a:lnSpc>
                <a:spcPct val="100000"/>
              </a:lnSpc>
              <a:spcBef>
                <a:spcPts val="800"/>
              </a:spcBef>
              <a:spcAft>
                <a:spcPts val="0"/>
              </a:spcAft>
              <a:buClr>
                <a:schemeClr val="dk2"/>
              </a:buClr>
              <a:buSzPct val="100000"/>
              <a:buNone/>
            </a:pPr>
            <a:r>
              <a:t/>
            </a:r>
            <a:endParaRPr/>
          </a:p>
        </p:txBody>
      </p:sp>
      <p:pic>
        <p:nvPicPr>
          <p:cNvPr id="1670" name="Google Shape;1670;p156"/>
          <p:cNvPicPr preferRelativeResize="0"/>
          <p:nvPr/>
        </p:nvPicPr>
        <p:blipFill rotWithShape="1">
          <a:blip r:embed="rId3">
            <a:alphaModFix/>
          </a:blip>
          <a:srcRect b="0" l="0" r="0" t="0"/>
          <a:stretch/>
        </p:blipFill>
        <p:spPr>
          <a:xfrm>
            <a:off x="7578074" y="2160150"/>
            <a:ext cx="998876" cy="998876"/>
          </a:xfrm>
          <a:prstGeom prst="rect">
            <a:avLst/>
          </a:prstGeom>
          <a:noFill/>
          <a:ln>
            <a:noFill/>
          </a:ln>
        </p:spPr>
      </p:pic>
      <p:grpSp>
        <p:nvGrpSpPr>
          <p:cNvPr descr="Two services in the AWS cloud: EC2 and Elastic File System with an arrow between them labeled &quot;TLS encrypted data traffic&quot;." id="1671" name="Google Shape;1671;p156"/>
          <p:cNvGrpSpPr/>
          <p:nvPr/>
        </p:nvGrpSpPr>
        <p:grpSpPr>
          <a:xfrm>
            <a:off x="765513" y="3636731"/>
            <a:ext cx="3221591" cy="1175501"/>
            <a:chOff x="1020684" y="4848975"/>
            <a:chExt cx="4295454" cy="1567335"/>
          </a:xfrm>
        </p:grpSpPr>
        <p:pic>
          <p:nvPicPr>
            <p:cNvPr id="1672" name="Google Shape;1672;p156"/>
            <p:cNvPicPr preferRelativeResize="0"/>
            <p:nvPr/>
          </p:nvPicPr>
          <p:blipFill rotWithShape="1">
            <a:blip r:embed="rId4">
              <a:alphaModFix/>
            </a:blip>
            <a:srcRect b="0" l="0" r="0" t="0"/>
            <a:stretch/>
          </p:blipFill>
          <p:spPr>
            <a:xfrm>
              <a:off x="1020684" y="4853262"/>
              <a:ext cx="330200" cy="330200"/>
            </a:xfrm>
            <a:prstGeom prst="rect">
              <a:avLst/>
            </a:prstGeom>
            <a:noFill/>
            <a:ln>
              <a:noFill/>
            </a:ln>
          </p:spPr>
        </p:pic>
        <p:sp>
          <p:nvSpPr>
            <p:cNvPr id="1673" name="Google Shape;1673;p156"/>
            <p:cNvSpPr/>
            <p:nvPr/>
          </p:nvSpPr>
          <p:spPr>
            <a:xfrm>
              <a:off x="1020684" y="4848975"/>
              <a:ext cx="4295454" cy="1567335"/>
            </a:xfrm>
            <a:prstGeom prst="rect">
              <a:avLst/>
            </a:prstGeom>
            <a:noFill/>
            <a:ln cap="flat" cmpd="sng" w="12700">
              <a:solidFill>
                <a:schemeClr val="dk1"/>
              </a:solidFill>
              <a:prstDash val="solid"/>
              <a:round/>
              <a:headEnd len="sm" w="sm" type="none"/>
              <a:tailEnd len="sm" w="sm" type="none"/>
            </a:ln>
          </p:spPr>
          <p:txBody>
            <a:bodyPr anchorCtr="0" anchor="t" bIns="34275" lIns="342900" spcFirstLastPara="1" rIns="68575" wrap="square" tIns="68575">
              <a:noAutofit/>
            </a:bodyPr>
            <a:lstStyle/>
            <a:p>
              <a:pPr indent="0" lvl="0" marL="0" marR="0" rtl="0" algn="l">
                <a:spcBef>
                  <a:spcPts val="0"/>
                </a:spcBef>
                <a:spcAft>
                  <a:spcPts val="0"/>
                </a:spcAft>
                <a:buNone/>
              </a:pPr>
              <a:r>
                <a:rPr lang="en" sz="1200">
                  <a:solidFill>
                    <a:srgbClr val="000000"/>
                  </a:solidFill>
                  <a:latin typeface="Arial"/>
                  <a:ea typeface="Arial"/>
                  <a:cs typeface="Arial"/>
                  <a:sym typeface="Arial"/>
                </a:rPr>
                <a:t>AWS Cloud</a:t>
              </a:r>
              <a:endParaRPr sz="1100"/>
            </a:p>
          </p:txBody>
        </p:sp>
        <p:sp>
          <p:nvSpPr>
            <p:cNvPr id="1674" name="Google Shape;1674;p156"/>
            <p:cNvSpPr txBox="1"/>
            <p:nvPr/>
          </p:nvSpPr>
          <p:spPr>
            <a:xfrm>
              <a:off x="3777829" y="5915353"/>
              <a:ext cx="1506552" cy="33855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Amazon EFS</a:t>
              </a:r>
              <a:endParaRPr sz="1100"/>
            </a:p>
          </p:txBody>
        </p:sp>
        <p:pic>
          <p:nvPicPr>
            <p:cNvPr id="1675" name="Google Shape;1675;p156"/>
            <p:cNvPicPr preferRelativeResize="0"/>
            <p:nvPr/>
          </p:nvPicPr>
          <p:blipFill rotWithShape="1">
            <a:blip r:embed="rId5">
              <a:alphaModFix/>
            </a:blip>
            <a:srcRect b="0" l="0" r="0" t="0"/>
            <a:stretch/>
          </p:blipFill>
          <p:spPr>
            <a:xfrm>
              <a:off x="4175505" y="5229224"/>
              <a:ext cx="711200" cy="711200"/>
            </a:xfrm>
            <a:prstGeom prst="rect">
              <a:avLst/>
            </a:prstGeom>
            <a:noFill/>
            <a:ln>
              <a:noFill/>
            </a:ln>
          </p:spPr>
        </p:pic>
        <p:sp>
          <p:nvSpPr>
            <p:cNvPr id="1676" name="Google Shape;1676;p156"/>
            <p:cNvSpPr txBox="1"/>
            <p:nvPr/>
          </p:nvSpPr>
          <p:spPr>
            <a:xfrm>
              <a:off x="1433757" y="5979971"/>
              <a:ext cx="1513305" cy="33855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Amazon EC2</a:t>
              </a:r>
              <a:endParaRPr sz="1100"/>
            </a:p>
          </p:txBody>
        </p:sp>
        <p:pic>
          <p:nvPicPr>
            <p:cNvPr id="1677" name="Google Shape;1677;p156"/>
            <p:cNvPicPr preferRelativeResize="0"/>
            <p:nvPr/>
          </p:nvPicPr>
          <p:blipFill rotWithShape="1">
            <a:blip r:embed="rId6">
              <a:alphaModFix/>
            </a:blip>
            <a:srcRect b="0" l="0" r="0" t="0"/>
            <a:stretch/>
          </p:blipFill>
          <p:spPr>
            <a:xfrm>
              <a:off x="1834809" y="5229224"/>
              <a:ext cx="711200" cy="711200"/>
            </a:xfrm>
            <a:prstGeom prst="rect">
              <a:avLst/>
            </a:prstGeom>
            <a:noFill/>
            <a:ln>
              <a:noFill/>
            </a:ln>
          </p:spPr>
        </p:pic>
        <p:cxnSp>
          <p:nvCxnSpPr>
            <p:cNvPr id="1678" name="Google Shape;1678;p156"/>
            <p:cNvCxnSpPr>
              <a:stCxn id="1677" idx="3"/>
              <a:endCxn id="1675" idx="1"/>
            </p:cNvCxnSpPr>
            <p:nvPr/>
          </p:nvCxnSpPr>
          <p:spPr>
            <a:xfrm>
              <a:off x="2546009" y="5584824"/>
              <a:ext cx="1629600" cy="0"/>
            </a:xfrm>
            <a:prstGeom prst="straightConnector1">
              <a:avLst/>
            </a:prstGeom>
            <a:noFill/>
            <a:ln cap="flat" cmpd="sng" w="19050">
              <a:solidFill>
                <a:schemeClr val="accent1"/>
              </a:solidFill>
              <a:prstDash val="solid"/>
              <a:round/>
              <a:headEnd len="med" w="med" type="triangle"/>
              <a:tailEnd len="med" w="med" type="triangle"/>
            </a:ln>
          </p:spPr>
        </p:cxnSp>
        <p:sp>
          <p:nvSpPr>
            <p:cNvPr id="1679" name="Google Shape;1679;p156"/>
            <p:cNvSpPr txBox="1"/>
            <p:nvPr/>
          </p:nvSpPr>
          <p:spPr>
            <a:xfrm>
              <a:off x="2546008" y="5284316"/>
              <a:ext cx="1470274" cy="830997"/>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TLS encrypted</a:t>
              </a:r>
              <a:br>
                <a:rPr lang="en" sz="1200">
                  <a:solidFill>
                    <a:schemeClr val="dk1"/>
                  </a:solidFill>
                  <a:latin typeface="Arial"/>
                  <a:ea typeface="Arial"/>
                  <a:cs typeface="Arial"/>
                  <a:sym typeface="Arial"/>
                </a:rPr>
              </a:br>
              <a:r>
                <a:rPr lang="en" sz="1200">
                  <a:solidFill>
                    <a:schemeClr val="dk1"/>
                  </a:solidFill>
                  <a:latin typeface="Arial"/>
                  <a:ea typeface="Arial"/>
                  <a:cs typeface="Arial"/>
                  <a:sym typeface="Arial"/>
                </a:rPr>
                <a:t>data traffic</a:t>
              </a:r>
              <a:br>
                <a:rPr lang="en" sz="1200">
                  <a:solidFill>
                    <a:schemeClr val="dk1"/>
                  </a:solidFill>
                  <a:latin typeface="Arial"/>
                  <a:ea typeface="Arial"/>
                  <a:cs typeface="Arial"/>
                  <a:sym typeface="Arial"/>
                </a:rPr>
              </a:br>
              <a:endParaRPr sz="1200">
                <a:solidFill>
                  <a:schemeClr val="dk1"/>
                </a:solidFill>
                <a:latin typeface="Arial"/>
                <a:ea typeface="Arial"/>
                <a:cs typeface="Arial"/>
                <a:sym typeface="Arial"/>
              </a:endParaRPr>
            </a:p>
          </p:txBody>
        </p:sp>
      </p:grpSp>
      <p:grpSp>
        <p:nvGrpSpPr>
          <p:cNvPr descr="AWS Storage Gateway in a corporate data center connected to Amazon S3 in the AWS Cloud. The two way connection is shown as TLS or SSL encrypted." id="1680" name="Google Shape;1680;p156"/>
          <p:cNvGrpSpPr/>
          <p:nvPr/>
        </p:nvGrpSpPr>
        <p:grpSpPr>
          <a:xfrm>
            <a:off x="4523415" y="3591761"/>
            <a:ext cx="4361099" cy="1237168"/>
            <a:chOff x="6031220" y="4789015"/>
            <a:chExt cx="5814798" cy="1649558"/>
          </a:xfrm>
        </p:grpSpPr>
        <p:sp>
          <p:nvSpPr>
            <p:cNvPr id="1681" name="Google Shape;1681;p156"/>
            <p:cNvSpPr txBox="1"/>
            <p:nvPr/>
          </p:nvSpPr>
          <p:spPr>
            <a:xfrm>
              <a:off x="6031220" y="5915353"/>
              <a:ext cx="2676047" cy="33855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AWS Storage Gateway</a:t>
              </a:r>
              <a:endParaRPr sz="1100"/>
            </a:p>
          </p:txBody>
        </p:sp>
        <p:pic>
          <p:nvPicPr>
            <p:cNvPr id="1682" name="Google Shape;1682;p156"/>
            <p:cNvPicPr preferRelativeResize="0"/>
            <p:nvPr/>
          </p:nvPicPr>
          <p:blipFill rotWithShape="1">
            <a:blip r:embed="rId7">
              <a:alphaModFix/>
            </a:blip>
            <a:srcRect b="0" l="0" r="0" t="0"/>
            <a:stretch/>
          </p:blipFill>
          <p:spPr>
            <a:xfrm>
              <a:off x="7013643" y="5208459"/>
              <a:ext cx="711200" cy="711200"/>
            </a:xfrm>
            <a:prstGeom prst="rect">
              <a:avLst/>
            </a:prstGeom>
            <a:noFill/>
            <a:ln>
              <a:noFill/>
            </a:ln>
          </p:spPr>
        </p:pic>
        <p:pic>
          <p:nvPicPr>
            <p:cNvPr id="1683" name="Google Shape;1683;p156"/>
            <p:cNvPicPr preferRelativeResize="0"/>
            <p:nvPr/>
          </p:nvPicPr>
          <p:blipFill rotWithShape="1">
            <a:blip r:embed="rId8">
              <a:alphaModFix/>
            </a:blip>
            <a:srcRect b="0" l="0" r="0" t="0"/>
            <a:stretch/>
          </p:blipFill>
          <p:spPr>
            <a:xfrm>
              <a:off x="10414416" y="5208459"/>
              <a:ext cx="711200" cy="711200"/>
            </a:xfrm>
            <a:prstGeom prst="rect">
              <a:avLst/>
            </a:prstGeom>
            <a:noFill/>
            <a:ln>
              <a:noFill/>
            </a:ln>
          </p:spPr>
        </p:pic>
        <p:sp>
          <p:nvSpPr>
            <p:cNvPr id="1684" name="Google Shape;1684;p156"/>
            <p:cNvSpPr txBox="1"/>
            <p:nvPr/>
          </p:nvSpPr>
          <p:spPr>
            <a:xfrm>
              <a:off x="9544114" y="5868859"/>
              <a:ext cx="2301904" cy="338554"/>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1200">
                  <a:solidFill>
                    <a:schemeClr val="dk1"/>
                  </a:solidFill>
                  <a:latin typeface="Arial"/>
                  <a:ea typeface="Arial"/>
                  <a:cs typeface="Arial"/>
                  <a:sym typeface="Arial"/>
                </a:rPr>
                <a:t>Amazon S3</a:t>
              </a:r>
              <a:endParaRPr sz="1100"/>
            </a:p>
          </p:txBody>
        </p:sp>
        <p:sp>
          <p:nvSpPr>
            <p:cNvPr id="1685" name="Google Shape;1685;p156"/>
            <p:cNvSpPr/>
            <p:nvPr/>
          </p:nvSpPr>
          <p:spPr>
            <a:xfrm>
              <a:off x="9701937" y="4789015"/>
              <a:ext cx="2092044" cy="1603063"/>
            </a:xfrm>
            <a:prstGeom prst="rect">
              <a:avLst/>
            </a:prstGeom>
            <a:noFill/>
            <a:ln cap="flat" cmpd="sng" w="12700">
              <a:solidFill>
                <a:srgbClr val="141B23"/>
              </a:solidFill>
              <a:prstDash val="solid"/>
              <a:round/>
              <a:headEnd len="sm" w="sm" type="none"/>
              <a:tailEnd len="sm" w="sm" type="none"/>
            </a:ln>
          </p:spPr>
          <p:txBody>
            <a:bodyPr anchorCtr="0" anchor="t" bIns="34275" lIns="342900" spcFirstLastPara="1" rIns="68575" wrap="square" tIns="68575">
              <a:no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AWS Cloud</a:t>
              </a:r>
              <a:endParaRPr sz="1100"/>
            </a:p>
          </p:txBody>
        </p:sp>
        <p:pic>
          <p:nvPicPr>
            <p:cNvPr id="1686" name="Google Shape;1686;p156"/>
            <p:cNvPicPr preferRelativeResize="0"/>
            <p:nvPr/>
          </p:nvPicPr>
          <p:blipFill rotWithShape="1">
            <a:blip r:embed="rId4">
              <a:alphaModFix/>
            </a:blip>
            <a:srcRect b="0" l="0" r="0" t="0"/>
            <a:stretch/>
          </p:blipFill>
          <p:spPr>
            <a:xfrm>
              <a:off x="9701937" y="4789016"/>
              <a:ext cx="330200" cy="330200"/>
            </a:xfrm>
            <a:prstGeom prst="rect">
              <a:avLst/>
            </a:prstGeom>
            <a:noFill/>
            <a:ln>
              <a:noFill/>
            </a:ln>
          </p:spPr>
        </p:pic>
        <p:sp>
          <p:nvSpPr>
            <p:cNvPr id="1687" name="Google Shape;1687;p156"/>
            <p:cNvSpPr/>
            <p:nvPr/>
          </p:nvSpPr>
          <p:spPr>
            <a:xfrm>
              <a:off x="6090558" y="4789015"/>
              <a:ext cx="2557371" cy="1649558"/>
            </a:xfrm>
            <a:prstGeom prst="rect">
              <a:avLst/>
            </a:prstGeom>
            <a:noFill/>
            <a:ln cap="flat" cmpd="sng" w="12700">
              <a:solidFill>
                <a:srgbClr val="5A6B86"/>
              </a:solidFill>
              <a:prstDash val="solid"/>
              <a:round/>
              <a:headEnd len="sm" w="sm" type="none"/>
              <a:tailEnd len="sm" w="sm" type="none"/>
            </a:ln>
          </p:spPr>
          <p:txBody>
            <a:bodyPr anchorCtr="0" anchor="t" bIns="34275" lIns="342900" spcFirstLastPara="1" rIns="68575" wrap="square" tIns="68575">
              <a:noAutofit/>
            </a:bodyPr>
            <a:lstStyle/>
            <a:p>
              <a:pPr indent="0" lvl="0" marL="0" marR="0" rtl="0" algn="l">
                <a:spcBef>
                  <a:spcPts val="0"/>
                </a:spcBef>
                <a:spcAft>
                  <a:spcPts val="0"/>
                </a:spcAft>
                <a:buNone/>
              </a:pPr>
              <a:r>
                <a:rPr lang="en" sz="1200">
                  <a:solidFill>
                    <a:srgbClr val="5A6B86"/>
                  </a:solidFill>
                  <a:latin typeface="Arial"/>
                  <a:ea typeface="Arial"/>
                  <a:cs typeface="Arial"/>
                  <a:sym typeface="Arial"/>
                </a:rPr>
                <a:t>Corporate data center</a:t>
              </a:r>
              <a:endParaRPr sz="1100"/>
            </a:p>
          </p:txBody>
        </p:sp>
        <p:pic>
          <p:nvPicPr>
            <p:cNvPr id="1688" name="Google Shape;1688;p156"/>
            <p:cNvPicPr preferRelativeResize="0"/>
            <p:nvPr/>
          </p:nvPicPr>
          <p:blipFill rotWithShape="1">
            <a:blip r:embed="rId9">
              <a:alphaModFix/>
            </a:blip>
            <a:srcRect b="0" l="0" r="0" t="0"/>
            <a:stretch/>
          </p:blipFill>
          <p:spPr>
            <a:xfrm>
              <a:off x="6103632" y="4791624"/>
              <a:ext cx="330200" cy="330200"/>
            </a:xfrm>
            <a:prstGeom prst="rect">
              <a:avLst/>
            </a:prstGeom>
            <a:noFill/>
            <a:ln>
              <a:noFill/>
            </a:ln>
          </p:spPr>
        </p:pic>
        <p:cxnSp>
          <p:nvCxnSpPr>
            <p:cNvPr id="1689" name="Google Shape;1689;p156"/>
            <p:cNvCxnSpPr>
              <a:stCxn id="1682" idx="3"/>
              <a:endCxn id="1683" idx="1"/>
            </p:cNvCxnSpPr>
            <p:nvPr/>
          </p:nvCxnSpPr>
          <p:spPr>
            <a:xfrm>
              <a:off x="7724843" y="5564059"/>
              <a:ext cx="2689500" cy="0"/>
            </a:xfrm>
            <a:prstGeom prst="straightConnector1">
              <a:avLst/>
            </a:prstGeom>
            <a:noFill/>
            <a:ln cap="flat" cmpd="sng" w="19050">
              <a:solidFill>
                <a:schemeClr val="accent1"/>
              </a:solidFill>
              <a:prstDash val="solid"/>
              <a:round/>
              <a:headEnd len="med" w="med" type="triangle"/>
              <a:tailEnd len="med" w="med" type="triangle"/>
            </a:ln>
          </p:spPr>
        </p:cxnSp>
        <p:sp>
          <p:nvSpPr>
            <p:cNvPr id="1690" name="Google Shape;1690;p156"/>
            <p:cNvSpPr txBox="1"/>
            <p:nvPr/>
          </p:nvSpPr>
          <p:spPr>
            <a:xfrm>
              <a:off x="8656197" y="5569702"/>
              <a:ext cx="1144865" cy="58477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TLS or SSL</a:t>
              </a:r>
              <a:endParaRPr sz="1100"/>
            </a:p>
            <a:p>
              <a:pPr indent="0" lvl="0" marL="0" marR="0" rtl="0" algn="l">
                <a:spcBef>
                  <a:spcPts val="0"/>
                </a:spcBef>
                <a:spcAft>
                  <a:spcPts val="0"/>
                </a:spcAft>
                <a:buNone/>
              </a:pPr>
              <a:r>
                <a:rPr lang="en" sz="1200">
                  <a:solidFill>
                    <a:schemeClr val="dk1"/>
                  </a:solidFill>
                  <a:latin typeface="Arial"/>
                  <a:ea typeface="Arial"/>
                  <a:cs typeface="Arial"/>
                  <a:sym typeface="Arial"/>
                </a:rPr>
                <a:t>encrypted</a:t>
              </a:r>
              <a:endParaRPr sz="1100"/>
            </a:p>
          </p:txBody>
        </p:sp>
        <p:pic>
          <p:nvPicPr>
            <p:cNvPr id="1691" name="Google Shape;1691;p156"/>
            <p:cNvPicPr preferRelativeResize="0"/>
            <p:nvPr/>
          </p:nvPicPr>
          <p:blipFill rotWithShape="1">
            <a:blip r:embed="rId10">
              <a:alphaModFix/>
            </a:blip>
            <a:srcRect b="0" l="0" r="0" t="0"/>
            <a:stretch/>
          </p:blipFill>
          <p:spPr>
            <a:xfrm>
              <a:off x="8946192" y="5117265"/>
              <a:ext cx="469900" cy="469900"/>
            </a:xfrm>
            <a:prstGeom prst="rect">
              <a:avLst/>
            </a:prstGeom>
            <a:noFill/>
            <a:ln>
              <a:noFill/>
            </a:ln>
          </p:spPr>
        </p:pic>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p157"/>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697" name="Google Shape;1697;p157"/>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Securing Amazon S3 buckets and objects</a:t>
            </a:r>
            <a:endParaRPr/>
          </a:p>
        </p:txBody>
      </p:sp>
      <p:sp>
        <p:nvSpPr>
          <p:cNvPr id="1698" name="Google Shape;1698;p157"/>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fontScale="92500" lnSpcReduction="10000"/>
          </a:bodyPr>
          <a:lstStyle/>
          <a:p>
            <a:pPr indent="-174148" lvl="0" marL="177800" rtl="0" algn="l">
              <a:lnSpc>
                <a:spcPct val="100000"/>
              </a:lnSpc>
              <a:spcBef>
                <a:spcPts val="0"/>
              </a:spcBef>
              <a:spcAft>
                <a:spcPts val="0"/>
              </a:spcAft>
              <a:buClr>
                <a:schemeClr val="dk2"/>
              </a:buClr>
              <a:buSzPct val="100000"/>
              <a:buChar char="•"/>
            </a:pPr>
            <a:r>
              <a:rPr lang="en"/>
              <a:t>Newly created S3 buckets and objects are </a:t>
            </a:r>
            <a:r>
              <a:rPr lang="en">
                <a:solidFill>
                  <a:schemeClr val="accent6"/>
                </a:solidFill>
              </a:rPr>
              <a:t>private</a:t>
            </a:r>
            <a:r>
              <a:rPr lang="en"/>
              <a:t> and </a:t>
            </a:r>
            <a:r>
              <a:rPr lang="en">
                <a:solidFill>
                  <a:schemeClr val="accent6"/>
                </a:solidFill>
              </a:rPr>
              <a:t>protected</a:t>
            </a:r>
            <a:r>
              <a:rPr lang="en"/>
              <a:t> by default.</a:t>
            </a:r>
            <a:endParaRPr/>
          </a:p>
          <a:p>
            <a:pPr indent="-174148" lvl="0" marL="177800" rtl="0" algn="l">
              <a:lnSpc>
                <a:spcPct val="100000"/>
              </a:lnSpc>
              <a:spcBef>
                <a:spcPts val="800"/>
              </a:spcBef>
              <a:spcAft>
                <a:spcPts val="0"/>
              </a:spcAft>
              <a:buClr>
                <a:schemeClr val="dk2"/>
              </a:buClr>
              <a:buSzPct val="100000"/>
              <a:buChar char="•"/>
            </a:pPr>
            <a:r>
              <a:rPr lang="en"/>
              <a:t>When use cases require sharing data objects on Amazon S3 – </a:t>
            </a:r>
            <a:endParaRPr/>
          </a:p>
          <a:p>
            <a:pPr indent="-176053" lvl="1" marL="342900" rtl="0" algn="l">
              <a:lnSpc>
                <a:spcPct val="100000"/>
              </a:lnSpc>
              <a:spcBef>
                <a:spcPts val="800"/>
              </a:spcBef>
              <a:spcAft>
                <a:spcPts val="0"/>
              </a:spcAft>
              <a:buClr>
                <a:schemeClr val="dk2"/>
              </a:buClr>
              <a:buSzPct val="100000"/>
              <a:buChar char="•"/>
            </a:pPr>
            <a:r>
              <a:rPr lang="en" sz="1700"/>
              <a:t>It is essential to manage and control the data access.</a:t>
            </a:r>
            <a:endParaRPr/>
          </a:p>
          <a:p>
            <a:pPr indent="-176053" lvl="1" marL="342900" rtl="0" algn="l">
              <a:lnSpc>
                <a:spcPct val="100000"/>
              </a:lnSpc>
              <a:spcBef>
                <a:spcPts val="800"/>
              </a:spcBef>
              <a:spcAft>
                <a:spcPts val="0"/>
              </a:spcAft>
              <a:buClr>
                <a:schemeClr val="dk2"/>
              </a:buClr>
              <a:buSzPct val="100000"/>
              <a:buChar char="•"/>
            </a:pPr>
            <a:r>
              <a:rPr lang="en" sz="1700"/>
              <a:t>Follow the </a:t>
            </a:r>
            <a:r>
              <a:rPr b="1" lang="en" sz="1700">
                <a:solidFill>
                  <a:schemeClr val="accent6"/>
                </a:solidFill>
              </a:rPr>
              <a:t>permissions that follow the principle of least privilege </a:t>
            </a:r>
            <a:r>
              <a:rPr lang="en" sz="1700"/>
              <a:t>and consider using Amazon S3 encryption.</a:t>
            </a:r>
            <a:endParaRPr/>
          </a:p>
          <a:p>
            <a:pPr indent="-174148" lvl="0" marL="177800" rtl="0" algn="l">
              <a:lnSpc>
                <a:spcPct val="100000"/>
              </a:lnSpc>
              <a:spcBef>
                <a:spcPts val="800"/>
              </a:spcBef>
              <a:spcAft>
                <a:spcPts val="0"/>
              </a:spcAft>
              <a:buClr>
                <a:schemeClr val="dk2"/>
              </a:buClr>
              <a:buSzPct val="100000"/>
              <a:buChar char="•"/>
            </a:pPr>
            <a:r>
              <a:rPr lang="en"/>
              <a:t>Tools and options for controlling access to S3 data include – </a:t>
            </a:r>
            <a:endParaRPr/>
          </a:p>
          <a:p>
            <a:pPr indent="-176053" lvl="1" marL="342900" rtl="0" algn="l">
              <a:lnSpc>
                <a:spcPct val="100000"/>
              </a:lnSpc>
              <a:spcBef>
                <a:spcPts val="800"/>
              </a:spcBef>
              <a:spcAft>
                <a:spcPts val="0"/>
              </a:spcAft>
              <a:buClr>
                <a:schemeClr val="dk2"/>
              </a:buClr>
              <a:buSzPct val="100000"/>
              <a:buChar char="•"/>
            </a:pPr>
            <a:r>
              <a:rPr lang="en" sz="1700" u="sng">
                <a:solidFill>
                  <a:schemeClr val="hlink"/>
                </a:solidFill>
                <a:hlinkClick r:id="rId3"/>
              </a:rPr>
              <a:t>Amazon S3 Block Public Access </a:t>
            </a:r>
            <a:r>
              <a:rPr lang="en" sz="1700"/>
              <a:t>feature: Simple to use.</a:t>
            </a:r>
            <a:endParaRPr/>
          </a:p>
          <a:p>
            <a:pPr indent="-176053" lvl="1" marL="342900" rtl="0" algn="l">
              <a:lnSpc>
                <a:spcPct val="100000"/>
              </a:lnSpc>
              <a:spcBef>
                <a:spcPts val="800"/>
              </a:spcBef>
              <a:spcAft>
                <a:spcPts val="0"/>
              </a:spcAft>
              <a:buClr>
                <a:schemeClr val="dk2"/>
              </a:buClr>
              <a:buSzPct val="100000"/>
              <a:buChar char="•"/>
            </a:pPr>
            <a:r>
              <a:rPr lang="en" sz="1700"/>
              <a:t>IAM policies: A good option when the user can authenticate using IAM.</a:t>
            </a:r>
            <a:endParaRPr/>
          </a:p>
          <a:p>
            <a:pPr indent="-176053" lvl="1" marL="342900" rtl="0" algn="l">
              <a:lnSpc>
                <a:spcPct val="100000"/>
              </a:lnSpc>
              <a:spcBef>
                <a:spcPts val="800"/>
              </a:spcBef>
              <a:spcAft>
                <a:spcPts val="0"/>
              </a:spcAft>
              <a:buClr>
                <a:schemeClr val="dk2"/>
              </a:buClr>
              <a:buSzPct val="100000"/>
              <a:buChar char="•"/>
            </a:pPr>
            <a:r>
              <a:rPr lang="en" sz="1700" u="sng">
                <a:solidFill>
                  <a:schemeClr val="hlink"/>
                </a:solidFill>
                <a:hlinkClick r:id="rId4"/>
              </a:rPr>
              <a:t>Bucket policies</a:t>
            </a:r>
            <a:endParaRPr sz="1700"/>
          </a:p>
          <a:p>
            <a:pPr indent="-176053" lvl="1" marL="342900" rtl="0" algn="l">
              <a:lnSpc>
                <a:spcPct val="100000"/>
              </a:lnSpc>
              <a:spcBef>
                <a:spcPts val="800"/>
              </a:spcBef>
              <a:spcAft>
                <a:spcPts val="0"/>
              </a:spcAft>
              <a:buClr>
                <a:schemeClr val="dk2"/>
              </a:buClr>
              <a:buSzPct val="100000"/>
              <a:buChar char="•"/>
            </a:pPr>
            <a:r>
              <a:rPr lang="en" sz="1700" u="sng">
                <a:solidFill>
                  <a:schemeClr val="hlink"/>
                </a:solidFill>
                <a:hlinkClick r:id="rId5"/>
              </a:rPr>
              <a:t>Access control lists</a:t>
            </a:r>
            <a:r>
              <a:rPr lang="en" sz="1700"/>
              <a:t> (ACLs): A legacy access control mechanism.</a:t>
            </a:r>
            <a:endParaRPr/>
          </a:p>
          <a:p>
            <a:pPr indent="-176053" lvl="1" marL="342900" rtl="0" algn="l">
              <a:lnSpc>
                <a:spcPct val="100000"/>
              </a:lnSpc>
              <a:spcBef>
                <a:spcPts val="800"/>
              </a:spcBef>
              <a:spcAft>
                <a:spcPts val="0"/>
              </a:spcAft>
              <a:buClr>
                <a:schemeClr val="dk2"/>
              </a:buClr>
              <a:buSzPct val="100000"/>
              <a:buChar char="•"/>
            </a:pPr>
            <a:r>
              <a:rPr lang="en" sz="1700" u="sng">
                <a:solidFill>
                  <a:schemeClr val="hlink"/>
                </a:solidFill>
                <a:hlinkClick r:id="rId6"/>
              </a:rPr>
              <a:t>AWS Trusted Advisor</a:t>
            </a:r>
            <a:r>
              <a:rPr lang="en" sz="1700"/>
              <a:t> bucket permission check: A free feature.</a:t>
            </a:r>
            <a:endParaRPr/>
          </a:p>
          <a:p>
            <a:pPr indent="0" lvl="1" marL="342900" rtl="0" algn="l">
              <a:lnSpc>
                <a:spcPct val="100000"/>
              </a:lnSpc>
              <a:spcBef>
                <a:spcPts val="800"/>
              </a:spcBef>
              <a:spcAft>
                <a:spcPts val="0"/>
              </a:spcAft>
              <a:buClr>
                <a:schemeClr val="dk2"/>
              </a:buClr>
              <a:buSzPct val="100000"/>
              <a:buNone/>
            </a:pPr>
            <a:r>
              <a:t/>
            </a:r>
            <a:endParaRPr/>
          </a:p>
          <a:p>
            <a:pPr indent="-63500" lvl="1" marL="342900" rtl="0" algn="l">
              <a:lnSpc>
                <a:spcPct val="100000"/>
              </a:lnSpc>
              <a:spcBef>
                <a:spcPts val="800"/>
              </a:spcBef>
              <a:spcAft>
                <a:spcPts val="0"/>
              </a:spcAft>
              <a:buClr>
                <a:schemeClr val="dk2"/>
              </a:buClr>
              <a:buSzPct val="100000"/>
              <a:buNone/>
            </a:pPr>
            <a:r>
              <a:t/>
            </a:r>
            <a:endParaRPr/>
          </a:p>
          <a:p>
            <a:pPr indent="-50800" lvl="0" marL="177800" rtl="0" algn="l">
              <a:lnSpc>
                <a:spcPct val="100000"/>
              </a:lnSpc>
              <a:spcBef>
                <a:spcPts val="800"/>
              </a:spcBef>
              <a:spcAft>
                <a:spcPts val="0"/>
              </a:spcAft>
              <a:buClr>
                <a:schemeClr val="dk2"/>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22"/>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159" name="Google Shape;1159;p122"/>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Clr>
                <a:schemeClr val="dk2"/>
              </a:buClr>
              <a:buSzPts val="2400"/>
              <a:buFont typeface="Arial"/>
              <a:buNone/>
            </a:pPr>
            <a:r>
              <a:rPr lang="en"/>
              <a:t>AWS storage options: Block storage versus object storage</a:t>
            </a:r>
            <a:endParaRPr/>
          </a:p>
        </p:txBody>
      </p:sp>
      <p:grpSp>
        <p:nvGrpSpPr>
          <p:cNvPr descr="What if you want to change one character in a 1-GB file?" id="1160" name="Google Shape;1160;p122"/>
          <p:cNvGrpSpPr/>
          <p:nvPr/>
        </p:nvGrpSpPr>
        <p:grpSpPr>
          <a:xfrm>
            <a:off x="240479" y="1055068"/>
            <a:ext cx="7539722" cy="622379"/>
            <a:chOff x="703236" y="2835131"/>
            <a:chExt cx="7205194" cy="622379"/>
          </a:xfrm>
        </p:grpSpPr>
        <p:grpSp>
          <p:nvGrpSpPr>
            <p:cNvPr id="1161" name="Google Shape;1161;p122"/>
            <p:cNvGrpSpPr/>
            <p:nvPr/>
          </p:nvGrpSpPr>
          <p:grpSpPr>
            <a:xfrm>
              <a:off x="703236" y="2835131"/>
              <a:ext cx="540451" cy="622379"/>
              <a:chOff x="3402623" y="3640015"/>
              <a:chExt cx="826477" cy="861647"/>
            </a:xfrm>
          </p:grpSpPr>
          <p:sp>
            <p:nvSpPr>
              <p:cNvPr id="1162" name="Google Shape;1162;p122"/>
              <p:cNvSpPr/>
              <p:nvPr/>
            </p:nvSpPr>
            <p:spPr>
              <a:xfrm>
                <a:off x="3402623" y="3640015"/>
                <a:ext cx="826477" cy="861647"/>
              </a:xfrm>
              <a:prstGeom prst="flowChartDocument">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63" name="Google Shape;1163;p122"/>
              <p:cNvCxnSpPr/>
              <p:nvPr/>
            </p:nvCxnSpPr>
            <p:spPr>
              <a:xfrm>
                <a:off x="3464169" y="3807069"/>
                <a:ext cx="694593" cy="0"/>
              </a:xfrm>
              <a:prstGeom prst="straightConnector1">
                <a:avLst/>
              </a:prstGeom>
              <a:noFill/>
              <a:ln cap="flat" cmpd="sng" w="19050">
                <a:solidFill>
                  <a:srgbClr val="6F8282"/>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164" name="Google Shape;1164;p122"/>
              <p:cNvCxnSpPr/>
              <p:nvPr/>
            </p:nvCxnSpPr>
            <p:spPr>
              <a:xfrm>
                <a:off x="3464169" y="3959469"/>
                <a:ext cx="694593" cy="0"/>
              </a:xfrm>
              <a:prstGeom prst="straightConnector1">
                <a:avLst/>
              </a:prstGeom>
              <a:noFill/>
              <a:ln cap="flat" cmpd="sng" w="19050">
                <a:solidFill>
                  <a:srgbClr val="6F8282"/>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165" name="Google Shape;1165;p122"/>
              <p:cNvCxnSpPr/>
              <p:nvPr/>
            </p:nvCxnSpPr>
            <p:spPr>
              <a:xfrm>
                <a:off x="3464169" y="4111869"/>
                <a:ext cx="694593" cy="0"/>
              </a:xfrm>
              <a:prstGeom prst="straightConnector1">
                <a:avLst/>
              </a:prstGeom>
              <a:noFill/>
              <a:ln cap="flat" cmpd="sng" w="19050">
                <a:solidFill>
                  <a:srgbClr val="6F8282"/>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166" name="Google Shape;1166;p122"/>
              <p:cNvCxnSpPr/>
              <p:nvPr/>
            </p:nvCxnSpPr>
            <p:spPr>
              <a:xfrm>
                <a:off x="3464169" y="4264269"/>
                <a:ext cx="694593" cy="0"/>
              </a:xfrm>
              <a:prstGeom prst="straightConnector1">
                <a:avLst/>
              </a:prstGeom>
              <a:noFill/>
              <a:ln cap="flat" cmpd="sng" w="19050">
                <a:solidFill>
                  <a:srgbClr val="6F8282"/>
                </a:solidFill>
                <a:prstDash val="solid"/>
                <a:round/>
                <a:headEnd len="sm" w="sm" type="none"/>
                <a:tailEnd len="sm" w="sm" type="none"/>
              </a:ln>
              <a:effectLst>
                <a:outerShdw blurRad="50800" rotWithShape="0" algn="tl" dir="2700000" dist="38100">
                  <a:srgbClr val="000000">
                    <a:alpha val="40000"/>
                  </a:srgbClr>
                </a:outerShdw>
              </a:effectLst>
            </p:spPr>
          </p:cxnSp>
        </p:grpSp>
        <p:sp>
          <p:nvSpPr>
            <p:cNvPr id="1167" name="Google Shape;1167;p122"/>
            <p:cNvSpPr txBox="1"/>
            <p:nvPr/>
          </p:nvSpPr>
          <p:spPr>
            <a:xfrm>
              <a:off x="1309261" y="2932340"/>
              <a:ext cx="6599169"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Arial"/>
                  <a:ea typeface="Arial"/>
                  <a:cs typeface="Arial"/>
                  <a:sym typeface="Arial"/>
                </a:rPr>
                <a:t>What if you want to change </a:t>
              </a:r>
              <a:r>
                <a:rPr b="1" lang="en" sz="1800">
                  <a:solidFill>
                    <a:schemeClr val="dk1"/>
                  </a:solidFill>
                  <a:latin typeface="Arial"/>
                  <a:ea typeface="Arial"/>
                  <a:cs typeface="Arial"/>
                  <a:sym typeface="Arial"/>
                </a:rPr>
                <a:t>one character</a:t>
              </a:r>
              <a:r>
                <a:rPr lang="en" sz="1800">
                  <a:solidFill>
                    <a:schemeClr val="dk1"/>
                  </a:solidFill>
                  <a:latin typeface="Arial"/>
                  <a:ea typeface="Arial"/>
                  <a:cs typeface="Arial"/>
                  <a:sym typeface="Arial"/>
                </a:rPr>
                <a:t> in a 1-GB file?</a:t>
              </a:r>
              <a:endParaRPr sz="1100"/>
            </a:p>
          </p:txBody>
        </p:sp>
      </p:grpSp>
      <p:graphicFrame>
        <p:nvGraphicFramePr>
          <p:cNvPr id="1168" name="Google Shape;1168;p122"/>
          <p:cNvGraphicFramePr/>
          <p:nvPr/>
        </p:nvGraphicFramePr>
        <p:xfrm>
          <a:off x="1780640" y="1819062"/>
          <a:ext cx="3000000" cy="3000000"/>
        </p:xfrm>
        <a:graphic>
          <a:graphicData uri="http://schemas.openxmlformats.org/drawingml/2006/table">
            <a:tbl>
              <a:tblPr>
                <a:noFill/>
                <a:tableStyleId>{77CBF4C6-7B62-4FDD-B631-61854CDDD156}</a:tableStyleId>
              </a:tblPr>
              <a:tblGrid>
                <a:gridCol w="474150"/>
                <a:gridCol w="474150"/>
                <a:gridCol w="474150"/>
              </a:tblGrid>
              <a:tr h="404300">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FBD8A8"/>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FBD8A8"/>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FBD8A8"/>
                    </a:solidFill>
                  </a:tcPr>
                </a:tc>
              </a:tr>
              <a:tr h="404300">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FBD8A8"/>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FBD8A8"/>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FBD8A8"/>
                    </a:solidFill>
                  </a:tcPr>
                </a:tc>
              </a:tr>
              <a:tr h="404300">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FBD8A8"/>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FBD8A8"/>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FBD8A8"/>
                    </a:solidFill>
                  </a:tcPr>
                </a:tc>
              </a:tr>
              <a:tr h="404300">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FBD8A8"/>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FBD8A8"/>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FBD8A8"/>
                    </a:solidFill>
                  </a:tcPr>
                </a:tc>
              </a:tr>
            </a:tbl>
          </a:graphicData>
        </a:graphic>
      </p:graphicFrame>
      <p:sp>
        <p:nvSpPr>
          <p:cNvPr id="1169" name="Google Shape;1169;p122"/>
          <p:cNvSpPr txBox="1"/>
          <p:nvPr/>
        </p:nvSpPr>
        <p:spPr>
          <a:xfrm>
            <a:off x="1053316" y="3560792"/>
            <a:ext cx="2970905" cy="465511"/>
          </a:xfrm>
          <a:prstGeom prst="rect">
            <a:avLst/>
          </a:prstGeom>
          <a:noFill/>
          <a:ln>
            <a:noFill/>
          </a:ln>
        </p:spPr>
        <p:txBody>
          <a:bodyPr anchorCtr="0" anchor="t" bIns="45725" lIns="91425" spcFirstLastPara="1" rIns="91425" wrap="square" tIns="45725">
            <a:noAutofit/>
          </a:bodyPr>
          <a:lstStyle/>
          <a:p>
            <a:pPr indent="0" lvl="1" marL="0" marR="0" rtl="0" algn="ctr">
              <a:spcBef>
                <a:spcPts val="0"/>
              </a:spcBef>
              <a:spcAft>
                <a:spcPts val="0"/>
              </a:spcAft>
              <a:buClr>
                <a:schemeClr val="dk1"/>
              </a:buClr>
              <a:buSzPts val="2400"/>
              <a:buFont typeface="Arial"/>
              <a:buNone/>
            </a:pPr>
            <a:r>
              <a:rPr b="0" i="0" lang="en" sz="2400" u="none" cap="none" strike="noStrike">
                <a:solidFill>
                  <a:schemeClr val="dk1"/>
                </a:solidFill>
                <a:latin typeface="Arial"/>
                <a:ea typeface="Arial"/>
                <a:cs typeface="Arial"/>
                <a:sym typeface="Arial"/>
              </a:rPr>
              <a:t>Block storage</a:t>
            </a:r>
            <a:endParaRPr sz="1100"/>
          </a:p>
        </p:txBody>
      </p:sp>
      <p:sp>
        <p:nvSpPr>
          <p:cNvPr id="1170" name="Google Shape;1170;p122"/>
          <p:cNvSpPr txBox="1"/>
          <p:nvPr>
            <p:ph idx="1" type="body"/>
          </p:nvPr>
        </p:nvSpPr>
        <p:spPr>
          <a:xfrm>
            <a:off x="274320" y="4045121"/>
            <a:ext cx="4845461" cy="737629"/>
          </a:xfrm>
          <a:prstGeom prst="rect">
            <a:avLst/>
          </a:prstGeom>
          <a:noFill/>
          <a:ln>
            <a:noFill/>
          </a:ln>
        </p:spPr>
        <p:txBody>
          <a:bodyPr anchorCtr="0" anchor="t" bIns="34275" lIns="68575" spcFirstLastPara="1" rIns="68575" wrap="square" tIns="34275">
            <a:noAutofit/>
          </a:bodyPr>
          <a:lstStyle/>
          <a:p>
            <a:pPr indent="0" lvl="1" marL="0" rtl="0" algn="ctr">
              <a:lnSpc>
                <a:spcPct val="100000"/>
              </a:lnSpc>
              <a:spcBef>
                <a:spcPts val="0"/>
              </a:spcBef>
              <a:spcAft>
                <a:spcPts val="0"/>
              </a:spcAft>
              <a:buClr>
                <a:schemeClr val="dk2"/>
              </a:buClr>
              <a:buSzPts val="1800"/>
              <a:buNone/>
            </a:pPr>
            <a:r>
              <a:rPr lang="en">
                <a:latin typeface="Arial"/>
                <a:ea typeface="Arial"/>
                <a:cs typeface="Arial"/>
                <a:sym typeface="Arial"/>
              </a:rPr>
              <a:t>Change one block (piece of the file)</a:t>
            </a:r>
            <a:endParaRPr/>
          </a:p>
          <a:p>
            <a:pPr indent="0" lvl="1" marL="0" rtl="0" algn="ctr">
              <a:lnSpc>
                <a:spcPct val="100000"/>
              </a:lnSpc>
              <a:spcBef>
                <a:spcPts val="800"/>
              </a:spcBef>
              <a:spcAft>
                <a:spcPts val="0"/>
              </a:spcAft>
              <a:buClr>
                <a:schemeClr val="dk2"/>
              </a:buClr>
              <a:buSzPts val="1800"/>
              <a:buNone/>
            </a:pPr>
            <a:r>
              <a:rPr lang="en">
                <a:latin typeface="Arial"/>
                <a:ea typeface="Arial"/>
                <a:cs typeface="Arial"/>
                <a:sym typeface="Arial"/>
              </a:rPr>
              <a:t>that contains the character</a:t>
            </a:r>
            <a:endParaRPr/>
          </a:p>
        </p:txBody>
      </p:sp>
      <p:sp>
        <p:nvSpPr>
          <p:cNvPr id="1171" name="Google Shape;1171;p122"/>
          <p:cNvSpPr/>
          <p:nvPr/>
        </p:nvSpPr>
        <p:spPr>
          <a:xfrm>
            <a:off x="2733686" y="2222482"/>
            <a:ext cx="464094" cy="406798"/>
          </a:xfrm>
          <a:prstGeom prst="rect">
            <a:avLst/>
          </a:prstGeom>
          <a:solidFill>
            <a:srgbClr val="48A7F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FFFF"/>
              </a:solidFill>
              <a:latin typeface="Arial"/>
              <a:ea typeface="Arial"/>
              <a:cs typeface="Arial"/>
              <a:sym typeface="Arial"/>
            </a:endParaRPr>
          </a:p>
        </p:txBody>
      </p:sp>
      <p:graphicFrame>
        <p:nvGraphicFramePr>
          <p:cNvPr id="1172" name="Google Shape;1172;p122"/>
          <p:cNvGraphicFramePr/>
          <p:nvPr/>
        </p:nvGraphicFramePr>
        <p:xfrm>
          <a:off x="5898392" y="1824132"/>
          <a:ext cx="3000000" cy="3000000"/>
        </p:xfrm>
        <a:graphic>
          <a:graphicData uri="http://schemas.openxmlformats.org/drawingml/2006/table">
            <a:tbl>
              <a:tblPr>
                <a:noFill/>
                <a:tableStyleId>{77CBF4C6-7B62-4FDD-B631-61854CDDD156}</a:tableStyleId>
              </a:tblPr>
              <a:tblGrid>
                <a:gridCol w="474150"/>
                <a:gridCol w="474150"/>
                <a:gridCol w="474150"/>
              </a:tblGrid>
              <a:tr h="404300">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48A7F2"/>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48A7F2"/>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48A7F2"/>
                    </a:solidFill>
                  </a:tcPr>
                </a:tc>
              </a:tr>
              <a:tr h="404300">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48A7F2"/>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48A7F2"/>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48A7F2"/>
                    </a:solidFill>
                  </a:tcPr>
                </a:tc>
              </a:tr>
              <a:tr h="404300">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48A7F2"/>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48A7F2"/>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48A7F2"/>
                    </a:solidFill>
                  </a:tcPr>
                </a:tc>
              </a:tr>
              <a:tr h="404300">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48A7F2"/>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48A7F2"/>
                    </a:solidFill>
                  </a:tcPr>
                </a:tc>
                <a:tc>
                  <a:txBody>
                    <a:bodyPr/>
                    <a:lstStyle/>
                    <a:p>
                      <a:pPr indent="0" lvl="0" marL="0" marR="0" rtl="0" algn="l">
                        <a:spcBef>
                          <a:spcPts val="0"/>
                        </a:spcBef>
                        <a:spcAft>
                          <a:spcPts val="0"/>
                        </a:spcAft>
                        <a:buNone/>
                      </a:pPr>
                      <a:r>
                        <a:t/>
                      </a:r>
                      <a:endParaRPr sz="1400"/>
                    </a:p>
                  </a:txBody>
                  <a:tcPr marT="34300" marB="34300" marR="68600" marL="68600">
                    <a:lnL cap="flat" cmpd="sng" w="12700">
                      <a:solidFill>
                        <a:srgbClr val="474746"/>
                      </a:solidFill>
                      <a:prstDash val="solid"/>
                      <a:round/>
                      <a:headEnd len="sm" w="sm" type="none"/>
                      <a:tailEnd len="sm" w="sm" type="none"/>
                    </a:lnL>
                    <a:lnR cap="flat" cmpd="sng" w="12700">
                      <a:solidFill>
                        <a:srgbClr val="474746"/>
                      </a:solidFill>
                      <a:prstDash val="solid"/>
                      <a:round/>
                      <a:headEnd len="sm" w="sm" type="none"/>
                      <a:tailEnd len="sm" w="sm" type="none"/>
                    </a:lnR>
                    <a:lnT cap="flat" cmpd="sng" w="12700">
                      <a:solidFill>
                        <a:srgbClr val="474746"/>
                      </a:solidFill>
                      <a:prstDash val="solid"/>
                      <a:round/>
                      <a:headEnd len="sm" w="sm" type="none"/>
                      <a:tailEnd len="sm" w="sm" type="none"/>
                    </a:lnT>
                    <a:lnB cap="flat" cmpd="sng" w="12700">
                      <a:solidFill>
                        <a:srgbClr val="474746"/>
                      </a:solidFill>
                      <a:prstDash val="solid"/>
                      <a:round/>
                      <a:headEnd len="sm" w="sm" type="none"/>
                      <a:tailEnd len="sm" w="sm" type="none"/>
                    </a:lnB>
                    <a:solidFill>
                      <a:srgbClr val="48A7F2"/>
                    </a:solidFill>
                  </a:tcPr>
                </a:tc>
              </a:tr>
            </a:tbl>
          </a:graphicData>
        </a:graphic>
      </p:graphicFrame>
      <p:sp>
        <p:nvSpPr>
          <p:cNvPr id="1173" name="Google Shape;1173;p122"/>
          <p:cNvSpPr txBox="1"/>
          <p:nvPr/>
        </p:nvSpPr>
        <p:spPr>
          <a:xfrm>
            <a:off x="5465210" y="3557769"/>
            <a:ext cx="2395876" cy="348505"/>
          </a:xfrm>
          <a:prstGeom prst="rect">
            <a:avLst/>
          </a:prstGeom>
          <a:noFill/>
          <a:ln>
            <a:noFill/>
          </a:ln>
        </p:spPr>
        <p:txBody>
          <a:bodyPr anchorCtr="0" anchor="t" bIns="45725" lIns="91425" spcFirstLastPara="1" rIns="91425" wrap="square" tIns="45725">
            <a:noAutofit/>
          </a:bodyPr>
          <a:lstStyle/>
          <a:p>
            <a:pPr indent="0" lvl="1" marL="0" marR="0" rtl="0" algn="ctr">
              <a:spcBef>
                <a:spcPts val="0"/>
              </a:spcBef>
              <a:spcAft>
                <a:spcPts val="0"/>
              </a:spcAft>
              <a:buClr>
                <a:schemeClr val="dk1"/>
              </a:buClr>
              <a:buSzPts val="2400"/>
              <a:buFont typeface="Arial"/>
              <a:buNone/>
            </a:pPr>
            <a:r>
              <a:rPr b="0" i="0" lang="en" sz="2400" u="none" cap="none" strike="noStrike">
                <a:solidFill>
                  <a:schemeClr val="dk1"/>
                </a:solidFill>
                <a:latin typeface="Arial"/>
                <a:ea typeface="Arial"/>
                <a:cs typeface="Arial"/>
                <a:sym typeface="Arial"/>
              </a:rPr>
              <a:t>Object storage</a:t>
            </a:r>
            <a:endParaRPr sz="1100"/>
          </a:p>
        </p:txBody>
      </p:sp>
      <p:sp>
        <p:nvSpPr>
          <p:cNvPr id="1174" name="Google Shape;1174;p122"/>
          <p:cNvSpPr txBox="1"/>
          <p:nvPr/>
        </p:nvSpPr>
        <p:spPr>
          <a:xfrm>
            <a:off x="4898791" y="4045121"/>
            <a:ext cx="3235028" cy="282895"/>
          </a:xfrm>
          <a:prstGeom prst="rect">
            <a:avLst/>
          </a:prstGeom>
          <a:noFill/>
          <a:ln>
            <a:noFill/>
          </a:ln>
        </p:spPr>
        <p:txBody>
          <a:bodyPr anchorCtr="0" anchor="t" bIns="34275" lIns="68575" spcFirstLastPara="1" rIns="68575" wrap="square" tIns="34275">
            <a:noAutofit/>
          </a:bodyPr>
          <a:lstStyle/>
          <a:p>
            <a:pPr indent="0" lvl="1" marL="0" marR="0" rtl="0" algn="ctr">
              <a:lnSpc>
                <a:spcPct val="90000"/>
              </a:lnSpc>
              <a:spcBef>
                <a:spcPts val="0"/>
              </a:spcBef>
              <a:spcAft>
                <a:spcPts val="0"/>
              </a:spcAft>
              <a:buClr>
                <a:schemeClr val="dk1"/>
              </a:buClr>
              <a:buSzPts val="1800"/>
              <a:buFont typeface="Arial"/>
              <a:buNone/>
            </a:pPr>
            <a:r>
              <a:rPr b="0" i="0" lang="en" sz="1800" u="none" cap="none" strike="noStrike">
                <a:solidFill>
                  <a:schemeClr val="dk1"/>
                </a:solidFill>
                <a:latin typeface="Arial"/>
                <a:ea typeface="Arial"/>
                <a:cs typeface="Arial"/>
                <a:sym typeface="Arial"/>
              </a:rPr>
              <a:t>Entire file must be updated</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123"/>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180" name="Google Shape;1180;p123"/>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EBS</a:t>
            </a:r>
            <a:endParaRPr/>
          </a:p>
        </p:txBody>
      </p:sp>
      <p:sp>
        <p:nvSpPr>
          <p:cNvPr id="1181" name="Google Shape;1181;p123"/>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00000"/>
              </a:lnSpc>
              <a:spcBef>
                <a:spcPts val="0"/>
              </a:spcBef>
              <a:spcAft>
                <a:spcPts val="0"/>
              </a:spcAft>
              <a:buClr>
                <a:srgbClr val="232F3E"/>
              </a:buClr>
              <a:buSzPts val="2100"/>
              <a:buNone/>
            </a:pPr>
            <a:r>
              <a:rPr lang="en">
                <a:solidFill>
                  <a:srgbClr val="232F3E"/>
                </a:solidFill>
              </a:rPr>
              <a:t>Amazon</a:t>
            </a:r>
            <a:r>
              <a:rPr lang="en"/>
              <a:t> EBS enables you to </a:t>
            </a:r>
            <a:r>
              <a:rPr b="1" lang="en">
                <a:solidFill>
                  <a:srgbClr val="504BAB"/>
                </a:solidFill>
              </a:rPr>
              <a:t>create</a:t>
            </a:r>
            <a:r>
              <a:rPr b="1" lang="en">
                <a:solidFill>
                  <a:schemeClr val="accent5"/>
                </a:solidFill>
              </a:rPr>
              <a:t> </a:t>
            </a:r>
            <a:r>
              <a:rPr b="1" lang="en">
                <a:solidFill>
                  <a:srgbClr val="504BAB"/>
                </a:solidFill>
              </a:rPr>
              <a:t>individual</a:t>
            </a:r>
            <a:r>
              <a:rPr b="1" lang="en">
                <a:solidFill>
                  <a:schemeClr val="accent5"/>
                </a:solidFill>
              </a:rPr>
              <a:t> </a:t>
            </a:r>
            <a:r>
              <a:rPr b="1" lang="en">
                <a:solidFill>
                  <a:srgbClr val="504BAB"/>
                </a:solidFill>
              </a:rPr>
              <a:t>storage</a:t>
            </a:r>
            <a:r>
              <a:rPr b="1" lang="en">
                <a:solidFill>
                  <a:schemeClr val="accent5"/>
                </a:solidFill>
              </a:rPr>
              <a:t> </a:t>
            </a:r>
            <a:r>
              <a:rPr b="1" lang="en">
                <a:solidFill>
                  <a:srgbClr val="504BAB"/>
                </a:solidFill>
              </a:rPr>
              <a:t>volumes</a:t>
            </a:r>
            <a:r>
              <a:rPr b="1" lang="en">
                <a:solidFill>
                  <a:schemeClr val="accent5"/>
                </a:solidFill>
              </a:rPr>
              <a:t> </a:t>
            </a:r>
            <a:r>
              <a:rPr lang="en"/>
              <a:t>and </a:t>
            </a:r>
            <a:r>
              <a:rPr b="1" lang="en">
                <a:solidFill>
                  <a:srgbClr val="504BAB"/>
                </a:solidFill>
              </a:rPr>
              <a:t>attach</a:t>
            </a:r>
            <a:r>
              <a:rPr b="1" lang="en">
                <a:solidFill>
                  <a:schemeClr val="accent5"/>
                </a:solidFill>
              </a:rPr>
              <a:t> </a:t>
            </a:r>
            <a:r>
              <a:rPr b="1" lang="en">
                <a:solidFill>
                  <a:srgbClr val="504BAB"/>
                </a:solidFill>
              </a:rPr>
              <a:t>them</a:t>
            </a:r>
            <a:r>
              <a:rPr b="1" lang="en">
                <a:solidFill>
                  <a:schemeClr val="accent5"/>
                </a:solidFill>
              </a:rPr>
              <a:t> </a:t>
            </a:r>
            <a:r>
              <a:rPr lang="en"/>
              <a:t>to an Amazon EC2 instance:</a:t>
            </a:r>
            <a:endParaRPr/>
          </a:p>
          <a:p>
            <a:pPr indent="-171450" lvl="0" marL="177800" rtl="0" algn="l">
              <a:lnSpc>
                <a:spcPct val="100000"/>
              </a:lnSpc>
              <a:spcBef>
                <a:spcPts val="800"/>
              </a:spcBef>
              <a:spcAft>
                <a:spcPts val="0"/>
              </a:spcAft>
              <a:buClr>
                <a:schemeClr val="dk2"/>
              </a:buClr>
              <a:buSzPts val="2100"/>
              <a:buChar char="•"/>
            </a:pPr>
            <a:r>
              <a:rPr lang="en"/>
              <a:t>Amazon EBS offers block-level storage.</a:t>
            </a:r>
            <a:endParaRPr/>
          </a:p>
          <a:p>
            <a:pPr indent="-171450" lvl="0" marL="177800" rtl="0" algn="l">
              <a:lnSpc>
                <a:spcPct val="100000"/>
              </a:lnSpc>
              <a:spcBef>
                <a:spcPts val="800"/>
              </a:spcBef>
              <a:spcAft>
                <a:spcPts val="0"/>
              </a:spcAft>
              <a:buClr>
                <a:schemeClr val="dk2"/>
              </a:buClr>
              <a:buSzPts val="2100"/>
              <a:buChar char="•"/>
            </a:pPr>
            <a:r>
              <a:rPr lang="en"/>
              <a:t>Volumes are automatically replicated within its Availability Zone.</a:t>
            </a:r>
            <a:endParaRPr/>
          </a:p>
          <a:p>
            <a:pPr indent="-171450" lvl="0" marL="177800" rtl="0" algn="l">
              <a:lnSpc>
                <a:spcPct val="100000"/>
              </a:lnSpc>
              <a:spcBef>
                <a:spcPts val="800"/>
              </a:spcBef>
              <a:spcAft>
                <a:spcPts val="0"/>
              </a:spcAft>
              <a:buClr>
                <a:schemeClr val="dk2"/>
              </a:buClr>
              <a:buSzPts val="2100"/>
              <a:buChar char="•"/>
            </a:pPr>
            <a:r>
              <a:rPr lang="en"/>
              <a:t>It can be backed up automatically to Amazon S3 through snapshots.</a:t>
            </a:r>
            <a:endParaRPr/>
          </a:p>
          <a:p>
            <a:pPr indent="-171450" lvl="0" marL="177800" rtl="0" algn="l">
              <a:lnSpc>
                <a:spcPct val="100000"/>
              </a:lnSpc>
              <a:spcBef>
                <a:spcPts val="800"/>
              </a:spcBef>
              <a:spcAft>
                <a:spcPts val="0"/>
              </a:spcAft>
              <a:buClr>
                <a:schemeClr val="dk2"/>
              </a:buClr>
              <a:buSzPts val="2100"/>
              <a:buChar char="•"/>
            </a:pPr>
            <a:r>
              <a:rPr lang="en"/>
              <a:t>Uses include – </a:t>
            </a:r>
            <a:endParaRPr/>
          </a:p>
          <a:p>
            <a:pPr indent="-177800" lvl="1" marL="342900" rtl="0" algn="l">
              <a:lnSpc>
                <a:spcPct val="100000"/>
              </a:lnSpc>
              <a:spcBef>
                <a:spcPts val="800"/>
              </a:spcBef>
              <a:spcAft>
                <a:spcPts val="0"/>
              </a:spcAft>
              <a:buClr>
                <a:schemeClr val="dk2"/>
              </a:buClr>
              <a:buSzPts val="1800"/>
              <a:buChar char="•"/>
            </a:pPr>
            <a:r>
              <a:rPr lang="en"/>
              <a:t>Boot volumes and storage for Amazon Elastic Compute Cloud (Amazon EC2) instances</a:t>
            </a:r>
            <a:endParaRPr/>
          </a:p>
          <a:p>
            <a:pPr indent="-177800" lvl="1" marL="342900" rtl="0" algn="l">
              <a:lnSpc>
                <a:spcPct val="100000"/>
              </a:lnSpc>
              <a:spcBef>
                <a:spcPts val="800"/>
              </a:spcBef>
              <a:spcAft>
                <a:spcPts val="0"/>
              </a:spcAft>
              <a:buClr>
                <a:schemeClr val="dk2"/>
              </a:buClr>
              <a:buSzPts val="1800"/>
              <a:buChar char="•"/>
            </a:pPr>
            <a:r>
              <a:rPr lang="en"/>
              <a:t>Data storage with a file system</a:t>
            </a:r>
            <a:endParaRPr/>
          </a:p>
          <a:p>
            <a:pPr indent="-177800" lvl="1" marL="342900" rtl="0" algn="l">
              <a:lnSpc>
                <a:spcPct val="100000"/>
              </a:lnSpc>
              <a:spcBef>
                <a:spcPts val="800"/>
              </a:spcBef>
              <a:spcAft>
                <a:spcPts val="0"/>
              </a:spcAft>
              <a:buClr>
                <a:schemeClr val="dk2"/>
              </a:buClr>
              <a:buSzPts val="1800"/>
              <a:buChar char="•"/>
            </a:pPr>
            <a:r>
              <a:rPr lang="en"/>
              <a:t>Database hosts</a:t>
            </a:r>
            <a:endParaRPr/>
          </a:p>
          <a:p>
            <a:pPr indent="-177800" lvl="1" marL="342900" rtl="0" algn="l">
              <a:lnSpc>
                <a:spcPct val="100000"/>
              </a:lnSpc>
              <a:spcBef>
                <a:spcPts val="800"/>
              </a:spcBef>
              <a:spcAft>
                <a:spcPts val="0"/>
              </a:spcAft>
              <a:buClr>
                <a:schemeClr val="dk2"/>
              </a:buClr>
              <a:buSzPts val="1800"/>
              <a:buChar char="•"/>
            </a:pPr>
            <a:r>
              <a:rPr lang="en"/>
              <a:t>Enterprise applications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24"/>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187" name="Google Shape;1187;p124"/>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EBS volume types</a:t>
            </a:r>
            <a:endParaRPr/>
          </a:p>
        </p:txBody>
      </p:sp>
      <p:graphicFrame>
        <p:nvGraphicFramePr>
          <p:cNvPr descr="Table" id="1188" name="Google Shape;1188;p124"/>
          <p:cNvGraphicFramePr/>
          <p:nvPr/>
        </p:nvGraphicFramePr>
        <p:xfrm>
          <a:off x="273844" y="1021026"/>
          <a:ext cx="3000000" cy="3000000"/>
        </p:xfrm>
        <a:graphic>
          <a:graphicData uri="http://schemas.openxmlformats.org/drawingml/2006/table">
            <a:tbl>
              <a:tblPr bandRow="1" firstRow="1">
                <a:noFill/>
                <a:tableStyleId>{77CBF4C6-7B62-4FDD-B631-61854CDDD156}</a:tableStyleId>
              </a:tblPr>
              <a:tblGrid>
                <a:gridCol w="2233925"/>
                <a:gridCol w="1604400"/>
                <a:gridCol w="1604400"/>
                <a:gridCol w="1624400"/>
                <a:gridCol w="1624400"/>
              </a:tblGrid>
              <a:tr h="278125">
                <a:tc>
                  <a:txBody>
                    <a:bodyPr/>
                    <a:lstStyle/>
                    <a:p>
                      <a:pPr indent="0" lvl="0" marL="0" marR="0" rtl="0" algn="l">
                        <a:spcBef>
                          <a:spcPts val="0"/>
                        </a:spcBef>
                        <a:spcAft>
                          <a:spcPts val="0"/>
                        </a:spcAft>
                        <a:buNone/>
                      </a:pPr>
                      <a:r>
                        <a:t/>
                      </a:r>
                      <a:endParaRPr b="0" i="0" sz="1400">
                        <a:latin typeface="Arial"/>
                        <a:ea typeface="Arial"/>
                        <a:cs typeface="Arial"/>
                        <a:sym typeface="Arial"/>
                      </a:endParaRPr>
                    </a:p>
                  </a:txBody>
                  <a:tcPr marT="34300" marB="34300" marR="68600" marL="6860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2">
                  <a:txBody>
                    <a:bodyPr/>
                    <a:lstStyle/>
                    <a:p>
                      <a:pPr indent="0" lvl="0" marL="0" marR="0" rtl="0" algn="ctr">
                        <a:spcBef>
                          <a:spcPts val="0"/>
                        </a:spcBef>
                        <a:spcAft>
                          <a:spcPts val="0"/>
                        </a:spcAft>
                        <a:buNone/>
                      </a:pPr>
                      <a:r>
                        <a:rPr b="0" i="0" lang="en" sz="1500">
                          <a:solidFill>
                            <a:schemeClr val="dk1"/>
                          </a:solidFill>
                          <a:latin typeface="Arial"/>
                          <a:ea typeface="Arial"/>
                          <a:cs typeface="Arial"/>
                          <a:sym typeface="Arial"/>
                        </a:rPr>
                        <a:t>Solid State Drives (SSD)</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6C2B4"/>
                    </a:solidFill>
                  </a:tcPr>
                </a:tc>
                <a:tc hMerge="1"/>
                <a:tc gridSpan="2">
                  <a:txBody>
                    <a:bodyPr/>
                    <a:lstStyle/>
                    <a:p>
                      <a:pPr indent="0" lvl="0" marL="0" marR="0" rtl="0" algn="ctr">
                        <a:spcBef>
                          <a:spcPts val="0"/>
                        </a:spcBef>
                        <a:spcAft>
                          <a:spcPts val="0"/>
                        </a:spcAft>
                        <a:buNone/>
                      </a:pPr>
                      <a:r>
                        <a:rPr b="0" i="0" lang="en" sz="1500">
                          <a:solidFill>
                            <a:schemeClr val="dk1"/>
                          </a:solidFill>
                          <a:latin typeface="Arial"/>
                          <a:ea typeface="Arial"/>
                          <a:cs typeface="Arial"/>
                          <a:sym typeface="Arial"/>
                        </a:rPr>
                        <a:t>Hard Disk Drives (HDD)</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r h="266350">
                <a:tc>
                  <a:txBody>
                    <a:bodyPr/>
                    <a:lstStyle/>
                    <a:p>
                      <a:pPr indent="0" lvl="0" marL="0" marR="0" rtl="0" algn="l">
                        <a:spcBef>
                          <a:spcPts val="0"/>
                        </a:spcBef>
                        <a:spcAft>
                          <a:spcPts val="0"/>
                        </a:spcAft>
                        <a:buNone/>
                      </a:pPr>
                      <a:r>
                        <a:t/>
                      </a:r>
                      <a:endParaRPr b="0" i="0" sz="1500">
                        <a:latin typeface="Arial"/>
                        <a:ea typeface="Arial"/>
                        <a:cs typeface="Arial"/>
                        <a:sym typeface="Arial"/>
                      </a:endParaRPr>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500">
                          <a:latin typeface="Arial"/>
                          <a:ea typeface="Arial"/>
                          <a:cs typeface="Arial"/>
                          <a:sym typeface="Arial"/>
                        </a:rPr>
                        <a:t>General Purpose</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6C2B4"/>
                    </a:solidFill>
                  </a:tcPr>
                </a:tc>
                <a:tc>
                  <a:txBody>
                    <a:bodyPr/>
                    <a:lstStyle/>
                    <a:p>
                      <a:pPr indent="0" lvl="0" marL="0" marR="0" rtl="0" algn="ctr">
                        <a:spcBef>
                          <a:spcPts val="0"/>
                        </a:spcBef>
                        <a:spcAft>
                          <a:spcPts val="0"/>
                        </a:spcAft>
                        <a:buNone/>
                      </a:pPr>
                      <a:r>
                        <a:rPr b="0" i="0" lang="en" sz="1500">
                          <a:latin typeface="Arial"/>
                          <a:ea typeface="Arial"/>
                          <a:cs typeface="Arial"/>
                          <a:sym typeface="Arial"/>
                        </a:rPr>
                        <a:t>Provisioned IOPS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6C2B4"/>
                    </a:solidFill>
                  </a:tcPr>
                </a:tc>
                <a:tc>
                  <a:txBody>
                    <a:bodyPr/>
                    <a:lstStyle/>
                    <a:p>
                      <a:pPr indent="0" lvl="0" marL="0" marR="0" rtl="0" algn="ctr">
                        <a:spcBef>
                          <a:spcPts val="0"/>
                        </a:spcBef>
                        <a:spcAft>
                          <a:spcPts val="0"/>
                        </a:spcAft>
                        <a:buNone/>
                      </a:pPr>
                      <a:r>
                        <a:rPr b="0" i="0" lang="en" sz="1500">
                          <a:latin typeface="Arial"/>
                          <a:ea typeface="Arial"/>
                          <a:cs typeface="Arial"/>
                          <a:sym typeface="Arial"/>
                        </a:rPr>
                        <a:t>Throughput-Optimized</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6C2B4"/>
                    </a:solidFill>
                  </a:tcPr>
                </a:tc>
                <a:tc>
                  <a:txBody>
                    <a:bodyPr/>
                    <a:lstStyle/>
                    <a:p>
                      <a:pPr indent="0" lvl="0" marL="0" marR="0" rtl="0" algn="ctr">
                        <a:spcBef>
                          <a:spcPts val="0"/>
                        </a:spcBef>
                        <a:spcAft>
                          <a:spcPts val="0"/>
                        </a:spcAft>
                        <a:buNone/>
                      </a:pPr>
                      <a:r>
                        <a:rPr b="0" i="0" lang="en" sz="1500">
                          <a:latin typeface="Arial"/>
                          <a:ea typeface="Arial"/>
                          <a:cs typeface="Arial"/>
                          <a:sym typeface="Arial"/>
                        </a:rPr>
                        <a:t>Cold</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6C2B4"/>
                    </a:solidFill>
                  </a:tcPr>
                </a:tc>
              </a:tr>
              <a:tr h="278125">
                <a:tc>
                  <a:txBody>
                    <a:bodyPr/>
                    <a:lstStyle/>
                    <a:p>
                      <a:pPr indent="0" lvl="0" marL="0" marR="0" rtl="0" algn="l">
                        <a:spcBef>
                          <a:spcPts val="0"/>
                        </a:spcBef>
                        <a:spcAft>
                          <a:spcPts val="0"/>
                        </a:spcAft>
                        <a:buNone/>
                      </a:pPr>
                      <a:r>
                        <a:rPr b="0" i="0" lang="en" sz="1500">
                          <a:latin typeface="Arial"/>
                          <a:ea typeface="Arial"/>
                          <a:cs typeface="Arial"/>
                          <a:sym typeface="Arial"/>
                        </a:rPr>
                        <a:t>Maximum Volume Size</a:t>
                      </a:r>
                      <a:endParaRPr sz="1100"/>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500">
                          <a:latin typeface="Arial"/>
                          <a:ea typeface="Arial"/>
                          <a:cs typeface="Arial"/>
                          <a:sym typeface="Arial"/>
                        </a:rPr>
                        <a:t>16 TiB</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500">
                          <a:latin typeface="Arial"/>
                          <a:ea typeface="Arial"/>
                          <a:cs typeface="Arial"/>
                          <a:sym typeface="Arial"/>
                        </a:rPr>
                        <a:t>16 TiB</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500">
                          <a:latin typeface="Arial"/>
                          <a:ea typeface="Arial"/>
                          <a:cs typeface="Arial"/>
                          <a:sym typeface="Arial"/>
                        </a:rPr>
                        <a:t>16 TiB</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500">
                          <a:latin typeface="Arial"/>
                          <a:ea typeface="Arial"/>
                          <a:cs typeface="Arial"/>
                          <a:sym typeface="Arial"/>
                        </a:rPr>
                        <a:t>16 TiB</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l">
                        <a:spcBef>
                          <a:spcPts val="0"/>
                        </a:spcBef>
                        <a:spcAft>
                          <a:spcPts val="0"/>
                        </a:spcAft>
                        <a:buNone/>
                      </a:pPr>
                      <a:r>
                        <a:rPr b="0" i="0" lang="en" sz="1500">
                          <a:latin typeface="Arial"/>
                          <a:ea typeface="Arial"/>
                          <a:cs typeface="Arial"/>
                          <a:sym typeface="Arial"/>
                        </a:rPr>
                        <a:t>Maximum IOPS/Volume</a:t>
                      </a:r>
                      <a:endParaRPr sz="1100"/>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500">
                          <a:latin typeface="Arial"/>
                          <a:ea typeface="Arial"/>
                          <a:cs typeface="Arial"/>
                          <a:sym typeface="Arial"/>
                        </a:rPr>
                        <a:t>16,000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500">
                          <a:latin typeface="Arial"/>
                          <a:ea typeface="Arial"/>
                          <a:cs typeface="Arial"/>
                          <a:sym typeface="Arial"/>
                        </a:rPr>
                        <a:t>64,000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500">
                          <a:latin typeface="Arial"/>
                          <a:ea typeface="Arial"/>
                          <a:cs typeface="Arial"/>
                          <a:sym typeface="Arial"/>
                        </a:rPr>
                        <a:t>500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0" i="0" lang="en" sz="1500">
                          <a:latin typeface="Arial"/>
                          <a:ea typeface="Arial"/>
                          <a:cs typeface="Arial"/>
                          <a:sym typeface="Arial"/>
                        </a:rPr>
                        <a:t>250</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8125">
                <a:tc>
                  <a:txBody>
                    <a:bodyPr/>
                    <a:lstStyle/>
                    <a:p>
                      <a:pPr indent="0" lvl="0" marL="0" marR="0" rtl="0" algn="l">
                        <a:spcBef>
                          <a:spcPts val="0"/>
                        </a:spcBef>
                        <a:spcAft>
                          <a:spcPts val="0"/>
                        </a:spcAft>
                        <a:buNone/>
                      </a:pPr>
                      <a:r>
                        <a:rPr b="0" i="0" lang="en" sz="1500">
                          <a:latin typeface="Arial"/>
                          <a:ea typeface="Arial"/>
                          <a:cs typeface="Arial"/>
                          <a:sym typeface="Arial"/>
                        </a:rPr>
                        <a:t>Maximum Throughput/Volume</a:t>
                      </a:r>
                      <a:endParaRPr sz="1100"/>
                    </a:p>
                  </a:txBody>
                  <a:tcPr marT="34300" marB="34300" marR="68600" marL="6860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a:latin typeface="Arial"/>
                          <a:ea typeface="Arial"/>
                          <a:cs typeface="Arial"/>
                          <a:sym typeface="Arial"/>
                        </a:rPr>
                        <a:t>250 MiB/s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a:latin typeface="Arial"/>
                          <a:ea typeface="Arial"/>
                          <a:cs typeface="Arial"/>
                          <a:sym typeface="Arial"/>
                        </a:rPr>
                        <a:t>1,000 MiB/s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a:latin typeface="Arial"/>
                          <a:ea typeface="Arial"/>
                          <a:cs typeface="Arial"/>
                          <a:sym typeface="Arial"/>
                        </a:rPr>
                        <a:t>500 MiB/s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 sz="1500">
                          <a:latin typeface="Arial"/>
                          <a:ea typeface="Arial"/>
                          <a:cs typeface="Arial"/>
                          <a:sym typeface="Arial"/>
                        </a:rPr>
                        <a:t>250 MiB/s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125"/>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194" name="Google Shape;1194;p125"/>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EBS volume type use cases</a:t>
            </a:r>
            <a:endParaRPr/>
          </a:p>
        </p:txBody>
      </p:sp>
      <p:graphicFrame>
        <p:nvGraphicFramePr>
          <p:cNvPr descr="Table" id="1195" name="Google Shape;1195;p125"/>
          <p:cNvGraphicFramePr/>
          <p:nvPr/>
        </p:nvGraphicFramePr>
        <p:xfrm>
          <a:off x="273844" y="857250"/>
          <a:ext cx="3000000" cy="3000000"/>
        </p:xfrm>
        <a:graphic>
          <a:graphicData uri="http://schemas.openxmlformats.org/drawingml/2006/table">
            <a:tbl>
              <a:tblPr bandRow="1" firstRow="1">
                <a:noFill/>
                <a:tableStyleId>{77CBF4C6-7B62-4FDD-B631-61854CDDD156}</a:tableStyleId>
              </a:tblPr>
              <a:tblGrid>
                <a:gridCol w="2134800"/>
                <a:gridCol w="2134800"/>
                <a:gridCol w="2134800"/>
                <a:gridCol w="2134800"/>
              </a:tblGrid>
              <a:tr h="278125">
                <a:tc gridSpan="2">
                  <a:txBody>
                    <a:bodyPr/>
                    <a:lstStyle/>
                    <a:p>
                      <a:pPr indent="0" lvl="0" marL="0" marR="0" rtl="0" algn="ctr">
                        <a:spcBef>
                          <a:spcPts val="0"/>
                        </a:spcBef>
                        <a:spcAft>
                          <a:spcPts val="0"/>
                        </a:spcAft>
                        <a:buNone/>
                      </a:pPr>
                      <a:r>
                        <a:rPr b="0" i="0" lang="en" sz="1200">
                          <a:solidFill>
                            <a:schemeClr val="dk1"/>
                          </a:solidFill>
                          <a:latin typeface="Arial"/>
                          <a:ea typeface="Arial"/>
                          <a:cs typeface="Arial"/>
                          <a:sym typeface="Arial"/>
                        </a:rPr>
                        <a:t>Solid State Drives (SSD)</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6C2B4"/>
                    </a:solidFill>
                  </a:tcPr>
                </a:tc>
                <a:tc hMerge="1"/>
                <a:tc gridSpan="2">
                  <a:txBody>
                    <a:bodyPr/>
                    <a:lstStyle/>
                    <a:p>
                      <a:pPr indent="0" lvl="0" marL="0" marR="0" rtl="0" algn="ctr">
                        <a:spcBef>
                          <a:spcPts val="0"/>
                        </a:spcBef>
                        <a:spcAft>
                          <a:spcPts val="0"/>
                        </a:spcAft>
                        <a:buNone/>
                      </a:pPr>
                      <a:r>
                        <a:rPr b="0" i="0" lang="en" sz="1200">
                          <a:solidFill>
                            <a:schemeClr val="dk1"/>
                          </a:solidFill>
                          <a:latin typeface="Arial"/>
                          <a:ea typeface="Arial"/>
                          <a:cs typeface="Arial"/>
                          <a:sym typeface="Arial"/>
                        </a:rPr>
                        <a:t>Hard Disk Drives (HDD)</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6C2B4"/>
                    </a:solidFill>
                  </a:tcPr>
                </a:tc>
                <a:tc hMerge="1"/>
              </a:tr>
              <a:tr h="278125">
                <a:tc>
                  <a:txBody>
                    <a:bodyPr/>
                    <a:lstStyle/>
                    <a:p>
                      <a:pPr indent="0" lvl="0" marL="0" marR="0" rtl="0" algn="ctr">
                        <a:spcBef>
                          <a:spcPts val="0"/>
                        </a:spcBef>
                        <a:spcAft>
                          <a:spcPts val="0"/>
                        </a:spcAft>
                        <a:buNone/>
                      </a:pPr>
                      <a:r>
                        <a:rPr b="0" i="0" lang="en" sz="1200">
                          <a:latin typeface="Arial"/>
                          <a:ea typeface="Arial"/>
                          <a:cs typeface="Arial"/>
                          <a:sym typeface="Arial"/>
                        </a:rPr>
                        <a:t>General Purpose</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6C2B4"/>
                    </a:solidFill>
                  </a:tcPr>
                </a:tc>
                <a:tc>
                  <a:txBody>
                    <a:bodyPr/>
                    <a:lstStyle/>
                    <a:p>
                      <a:pPr indent="0" lvl="0" marL="0" marR="0" rtl="0" algn="ctr">
                        <a:spcBef>
                          <a:spcPts val="0"/>
                        </a:spcBef>
                        <a:spcAft>
                          <a:spcPts val="0"/>
                        </a:spcAft>
                        <a:buNone/>
                      </a:pPr>
                      <a:r>
                        <a:rPr b="0" i="0" lang="en" sz="1200">
                          <a:latin typeface="Arial"/>
                          <a:ea typeface="Arial"/>
                          <a:cs typeface="Arial"/>
                          <a:sym typeface="Arial"/>
                        </a:rPr>
                        <a:t>Provisioned IOPS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6C2B4"/>
                    </a:solidFill>
                  </a:tcPr>
                </a:tc>
                <a:tc>
                  <a:txBody>
                    <a:bodyPr/>
                    <a:lstStyle/>
                    <a:p>
                      <a:pPr indent="0" lvl="0" marL="0" marR="0" rtl="0" algn="ctr">
                        <a:spcBef>
                          <a:spcPts val="0"/>
                        </a:spcBef>
                        <a:spcAft>
                          <a:spcPts val="0"/>
                        </a:spcAft>
                        <a:buNone/>
                      </a:pPr>
                      <a:r>
                        <a:rPr b="0" i="0" lang="en" sz="1200">
                          <a:latin typeface="Arial"/>
                          <a:ea typeface="Arial"/>
                          <a:cs typeface="Arial"/>
                          <a:sym typeface="Arial"/>
                        </a:rPr>
                        <a:t>Throughput-Optimized</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6C2B4"/>
                    </a:solidFill>
                  </a:tcPr>
                </a:tc>
                <a:tc>
                  <a:txBody>
                    <a:bodyPr/>
                    <a:lstStyle/>
                    <a:p>
                      <a:pPr indent="0" lvl="0" marL="0" marR="0" rtl="0" algn="ctr">
                        <a:spcBef>
                          <a:spcPts val="0"/>
                        </a:spcBef>
                        <a:spcAft>
                          <a:spcPts val="0"/>
                        </a:spcAft>
                        <a:buNone/>
                      </a:pPr>
                      <a:r>
                        <a:rPr b="0" i="0" lang="en" sz="1200">
                          <a:latin typeface="Arial"/>
                          <a:ea typeface="Arial"/>
                          <a:cs typeface="Arial"/>
                          <a:sym typeface="Arial"/>
                        </a:rPr>
                        <a:t>Cold</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36C2B4"/>
                    </a:solidFill>
                  </a:tcPr>
                </a:tc>
              </a:tr>
              <a:tr h="278125">
                <a:tc>
                  <a:txBody>
                    <a:bodyPr/>
                    <a:lstStyle/>
                    <a:p>
                      <a:pPr indent="-254000" lvl="0" marL="254000" marR="0" rtl="0" algn="l">
                        <a:spcBef>
                          <a:spcPts val="0"/>
                        </a:spcBef>
                        <a:spcAft>
                          <a:spcPts val="0"/>
                        </a:spcAft>
                        <a:buClr>
                          <a:schemeClr val="dk1"/>
                        </a:buClr>
                        <a:buSzPts val="1200"/>
                        <a:buFont typeface="Arial"/>
                        <a:buChar char="•"/>
                      </a:pPr>
                      <a:r>
                        <a:rPr b="0" i="0" lang="en" sz="1200">
                          <a:latin typeface="Arial"/>
                          <a:ea typeface="Arial"/>
                          <a:cs typeface="Arial"/>
                          <a:sym typeface="Arial"/>
                        </a:rPr>
                        <a:t>This type is recommended for most workloads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54000" lvl="0" marL="254000" marR="0" rtl="0" algn="l">
                        <a:spcBef>
                          <a:spcPts val="0"/>
                        </a:spcBef>
                        <a:spcAft>
                          <a:spcPts val="0"/>
                        </a:spcAft>
                        <a:buClr>
                          <a:schemeClr val="dk1"/>
                        </a:buClr>
                        <a:buSzPts val="1200"/>
                        <a:buFont typeface="Arial"/>
                        <a:buChar char="•"/>
                      </a:pPr>
                      <a:r>
                        <a:rPr b="0" i="0" lang="en" sz="1200">
                          <a:latin typeface="Arial"/>
                          <a:ea typeface="Arial"/>
                          <a:cs typeface="Arial"/>
                          <a:sym typeface="Arial"/>
                        </a:rPr>
                        <a:t>Critical business applications that require sustained IOPS performance, or more than 16,000 IOPS or 250 MiB/second of throughput per volume</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54000" lvl="0" marL="254000" marR="0" rtl="0" algn="l">
                        <a:spcBef>
                          <a:spcPts val="0"/>
                        </a:spcBef>
                        <a:spcAft>
                          <a:spcPts val="0"/>
                        </a:spcAft>
                        <a:buClr>
                          <a:schemeClr val="dk1"/>
                        </a:buClr>
                        <a:buSzPts val="1200"/>
                        <a:buFont typeface="Arial"/>
                        <a:buChar char="•"/>
                      </a:pPr>
                      <a:r>
                        <a:rPr b="0" i="0" lang="en" sz="1200">
                          <a:latin typeface="Arial"/>
                          <a:ea typeface="Arial"/>
                          <a:cs typeface="Arial"/>
                          <a:sym typeface="Arial"/>
                        </a:rPr>
                        <a:t>Streaming workloads that require consistent, fast throughput at a low price</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54000" lvl="0" marL="254000" marR="0" rtl="0" algn="l">
                        <a:spcBef>
                          <a:spcPts val="0"/>
                        </a:spcBef>
                        <a:spcAft>
                          <a:spcPts val="0"/>
                        </a:spcAft>
                        <a:buClr>
                          <a:schemeClr val="dk1"/>
                        </a:buClr>
                        <a:buSzPts val="1200"/>
                        <a:buFont typeface="Arial"/>
                        <a:buChar char="•"/>
                      </a:pPr>
                      <a:r>
                        <a:rPr b="0" i="0" lang="en" sz="1200">
                          <a:latin typeface="Arial"/>
                          <a:ea typeface="Arial"/>
                          <a:cs typeface="Arial"/>
                          <a:sym typeface="Arial"/>
                        </a:rPr>
                        <a:t>Throughput-oriented storage for large volumes of data that is infrequently accessed</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78125">
                <a:tc>
                  <a:txBody>
                    <a:bodyPr/>
                    <a:lstStyle/>
                    <a:p>
                      <a:pPr indent="-254000" lvl="0" marL="254000" marR="0" rtl="0" algn="l">
                        <a:spcBef>
                          <a:spcPts val="0"/>
                        </a:spcBef>
                        <a:spcAft>
                          <a:spcPts val="0"/>
                        </a:spcAft>
                        <a:buClr>
                          <a:schemeClr val="dk1"/>
                        </a:buClr>
                        <a:buSzPts val="1200"/>
                        <a:buFont typeface="Arial"/>
                        <a:buChar char="•"/>
                      </a:pPr>
                      <a:r>
                        <a:rPr b="0" i="0" lang="en" sz="1200">
                          <a:latin typeface="Arial"/>
                          <a:ea typeface="Arial"/>
                          <a:cs typeface="Arial"/>
                          <a:sym typeface="Arial"/>
                        </a:rPr>
                        <a:t>System boot volumes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54000" lvl="0" marL="254000" marR="0" rtl="0" algn="l">
                        <a:spcBef>
                          <a:spcPts val="0"/>
                        </a:spcBef>
                        <a:spcAft>
                          <a:spcPts val="0"/>
                        </a:spcAft>
                        <a:buClr>
                          <a:schemeClr val="dk1"/>
                        </a:buClr>
                        <a:buSzPts val="1200"/>
                        <a:buFont typeface="Arial"/>
                        <a:buChar char="•"/>
                      </a:pPr>
                      <a:r>
                        <a:rPr b="0" i="0" lang="en" sz="1200">
                          <a:latin typeface="Arial"/>
                          <a:ea typeface="Arial"/>
                          <a:cs typeface="Arial"/>
                          <a:sym typeface="Arial"/>
                        </a:rPr>
                        <a:t>Large database workloads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54000" lvl="0" marL="254000" marR="0" rtl="0" algn="l">
                        <a:spcBef>
                          <a:spcPts val="0"/>
                        </a:spcBef>
                        <a:spcAft>
                          <a:spcPts val="0"/>
                        </a:spcAft>
                        <a:buClr>
                          <a:schemeClr val="dk1"/>
                        </a:buClr>
                        <a:buSzPts val="1200"/>
                        <a:buFont typeface="Arial"/>
                        <a:buChar char="•"/>
                      </a:pPr>
                      <a:r>
                        <a:rPr b="0" i="0" lang="en" sz="1200">
                          <a:latin typeface="Arial"/>
                          <a:ea typeface="Arial"/>
                          <a:cs typeface="Arial"/>
                          <a:sym typeface="Arial"/>
                        </a:rPr>
                        <a:t>Big data</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54000" lvl="0" marL="254000" marR="0" rtl="0" algn="l">
                        <a:spcBef>
                          <a:spcPts val="0"/>
                        </a:spcBef>
                        <a:spcAft>
                          <a:spcPts val="0"/>
                        </a:spcAft>
                        <a:buClr>
                          <a:schemeClr val="dk1"/>
                        </a:buClr>
                        <a:buSzPts val="1200"/>
                        <a:buFont typeface="Arial"/>
                        <a:buChar char="•"/>
                      </a:pPr>
                      <a:r>
                        <a:rPr b="0" i="0" lang="en" sz="1200">
                          <a:latin typeface="Arial"/>
                          <a:ea typeface="Arial"/>
                          <a:cs typeface="Arial"/>
                          <a:sym typeface="Arial"/>
                        </a:rPr>
                        <a:t>Scenarios where the lowest storage cost is important</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78125">
                <a:tc>
                  <a:txBody>
                    <a:bodyPr/>
                    <a:lstStyle/>
                    <a:p>
                      <a:pPr indent="-254000" lvl="0" marL="254000" marR="0" rtl="0" algn="l">
                        <a:lnSpc>
                          <a:spcPct val="100000"/>
                        </a:lnSpc>
                        <a:spcBef>
                          <a:spcPts val="0"/>
                        </a:spcBef>
                        <a:spcAft>
                          <a:spcPts val="0"/>
                        </a:spcAft>
                        <a:buClr>
                          <a:schemeClr val="dk1"/>
                        </a:buClr>
                        <a:buSzPts val="1200"/>
                        <a:buFont typeface="Arial"/>
                        <a:buChar char="•"/>
                      </a:pPr>
                      <a:r>
                        <a:rPr b="0" i="0" lang="en" sz="1200">
                          <a:latin typeface="Arial"/>
                          <a:ea typeface="Arial"/>
                          <a:cs typeface="Arial"/>
                          <a:sym typeface="Arial"/>
                        </a:rPr>
                        <a:t>Virtual desktops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177800" lvl="0" marL="254000" marR="0" rtl="0" algn="l">
                        <a:lnSpc>
                          <a:spcPct val="100000"/>
                        </a:lnSpc>
                        <a:spcBef>
                          <a:spcPts val="0"/>
                        </a:spcBef>
                        <a:spcAft>
                          <a:spcPts val="0"/>
                        </a:spcAft>
                        <a:buClr>
                          <a:schemeClr val="dk1"/>
                        </a:buClr>
                        <a:buSzPts val="1200"/>
                        <a:buFont typeface="Arial"/>
                        <a:buNone/>
                      </a:pPr>
                      <a:r>
                        <a:t/>
                      </a:r>
                      <a:endParaRPr b="0" i="0" sz="1200">
                        <a:latin typeface="Arial"/>
                        <a:ea typeface="Arial"/>
                        <a:cs typeface="Arial"/>
                        <a:sym typeface="Aria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54000" lvl="0" marL="254000" marR="0" rtl="0" algn="l">
                        <a:lnSpc>
                          <a:spcPct val="100000"/>
                        </a:lnSpc>
                        <a:spcBef>
                          <a:spcPts val="0"/>
                        </a:spcBef>
                        <a:spcAft>
                          <a:spcPts val="0"/>
                        </a:spcAft>
                        <a:buClr>
                          <a:schemeClr val="dk1"/>
                        </a:buClr>
                        <a:buSzPts val="1200"/>
                        <a:buFont typeface="Arial"/>
                        <a:buChar char="•"/>
                      </a:pPr>
                      <a:r>
                        <a:rPr b="0" i="0" lang="en" sz="1200">
                          <a:latin typeface="Arial"/>
                          <a:ea typeface="Arial"/>
                          <a:cs typeface="Arial"/>
                          <a:sym typeface="Arial"/>
                        </a:rPr>
                        <a:t>Data warehouses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54000" lvl="0" marL="254000" marR="0" rtl="0" algn="l">
                        <a:lnSpc>
                          <a:spcPct val="100000"/>
                        </a:lnSpc>
                        <a:spcBef>
                          <a:spcPts val="0"/>
                        </a:spcBef>
                        <a:spcAft>
                          <a:spcPts val="0"/>
                        </a:spcAft>
                        <a:buClr>
                          <a:schemeClr val="dk1"/>
                        </a:buClr>
                        <a:buSzPts val="1200"/>
                        <a:buFont typeface="Arial"/>
                        <a:buChar char="•"/>
                      </a:pPr>
                      <a:r>
                        <a:rPr b="0" i="0" lang="en" sz="1200">
                          <a:latin typeface="Arial"/>
                          <a:ea typeface="Arial"/>
                          <a:cs typeface="Arial"/>
                          <a:sym typeface="Arial"/>
                        </a:rPr>
                        <a:t>It cannot be a boot volume</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78125">
                <a:tc>
                  <a:txBody>
                    <a:bodyPr/>
                    <a:lstStyle/>
                    <a:p>
                      <a:pPr indent="-254000" lvl="0" marL="254000" marR="0" rtl="0" algn="l">
                        <a:spcBef>
                          <a:spcPts val="0"/>
                        </a:spcBef>
                        <a:spcAft>
                          <a:spcPts val="0"/>
                        </a:spcAft>
                        <a:buClr>
                          <a:schemeClr val="dk1"/>
                        </a:buClr>
                        <a:buSzPts val="1200"/>
                        <a:buFont typeface="Arial"/>
                        <a:buChar char="•"/>
                      </a:pPr>
                      <a:r>
                        <a:rPr b="0" i="0" lang="en" sz="1200">
                          <a:latin typeface="Arial"/>
                          <a:ea typeface="Arial"/>
                          <a:cs typeface="Arial"/>
                          <a:sym typeface="Arial"/>
                        </a:rPr>
                        <a:t>Low-latency interactive applications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177800" lvl="0" marL="254000" marR="0" rtl="0" algn="l">
                        <a:spcBef>
                          <a:spcPts val="0"/>
                        </a:spcBef>
                        <a:spcAft>
                          <a:spcPts val="0"/>
                        </a:spcAft>
                        <a:buClr>
                          <a:schemeClr val="dk1"/>
                        </a:buClr>
                        <a:buSzPts val="1200"/>
                        <a:buFont typeface="Arial"/>
                        <a:buNone/>
                      </a:pPr>
                      <a:r>
                        <a:t/>
                      </a:r>
                      <a:endParaRPr b="0" i="0" sz="1200">
                        <a:latin typeface="Arial"/>
                        <a:ea typeface="Arial"/>
                        <a:cs typeface="Arial"/>
                        <a:sym typeface="Aria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254000" lvl="0" marL="254000" marR="0" rtl="0" algn="l">
                        <a:spcBef>
                          <a:spcPts val="0"/>
                        </a:spcBef>
                        <a:spcAft>
                          <a:spcPts val="0"/>
                        </a:spcAft>
                        <a:buClr>
                          <a:schemeClr val="dk1"/>
                        </a:buClr>
                        <a:buSzPts val="1200"/>
                        <a:buFont typeface="Arial"/>
                        <a:buChar char="•"/>
                      </a:pPr>
                      <a:r>
                        <a:rPr b="0" i="0" lang="en" sz="1200">
                          <a:latin typeface="Arial"/>
                          <a:ea typeface="Arial"/>
                          <a:cs typeface="Arial"/>
                          <a:sym typeface="Arial"/>
                        </a:rPr>
                        <a:t>Log processing</a:t>
                      </a:r>
                      <a:endParaRPr sz="1100"/>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177800" lvl="0" marL="254000" marR="0" rtl="0" algn="l">
                        <a:spcBef>
                          <a:spcPts val="0"/>
                        </a:spcBef>
                        <a:spcAft>
                          <a:spcPts val="0"/>
                        </a:spcAft>
                        <a:buClr>
                          <a:schemeClr val="dk1"/>
                        </a:buClr>
                        <a:buSzPts val="1200"/>
                        <a:buFont typeface="Arial"/>
                        <a:buNone/>
                      </a:pPr>
                      <a:r>
                        <a:t/>
                      </a:r>
                      <a:endParaRPr b="0" i="0" sz="1200">
                        <a:latin typeface="Arial"/>
                        <a:ea typeface="Arial"/>
                        <a:cs typeface="Arial"/>
                        <a:sym typeface="Arial"/>
                      </a:endParaRPr>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2400">
                <a:tc>
                  <a:txBody>
                    <a:bodyPr/>
                    <a:lstStyle/>
                    <a:p>
                      <a:pPr indent="-254000" lvl="0" marL="254000" marR="0" rtl="0" algn="l">
                        <a:spcBef>
                          <a:spcPts val="0"/>
                        </a:spcBef>
                        <a:spcAft>
                          <a:spcPts val="0"/>
                        </a:spcAft>
                        <a:buClr>
                          <a:schemeClr val="dk1"/>
                        </a:buClr>
                        <a:buSzPts val="1200"/>
                        <a:buFont typeface="Arial"/>
                        <a:buChar char="•"/>
                      </a:pPr>
                      <a:r>
                        <a:rPr b="0" i="0" lang="en" sz="1200">
                          <a:latin typeface="Arial"/>
                          <a:ea typeface="Arial"/>
                          <a:cs typeface="Arial"/>
                          <a:sym typeface="Arial"/>
                        </a:rPr>
                        <a:t>Development and test environments</a:t>
                      </a:r>
                      <a:endParaRPr sz="1100"/>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77800" lvl="0" marL="254000" marR="0" rtl="0" algn="l">
                        <a:spcBef>
                          <a:spcPts val="0"/>
                        </a:spcBef>
                        <a:spcAft>
                          <a:spcPts val="0"/>
                        </a:spcAft>
                        <a:buClr>
                          <a:schemeClr val="dk1"/>
                        </a:buClr>
                        <a:buSzPts val="1200"/>
                        <a:buFont typeface="Arial"/>
                        <a:buNone/>
                      </a:pPr>
                      <a:r>
                        <a:t/>
                      </a:r>
                      <a:endParaRPr b="0" i="0" sz="1200">
                        <a:latin typeface="Arial"/>
                        <a:ea typeface="Arial"/>
                        <a:cs typeface="Arial"/>
                        <a:sym typeface="Arial"/>
                      </a:endParaRPr>
                    </a:p>
                  </a:txBody>
                  <a:tcPr marT="34300" marB="34300" marR="68600" marL="68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4000" lvl="0" marL="254000" marR="0" rtl="0" algn="l">
                        <a:spcBef>
                          <a:spcPts val="0"/>
                        </a:spcBef>
                        <a:spcAft>
                          <a:spcPts val="0"/>
                        </a:spcAft>
                        <a:buClr>
                          <a:schemeClr val="dk1"/>
                        </a:buClr>
                        <a:buSzPts val="1200"/>
                        <a:buFont typeface="Arial"/>
                        <a:buChar char="•"/>
                      </a:pPr>
                      <a:r>
                        <a:rPr b="0" i="0" lang="en" sz="1200">
                          <a:latin typeface="Arial"/>
                          <a:ea typeface="Arial"/>
                          <a:cs typeface="Arial"/>
                          <a:sym typeface="Arial"/>
                        </a:rPr>
                        <a:t>It cannot be a boot volume</a:t>
                      </a:r>
                      <a:endParaRPr sz="1100"/>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77800" lvl="0" marL="254000" marR="0" rtl="0" algn="l">
                        <a:spcBef>
                          <a:spcPts val="0"/>
                        </a:spcBef>
                        <a:spcAft>
                          <a:spcPts val="0"/>
                        </a:spcAft>
                        <a:buClr>
                          <a:schemeClr val="dk1"/>
                        </a:buClr>
                        <a:buSzPts val="1200"/>
                        <a:buFont typeface="Arial"/>
                        <a:buNone/>
                      </a:pPr>
                      <a:r>
                        <a:t/>
                      </a:r>
                      <a:endParaRPr b="0" i="0" sz="1200">
                        <a:latin typeface="Arial"/>
                        <a:ea typeface="Arial"/>
                        <a:cs typeface="Arial"/>
                        <a:sym typeface="Arial"/>
                      </a:endParaRPr>
                    </a:p>
                  </a:txBody>
                  <a:tcPr marT="34300" marB="34300" marR="68600" marL="68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26"/>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201" name="Google Shape;1201;p126"/>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EBS features</a:t>
            </a:r>
            <a:endParaRPr/>
          </a:p>
        </p:txBody>
      </p:sp>
      <p:sp>
        <p:nvSpPr>
          <p:cNvPr id="1202" name="Google Shape;1202;p126"/>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a:bodyPr>
          <a:lstStyle/>
          <a:p>
            <a:pPr indent="-171450" lvl="0" marL="177800" rtl="0" algn="l">
              <a:lnSpc>
                <a:spcPct val="100000"/>
              </a:lnSpc>
              <a:spcBef>
                <a:spcPts val="0"/>
              </a:spcBef>
              <a:spcAft>
                <a:spcPts val="0"/>
              </a:spcAft>
              <a:buClr>
                <a:schemeClr val="dk2"/>
              </a:buClr>
              <a:buSzPts val="2100"/>
              <a:buChar char="•"/>
            </a:pPr>
            <a:r>
              <a:rPr lang="en"/>
              <a:t>Snapshots – </a:t>
            </a:r>
            <a:endParaRPr/>
          </a:p>
          <a:p>
            <a:pPr indent="-177800" lvl="1" marL="342900" rtl="0" algn="l">
              <a:lnSpc>
                <a:spcPct val="100000"/>
              </a:lnSpc>
              <a:spcBef>
                <a:spcPts val="800"/>
              </a:spcBef>
              <a:spcAft>
                <a:spcPts val="0"/>
              </a:spcAft>
              <a:buClr>
                <a:schemeClr val="dk2"/>
              </a:buClr>
              <a:buSzPts val="1800"/>
              <a:buChar char="•"/>
            </a:pPr>
            <a:r>
              <a:rPr lang="en"/>
              <a:t>Point-in-time snapshots</a:t>
            </a:r>
            <a:endParaRPr/>
          </a:p>
          <a:p>
            <a:pPr indent="-177800" lvl="1" marL="342900" rtl="0" algn="l">
              <a:lnSpc>
                <a:spcPct val="100000"/>
              </a:lnSpc>
              <a:spcBef>
                <a:spcPts val="800"/>
              </a:spcBef>
              <a:spcAft>
                <a:spcPts val="0"/>
              </a:spcAft>
              <a:buClr>
                <a:schemeClr val="dk2"/>
              </a:buClr>
              <a:buSzPts val="1800"/>
              <a:buChar char="•"/>
            </a:pPr>
            <a:r>
              <a:rPr lang="en"/>
              <a:t>Recreate a new volume at any time</a:t>
            </a:r>
            <a:endParaRPr/>
          </a:p>
          <a:p>
            <a:pPr indent="-171450" lvl="0" marL="177800" rtl="0" algn="l">
              <a:lnSpc>
                <a:spcPct val="100000"/>
              </a:lnSpc>
              <a:spcBef>
                <a:spcPts val="800"/>
              </a:spcBef>
              <a:spcAft>
                <a:spcPts val="0"/>
              </a:spcAft>
              <a:buClr>
                <a:schemeClr val="dk2"/>
              </a:buClr>
              <a:buSzPts val="2100"/>
              <a:buChar char="•"/>
            </a:pPr>
            <a:r>
              <a:rPr lang="en"/>
              <a:t>Encryption – </a:t>
            </a:r>
            <a:endParaRPr/>
          </a:p>
          <a:p>
            <a:pPr indent="-177800" lvl="1" marL="342900" rtl="0" algn="l">
              <a:lnSpc>
                <a:spcPct val="100000"/>
              </a:lnSpc>
              <a:spcBef>
                <a:spcPts val="800"/>
              </a:spcBef>
              <a:spcAft>
                <a:spcPts val="0"/>
              </a:spcAft>
              <a:buClr>
                <a:schemeClr val="dk2"/>
              </a:buClr>
              <a:buSzPts val="1800"/>
              <a:buChar char="•"/>
            </a:pPr>
            <a:r>
              <a:rPr lang="en"/>
              <a:t>Encrypted Amazon EBS volumes</a:t>
            </a:r>
            <a:endParaRPr/>
          </a:p>
          <a:p>
            <a:pPr indent="-177800" lvl="1" marL="342900" rtl="0" algn="l">
              <a:lnSpc>
                <a:spcPct val="100000"/>
              </a:lnSpc>
              <a:spcBef>
                <a:spcPts val="800"/>
              </a:spcBef>
              <a:spcAft>
                <a:spcPts val="0"/>
              </a:spcAft>
              <a:buClr>
                <a:schemeClr val="dk2"/>
              </a:buClr>
              <a:buSzPts val="1800"/>
              <a:buChar char="•"/>
            </a:pPr>
            <a:r>
              <a:rPr lang="en"/>
              <a:t>No additional cost</a:t>
            </a:r>
            <a:endParaRPr/>
          </a:p>
          <a:p>
            <a:pPr indent="-171450" lvl="0" marL="177800" rtl="0" algn="l">
              <a:lnSpc>
                <a:spcPct val="100000"/>
              </a:lnSpc>
              <a:spcBef>
                <a:spcPts val="800"/>
              </a:spcBef>
              <a:spcAft>
                <a:spcPts val="0"/>
              </a:spcAft>
              <a:buClr>
                <a:schemeClr val="dk2"/>
              </a:buClr>
              <a:buSzPts val="2100"/>
              <a:buChar char="•"/>
            </a:pPr>
            <a:r>
              <a:rPr lang="en"/>
              <a:t>Elasticity – </a:t>
            </a:r>
            <a:endParaRPr/>
          </a:p>
          <a:p>
            <a:pPr indent="-177800" lvl="1" marL="342900" rtl="0" algn="l">
              <a:lnSpc>
                <a:spcPct val="100000"/>
              </a:lnSpc>
              <a:spcBef>
                <a:spcPts val="800"/>
              </a:spcBef>
              <a:spcAft>
                <a:spcPts val="0"/>
              </a:spcAft>
              <a:buClr>
                <a:schemeClr val="dk2"/>
              </a:buClr>
              <a:buSzPts val="1800"/>
              <a:buChar char="•"/>
            </a:pPr>
            <a:r>
              <a:rPr lang="en"/>
              <a:t>Increase capacity</a:t>
            </a:r>
            <a:endParaRPr/>
          </a:p>
          <a:p>
            <a:pPr indent="-177800" lvl="1" marL="342900" rtl="0" algn="l">
              <a:lnSpc>
                <a:spcPct val="100000"/>
              </a:lnSpc>
              <a:spcBef>
                <a:spcPts val="800"/>
              </a:spcBef>
              <a:spcAft>
                <a:spcPts val="0"/>
              </a:spcAft>
              <a:buClr>
                <a:schemeClr val="dk2"/>
              </a:buClr>
              <a:buSzPts val="1800"/>
              <a:buChar char="•"/>
            </a:pPr>
            <a:r>
              <a:rPr lang="en"/>
              <a:t>Change to different types</a:t>
            </a:r>
            <a:endParaRPr/>
          </a:p>
        </p:txBody>
      </p:sp>
      <p:pic>
        <p:nvPicPr>
          <p:cNvPr id="1203" name="Google Shape;1203;p126"/>
          <p:cNvPicPr preferRelativeResize="0"/>
          <p:nvPr/>
        </p:nvPicPr>
        <p:blipFill rotWithShape="1">
          <a:blip r:embed="rId3">
            <a:alphaModFix/>
          </a:blip>
          <a:srcRect b="18211" l="9424" r="9731" t="18162"/>
          <a:stretch/>
        </p:blipFill>
        <p:spPr>
          <a:xfrm>
            <a:off x="7488710" y="935723"/>
            <a:ext cx="1108710" cy="872559"/>
          </a:xfrm>
          <a:prstGeom prst="rect">
            <a:avLst/>
          </a:prstGeom>
          <a:noFill/>
          <a:ln>
            <a:noFill/>
          </a:ln>
        </p:spPr>
      </p:pic>
      <p:pic>
        <p:nvPicPr>
          <p:cNvPr id="1204" name="Google Shape;1204;p126"/>
          <p:cNvPicPr preferRelativeResize="0"/>
          <p:nvPr/>
        </p:nvPicPr>
        <p:blipFill rotWithShape="1">
          <a:blip r:embed="rId4">
            <a:alphaModFix/>
          </a:blip>
          <a:srcRect b="0" l="0" r="0" t="0"/>
          <a:stretch/>
        </p:blipFill>
        <p:spPr>
          <a:xfrm>
            <a:off x="7308281" y="1808282"/>
            <a:ext cx="1578379" cy="1578379"/>
          </a:xfrm>
          <a:prstGeom prst="rect">
            <a:avLst/>
          </a:prstGeom>
          <a:noFill/>
          <a:ln>
            <a:noFill/>
          </a:ln>
        </p:spPr>
      </p:pic>
      <p:pic>
        <p:nvPicPr>
          <p:cNvPr id="1205" name="Google Shape;1205;p126"/>
          <p:cNvPicPr preferRelativeResize="0"/>
          <p:nvPr/>
        </p:nvPicPr>
        <p:blipFill rotWithShape="1">
          <a:blip r:embed="rId5">
            <a:alphaModFix/>
          </a:blip>
          <a:srcRect b="0" l="0" r="0" t="0"/>
          <a:stretch/>
        </p:blipFill>
        <p:spPr>
          <a:xfrm>
            <a:off x="7257566" y="3391319"/>
            <a:ext cx="1431757" cy="14317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127"/>
          <p:cNvSpPr txBox="1"/>
          <p:nvPr>
            <p:ph idx="12" type="sldNum"/>
          </p:nvPr>
        </p:nvSpPr>
        <p:spPr>
          <a:xfrm>
            <a:off x="8602042" y="4926308"/>
            <a:ext cx="363196" cy="198882"/>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1211" name="Google Shape;1211;p127"/>
          <p:cNvSpPr txBox="1"/>
          <p:nvPr>
            <p:ph type="title"/>
          </p:nvPr>
        </p:nvSpPr>
        <p:spPr>
          <a:xfrm>
            <a:off x="274320" y="224645"/>
            <a:ext cx="8676907" cy="548489"/>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dk2"/>
              </a:buClr>
              <a:buSzPts val="2400"/>
              <a:buFont typeface="Arial"/>
              <a:buNone/>
            </a:pPr>
            <a:r>
              <a:rPr lang="en"/>
              <a:t>Amazon EBS: Volumes, IOPS, and pricing</a:t>
            </a:r>
            <a:endParaRPr/>
          </a:p>
        </p:txBody>
      </p:sp>
      <p:sp>
        <p:nvSpPr>
          <p:cNvPr id="1212" name="Google Shape;1212;p127"/>
          <p:cNvSpPr txBox="1"/>
          <p:nvPr>
            <p:ph idx="1" type="body"/>
          </p:nvPr>
        </p:nvSpPr>
        <p:spPr>
          <a:xfrm>
            <a:off x="274320" y="857250"/>
            <a:ext cx="8690918" cy="3968812"/>
          </a:xfrm>
          <a:prstGeom prst="rect">
            <a:avLst/>
          </a:prstGeom>
          <a:noFill/>
          <a:ln>
            <a:noFill/>
          </a:ln>
        </p:spPr>
        <p:txBody>
          <a:bodyPr anchorCtr="0" anchor="t" bIns="34275" lIns="68575" spcFirstLastPara="1" rIns="68575" wrap="square" tIns="34275">
            <a:normAutofit fontScale="92500" lnSpcReduction="10000"/>
          </a:bodyPr>
          <a:lstStyle/>
          <a:p>
            <a:pPr indent="-377348" lvl="0" marL="381000" rtl="0" algn="l">
              <a:lnSpc>
                <a:spcPct val="100000"/>
              </a:lnSpc>
              <a:spcBef>
                <a:spcPts val="0"/>
              </a:spcBef>
              <a:spcAft>
                <a:spcPts val="0"/>
              </a:spcAft>
              <a:buClr>
                <a:schemeClr val="dk2"/>
              </a:buClr>
              <a:buSzPct val="100000"/>
              <a:buFont typeface="Arial"/>
              <a:buAutoNum type="arabicPeriod"/>
            </a:pPr>
            <a:r>
              <a:rPr b="1" lang="en"/>
              <a:t>Volumes – </a:t>
            </a:r>
            <a:endParaRPr/>
          </a:p>
          <a:p>
            <a:pPr indent="-339248" lvl="1" marL="685800" rtl="0" algn="l">
              <a:lnSpc>
                <a:spcPct val="100000"/>
              </a:lnSpc>
              <a:spcBef>
                <a:spcPts val="500"/>
              </a:spcBef>
              <a:spcAft>
                <a:spcPts val="0"/>
              </a:spcAft>
              <a:buClr>
                <a:schemeClr val="dk2"/>
              </a:buClr>
              <a:buSzPct val="100000"/>
              <a:buChar char="•"/>
            </a:pPr>
            <a:r>
              <a:rPr lang="en" sz="2100"/>
              <a:t>Amazon EBS volumes persist independently from the instance.</a:t>
            </a:r>
            <a:endParaRPr/>
          </a:p>
          <a:p>
            <a:pPr indent="-339248" lvl="1" marL="685800" rtl="0" algn="l">
              <a:lnSpc>
                <a:spcPct val="100000"/>
              </a:lnSpc>
              <a:spcBef>
                <a:spcPts val="500"/>
              </a:spcBef>
              <a:spcAft>
                <a:spcPts val="0"/>
              </a:spcAft>
              <a:buClr>
                <a:schemeClr val="dk2"/>
              </a:buClr>
              <a:buSzPct val="100000"/>
              <a:buChar char="•"/>
            </a:pPr>
            <a:r>
              <a:rPr lang="en" sz="2100"/>
              <a:t>All volume types are charged by the amount that is provisioned per month.</a:t>
            </a:r>
            <a:endParaRPr/>
          </a:p>
          <a:p>
            <a:pPr indent="-377348" lvl="0" marL="381000" rtl="0" algn="l">
              <a:lnSpc>
                <a:spcPct val="100000"/>
              </a:lnSpc>
              <a:spcBef>
                <a:spcPts val="500"/>
              </a:spcBef>
              <a:spcAft>
                <a:spcPts val="0"/>
              </a:spcAft>
              <a:buClr>
                <a:schemeClr val="dk2"/>
              </a:buClr>
              <a:buSzPct val="100000"/>
              <a:buFont typeface="Arial"/>
              <a:buAutoNum type="arabicPeriod"/>
            </a:pPr>
            <a:r>
              <a:rPr b="1" lang="en"/>
              <a:t>IOPS – </a:t>
            </a:r>
            <a:endParaRPr/>
          </a:p>
          <a:p>
            <a:pPr indent="-339248" lvl="1" marL="685800" rtl="0" algn="l">
              <a:lnSpc>
                <a:spcPct val="100000"/>
              </a:lnSpc>
              <a:spcBef>
                <a:spcPts val="500"/>
              </a:spcBef>
              <a:spcAft>
                <a:spcPts val="0"/>
              </a:spcAft>
              <a:buClr>
                <a:schemeClr val="dk2"/>
              </a:buClr>
              <a:buSzPct val="100000"/>
              <a:buChar char="•"/>
            </a:pPr>
            <a:r>
              <a:rPr lang="en" sz="2100"/>
              <a:t>General Purpose SSD:</a:t>
            </a:r>
            <a:endParaRPr/>
          </a:p>
          <a:p>
            <a:pPr indent="-359727" lvl="2" marL="1041400" rtl="0" algn="l">
              <a:lnSpc>
                <a:spcPct val="100000"/>
              </a:lnSpc>
              <a:spcBef>
                <a:spcPts val="500"/>
              </a:spcBef>
              <a:spcAft>
                <a:spcPts val="0"/>
              </a:spcAft>
              <a:buClr>
                <a:schemeClr val="dk2"/>
              </a:buClr>
              <a:buSzPct val="100000"/>
              <a:buChar char="•"/>
            </a:pPr>
            <a:r>
              <a:rPr lang="en" sz="1800"/>
              <a:t>Charged by the amount that you provision in GB per month until storage is released.</a:t>
            </a:r>
            <a:endParaRPr/>
          </a:p>
          <a:p>
            <a:pPr indent="-339248" lvl="1" marL="685800" rtl="0" algn="l">
              <a:lnSpc>
                <a:spcPct val="100000"/>
              </a:lnSpc>
              <a:spcBef>
                <a:spcPts val="500"/>
              </a:spcBef>
              <a:spcAft>
                <a:spcPts val="0"/>
              </a:spcAft>
              <a:buClr>
                <a:schemeClr val="dk2"/>
              </a:buClr>
              <a:buSzPct val="100000"/>
              <a:buChar char="•"/>
            </a:pPr>
            <a:r>
              <a:rPr lang="en" sz="2100"/>
              <a:t>Magnetic:</a:t>
            </a:r>
            <a:endParaRPr/>
          </a:p>
          <a:p>
            <a:pPr indent="-359727" lvl="2" marL="1041400" rtl="0" algn="l">
              <a:lnSpc>
                <a:spcPct val="100000"/>
              </a:lnSpc>
              <a:spcBef>
                <a:spcPts val="500"/>
              </a:spcBef>
              <a:spcAft>
                <a:spcPts val="0"/>
              </a:spcAft>
              <a:buClr>
                <a:schemeClr val="dk2"/>
              </a:buClr>
              <a:buSzPct val="100000"/>
              <a:buChar char="•"/>
            </a:pPr>
            <a:r>
              <a:rPr lang="en" sz="1800"/>
              <a:t>Charged by the number of requests to the volume.</a:t>
            </a:r>
            <a:endParaRPr/>
          </a:p>
          <a:p>
            <a:pPr indent="-339248" lvl="1" marL="685800" rtl="0" algn="l">
              <a:lnSpc>
                <a:spcPct val="100000"/>
              </a:lnSpc>
              <a:spcBef>
                <a:spcPts val="500"/>
              </a:spcBef>
              <a:spcAft>
                <a:spcPts val="0"/>
              </a:spcAft>
              <a:buClr>
                <a:schemeClr val="dk2"/>
              </a:buClr>
              <a:buSzPct val="100000"/>
              <a:buChar char="•"/>
            </a:pPr>
            <a:r>
              <a:rPr lang="en" sz="2100"/>
              <a:t>Provisioned IOPS SSD:</a:t>
            </a:r>
            <a:endParaRPr/>
          </a:p>
          <a:p>
            <a:pPr indent="-359727" lvl="2" marL="1041400" rtl="0" algn="l">
              <a:lnSpc>
                <a:spcPct val="100000"/>
              </a:lnSpc>
              <a:spcBef>
                <a:spcPts val="500"/>
              </a:spcBef>
              <a:spcAft>
                <a:spcPts val="0"/>
              </a:spcAft>
              <a:buClr>
                <a:schemeClr val="dk2"/>
              </a:buClr>
              <a:buSzPct val="100000"/>
              <a:buChar char="•"/>
            </a:pPr>
            <a:r>
              <a:rPr lang="en" sz="1800"/>
              <a:t>Charged by the amount that you provision in IOPS (multiplied by the percentage of days that you provision for the month).</a:t>
            </a:r>
            <a:endParaRPr/>
          </a:p>
          <a:p>
            <a:pPr indent="-50800" lvl="0" marL="177800" rtl="0" algn="l">
              <a:lnSpc>
                <a:spcPct val="100000"/>
              </a:lnSpc>
              <a:spcBef>
                <a:spcPts val="500"/>
              </a:spcBef>
              <a:spcAft>
                <a:spcPts val="0"/>
              </a:spcAft>
              <a:buClr>
                <a:schemeClr val="dk2"/>
              </a:buClr>
              <a:buSzPct val="100000"/>
              <a:buNone/>
            </a:pPr>
            <a:r>
              <a:t/>
            </a:r>
            <a:endParaRPr/>
          </a:p>
          <a:p>
            <a:pPr indent="-50800" lvl="0" marL="177800" rtl="0" algn="l">
              <a:lnSpc>
                <a:spcPct val="100000"/>
              </a:lnSpc>
              <a:spcBef>
                <a:spcPts val="500"/>
              </a:spcBef>
              <a:spcAft>
                <a:spcPts val="0"/>
              </a:spcAft>
              <a:buClr>
                <a:schemeClr val="dk2"/>
              </a:buClr>
              <a:buSzPct val="100000"/>
              <a:buNone/>
            </a:pPr>
            <a:r>
              <a:t/>
            </a:r>
            <a:endParaRPr/>
          </a:p>
          <a:p>
            <a:pPr indent="-63500" lvl="1" marL="342900" rtl="0" algn="l">
              <a:lnSpc>
                <a:spcPct val="100000"/>
              </a:lnSpc>
              <a:spcBef>
                <a:spcPts val="500"/>
              </a:spcBef>
              <a:spcAft>
                <a:spcPts val="0"/>
              </a:spcAft>
              <a:buClr>
                <a:schemeClr val="dk2"/>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TC-2022-OneBrand">
  <a:themeElements>
    <a:clrScheme name="AWS Light 01">
      <a:dk1>
        <a:srgbClr val="000000"/>
      </a:dk1>
      <a:lt1>
        <a:srgbClr val="FFFFFF"/>
      </a:lt1>
      <a:dk2>
        <a:srgbClr val="232F3E"/>
      </a:dk2>
      <a:lt2>
        <a:srgbClr val="F1F3F3"/>
      </a:lt2>
      <a:accent1>
        <a:srgbClr val="00464F"/>
      </a:accent1>
      <a:accent2>
        <a:srgbClr val="36C2B4"/>
      </a:accent2>
      <a:accent3>
        <a:srgbClr val="F1F3F3"/>
      </a:accent3>
      <a:accent4>
        <a:srgbClr val="ADE422"/>
      </a:accent4>
      <a:accent5>
        <a:srgbClr val="C9208A"/>
      </a:accent5>
      <a:accent6>
        <a:srgbClr val="504BAB"/>
      </a:accent6>
      <a:hlink>
        <a:srgbClr val="504BAB"/>
      </a:hlink>
      <a:folHlink>
        <a:srgbClr val="504B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TC-2022-OneBrand">
  <a:themeElements>
    <a:clrScheme name="AWS Light 01">
      <a:dk1>
        <a:srgbClr val="000000"/>
      </a:dk1>
      <a:lt1>
        <a:srgbClr val="FFFFFF"/>
      </a:lt1>
      <a:dk2>
        <a:srgbClr val="232F3E"/>
      </a:dk2>
      <a:lt2>
        <a:srgbClr val="F1F3F3"/>
      </a:lt2>
      <a:accent1>
        <a:srgbClr val="00464F"/>
      </a:accent1>
      <a:accent2>
        <a:srgbClr val="36C2B4"/>
      </a:accent2>
      <a:accent3>
        <a:srgbClr val="F1F3F3"/>
      </a:accent3>
      <a:accent4>
        <a:srgbClr val="ADE422"/>
      </a:accent4>
      <a:accent5>
        <a:srgbClr val="C9208A"/>
      </a:accent5>
      <a:accent6>
        <a:srgbClr val="504BAB"/>
      </a:accent6>
      <a:hlink>
        <a:srgbClr val="504BAB"/>
      </a:hlink>
      <a:folHlink>
        <a:srgbClr val="504BA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