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latino Linotype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alatinoLinotype-bold.fntdata"/><Relationship Id="rId23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boldItalic.fntdata"/><Relationship Id="rId25" Type="http://schemas.openxmlformats.org/officeDocument/2006/relationships/font" Target="fonts/PalatinoLinotype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707408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707408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a707408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a707408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707408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707408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707408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707408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707408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707408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707408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707408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7074085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7074085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7074085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a7074085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b4bdc2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b4bdc2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b4bdc2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b4bdc2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70740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70740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707408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707408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b4bdc2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b4bdc2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707408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a707408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707408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a707408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a707408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a707408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Char char="•"/>
              <a:defRPr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1028701"/>
            <a:ext cx="77724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latino Linotype"/>
              <a:buNone/>
              <a:defRPr sz="3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3051574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296729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1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72584" y="1659638"/>
            <a:ext cx="4041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5907088" y="200025"/>
            <a:ext cx="3008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719138" y="204789"/>
            <a:ext cx="49959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Char char="o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5907088" y="1828801"/>
            <a:ext cx="3008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79577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508127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ourier New"/>
              <a:buNone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679577" y="4357688"/>
            <a:ext cx="5711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4325" lvl="3" marL="18288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4325" lvl="4" marL="22860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1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20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8488" y="4229101"/>
            <a:ext cx="651892" cy="8286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Network Security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NACL Stateless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40600" y="795100"/>
            <a:ext cx="3066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Port 80 is allowed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However, responses from a web server will be blocked unless Inbound rule allows traffic to the client!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This is tough when working with </a:t>
            </a:r>
            <a:r>
              <a:rPr b="1" lang="en"/>
              <a:t>ephemeral</a:t>
            </a:r>
            <a:r>
              <a:rPr lang="en"/>
              <a:t> ports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601" y="887877"/>
            <a:ext cx="5737401" cy="31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NACLs Rules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number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Rules are evaluated starting with the lowest numbered rule. As soon as a rule matches traffic, it's applied regardless of any higher-numbered rule that might contradict it.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type of traffic; for example, SSH. You can also specify all traffic or a custom range.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 can specify any protocol that has a standard protocol number. If you specify ICMP as the protocol, you can specify any or all of the ICMP types and codes.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range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listening port or port range for the traffic. For example, 80 for HTTP traffic.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[Inbound rules only] The source of the traffic (CIDR range).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[Outbound rules only] The destination for the traffic (CIDR range).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Allow/Deny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Whether to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deny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specified traffic.                                          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Network Firewall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Great option!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AWS </a:t>
            </a:r>
            <a:r>
              <a:rPr lang="en"/>
              <a:t>Network Firewall is a </a:t>
            </a:r>
            <a:r>
              <a:rPr b="1" lang="en"/>
              <a:t>stateful</a:t>
            </a:r>
            <a:r>
              <a:rPr lang="en"/>
              <a:t>, managed, network </a:t>
            </a:r>
            <a:r>
              <a:rPr b="1" lang="en"/>
              <a:t>firewall</a:t>
            </a:r>
            <a:r>
              <a:rPr lang="en"/>
              <a:t> and </a:t>
            </a:r>
            <a:r>
              <a:rPr b="1" lang="en"/>
              <a:t>intrusion detection and prevention service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Firewall Features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7874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stateful firewall:</a:t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 incorporate context from traffic flows, like tracking connections and protocol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enforce policies such as preventing your VPCs from accessing domains using an unauthorized protocol.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intrusion prevention system (IPS)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provides active traffic flow inspection to identify and block vulnerability exploits using signature-based detection.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web filtering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that can stop traffic to known bad URLs and monitor fully qualified domain names.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75" y="254900"/>
            <a:ext cx="8288026" cy="46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DNS Firewall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New Service (March of 2021)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ilter and regulate outbound DNS traffic for your virtual private cloud (VPC).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Integrated with AWS Route 53 DNS Service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DNS Firewall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primary use of DNS Firewall protections is to </a:t>
            </a:r>
            <a:r>
              <a:rPr b="1" lang="en"/>
              <a:t>help prevent DNS exfiltration</a:t>
            </a:r>
            <a:r>
              <a:rPr lang="en"/>
              <a:t> of your data.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DNS exfiltration can happen when a bad actor compromises an application instance and then uses DNS lookup to send data out of the VPC to a domain that they control.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DNS Firewall can deny access to the domains known to be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Alternately, can deny access to all domains except for the ones that you explicitly trust.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59775" y="0"/>
            <a:ext cx="42507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DNS Firewall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0" y="817746"/>
            <a:ext cx="4285650" cy="2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400" y="128450"/>
            <a:ext cx="4886601" cy="244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648" y="2399826"/>
            <a:ext cx="2874201" cy="26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0"/>
            <a:ext cx="8229600" cy="6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VPC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600875"/>
            <a:ext cx="8229600" cy="3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Amazon Virtual Private Cloud (Amazon VPC) enables you to launch AWS resources into a </a:t>
            </a:r>
            <a:r>
              <a:rPr b="1" lang="en"/>
              <a:t>virtual network</a:t>
            </a:r>
            <a:r>
              <a:rPr lang="en"/>
              <a:t> that you've defined.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Amazon VPC is the networking layer for Amazon EC2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VPC closely resembles a traditional network, with the benefits of using the scalable infrastructure of AWS.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879" y="3051925"/>
            <a:ext cx="2489975" cy="20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VPC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833975"/>
            <a:ext cx="8229600" cy="376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 private cloud (VPC)</a:t>
            </a:r>
            <a:r>
              <a:rPr lang="en"/>
              <a:t> — A virtual network dedicated to your AWS account.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Subnet</a:t>
            </a:r>
            <a:r>
              <a:rPr lang="en"/>
              <a:t> — A range of IP addresses in your VPC.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Route table</a:t>
            </a:r>
            <a:r>
              <a:rPr lang="en"/>
              <a:t> — A set of rules, called routes, that are used to determine where network traffic is directed.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Internet gateway</a:t>
            </a:r>
            <a:r>
              <a:rPr lang="en"/>
              <a:t> — A gateway that you attach to your VPC to enable communication between resources in your VPC and the internet. </a:t>
            </a:r>
            <a:r>
              <a:rPr b="1" lang="en"/>
              <a:t>Think NAT!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Are an </a:t>
            </a:r>
            <a:r>
              <a:rPr b="1" lang="en"/>
              <a:t>EC2 </a:t>
            </a:r>
            <a:r>
              <a:rPr lang="en"/>
              <a:t>feature: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 have set these up already, and are connected to </a:t>
            </a:r>
            <a:r>
              <a:rPr b="1" lang="en"/>
              <a:t>Instances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Essentially, a Layer3/4 firewall for an instance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IP addresses and 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Associated with a VPC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But, assigned to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Similar to host-based firewall - but not configured in O.S.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Security groups are </a:t>
            </a:r>
            <a:r>
              <a:rPr b="1" lang="en"/>
              <a:t>stateful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b="1" lang="en"/>
              <a:t>if you send a request from your instance, the response traffic for that request is allowed regardless of inbound security group rules.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50" y="1009060"/>
            <a:ext cx="6390125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0"/>
            <a:ext cx="8229600" cy="59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Network ACLs</a:t>
            </a:r>
            <a:endParaRPr sz="28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592500"/>
            <a:ext cx="8229600" cy="40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network access control list (NACL) is an optional layer of security for your </a:t>
            </a:r>
            <a:r>
              <a:rPr b="1" lang="en"/>
              <a:t>VPC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acts as a firewall for controlling traffic in and out of one or more </a:t>
            </a:r>
            <a:r>
              <a:rPr b="1" lang="en"/>
              <a:t>subnets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You might set up network ACLs with rules similar to your security groups in order to add an </a:t>
            </a:r>
            <a:r>
              <a:rPr b="1" lang="en"/>
              <a:t>additional layer of security to your VPC. </a:t>
            </a:r>
            <a:r>
              <a:rPr lang="en"/>
              <a:t>(aka defense-in-depth)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Assigned to subnets, not instances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NACL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54200"/>
            <a:ext cx="3134701" cy="35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01" y="1346427"/>
            <a:ext cx="5737401" cy="31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0"/>
            <a:ext cx="8229600" cy="81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NACL basics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657275"/>
            <a:ext cx="8229600" cy="393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VPC automatically comes with a modifiable </a:t>
            </a:r>
            <a:r>
              <a:rPr b="1" lang="en" sz="1700"/>
              <a:t>default</a:t>
            </a:r>
            <a:r>
              <a:rPr lang="en" sz="1700"/>
              <a:t> network ACL. </a:t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By default, it </a:t>
            </a:r>
            <a:r>
              <a:rPr b="1" lang="en" sz="1700"/>
              <a:t>allows </a:t>
            </a:r>
            <a:r>
              <a:rPr lang="en" sz="1700"/>
              <a:t>all inbound and outbound IPv4 traffic 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an create a </a:t>
            </a:r>
            <a:r>
              <a:rPr b="1" lang="en" sz="1700"/>
              <a:t>custom</a:t>
            </a:r>
            <a:r>
              <a:rPr lang="en" sz="1700"/>
              <a:t> network ACL and associate it with a subnet.</a:t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 By </a:t>
            </a:r>
            <a:r>
              <a:rPr b="1" lang="en" sz="1700"/>
              <a:t>default</a:t>
            </a:r>
            <a:r>
              <a:rPr lang="en" sz="1700"/>
              <a:t>, each custom network ACL </a:t>
            </a:r>
            <a:r>
              <a:rPr b="1" lang="en" sz="1700"/>
              <a:t>denies</a:t>
            </a:r>
            <a:r>
              <a:rPr lang="en" sz="1700"/>
              <a:t> all inbound and outbound traffic until you add rules.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Each subnet in a VPC must be associated with a network ACL.</a:t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If subnet not explicitly associated with a network ACL, it is automatically associated with the default network ACL.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an associate a network ACL with multiple subnets. </a:t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However, a subnet can be associated with only one network ACL at a time.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When a subnet is associated with a network ACL, the previous association is removed.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NACL Basics (cont…)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83307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NACL contains a </a:t>
            </a:r>
            <a:r>
              <a:rPr b="1" lang="en"/>
              <a:t>numbered</a:t>
            </a:r>
            <a:r>
              <a:rPr lang="en"/>
              <a:t> list of rules.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rules applied in order, starting with the lowest numbered rule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 NACL has separate inbound and outbound rules, and each rule can either allow or deny traffic.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Network ACLs are </a:t>
            </a:r>
            <a:r>
              <a:rPr b="1" lang="en" u="sng"/>
              <a:t>stateless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This means that responses to allowed inbound traffic are subject to the rules for outbound traffic (and vice versa).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It also means that they are kind of a pain!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mplain1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