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alatino Linotype"/>
      <p:regular r:id="rId19"/>
      <p:bold r:id="rId20"/>
      <p:italic r:id="rId21"/>
      <p:boldItalic r:id="rId22"/>
    </p:embeddedFont>
    <p:embeddedFont>
      <p:font typeface="Century Gothic"/>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alatinoLinotype-bold.fntdata"/><Relationship Id="rId22" Type="http://schemas.openxmlformats.org/officeDocument/2006/relationships/font" Target="fonts/PalatinoLinotype-boldItalic.fntdata"/><Relationship Id="rId21" Type="http://schemas.openxmlformats.org/officeDocument/2006/relationships/font" Target="fonts/PalatinoLinotype-italic.fntdata"/><Relationship Id="rId24" Type="http://schemas.openxmlformats.org/officeDocument/2006/relationships/font" Target="fonts/CenturyGothic-bold.fntdata"/><Relationship Id="rId23" Type="http://schemas.openxmlformats.org/officeDocument/2006/relationships/font" Target="fonts/CenturyGothic-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boldItalic.fntdata"/><Relationship Id="rId25"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alatinoLinotype-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9b4bdc2d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9b4bdc2d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9b4bdc2d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9b4bdc2d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9b4bdc2d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9b4bdc2d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9b4bdc2d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9b4bdc2d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9b4bdc2d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9b4bdc2d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9b4bdc2d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9b4bdc2d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9b4bdc2d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9b4bdc2d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9b4bdc2d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9b4bdc2d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9b4bdc2d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9b4bdc2d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9b4bdc2d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9b4bdc2d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9b4bdc2d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9b4bdc2d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9b4bdc2d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9b4bdc2d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685800" y="457201"/>
            <a:ext cx="7772400" cy="3200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3600"/>
              <a:buFont typeface="Century Gothic"/>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1371600" y="3714750"/>
            <a:ext cx="6400800" cy="914400"/>
          </a:xfrm>
          <a:prstGeom prst="rect">
            <a:avLst/>
          </a:prstGeom>
          <a:noFill/>
          <a:ln>
            <a:noFill/>
          </a:ln>
        </p:spPr>
        <p:txBody>
          <a:bodyPr anchorCtr="0" anchor="t" bIns="45700" lIns="91425" spcFirstLastPara="1" rIns="91425" wrap="square" tIns="45700">
            <a:noAutofit/>
          </a:bodyPr>
          <a:lstStyle>
            <a:lvl1pPr lvl="0" algn="ctr">
              <a:spcBef>
                <a:spcPts val="360"/>
              </a:spcBef>
              <a:spcAft>
                <a:spcPts val="0"/>
              </a:spcAft>
              <a:buClr>
                <a:srgbClr val="888888"/>
              </a:buClr>
              <a:buSzPts val="1800"/>
              <a:buNone/>
              <a:defRPr sz="1800">
                <a:solidFill>
                  <a:srgbClr val="888888"/>
                </a:solidFill>
              </a:defRPr>
            </a:lvl1pPr>
            <a:lvl2pPr lvl="1" algn="ctr">
              <a:spcBef>
                <a:spcPts val="360"/>
              </a:spcBef>
              <a:spcAft>
                <a:spcPts val="0"/>
              </a:spcAft>
              <a:buClr>
                <a:srgbClr val="888888"/>
              </a:buClr>
              <a:buSzPts val="1800"/>
              <a:buNone/>
              <a:defRPr>
                <a:solidFill>
                  <a:srgbClr val="888888"/>
                </a:solidFill>
              </a:defRPr>
            </a:lvl2pPr>
            <a:lvl3pPr lvl="2" algn="ctr">
              <a:spcBef>
                <a:spcPts val="300"/>
              </a:spcBef>
              <a:spcAft>
                <a:spcPts val="0"/>
              </a:spcAft>
              <a:buClr>
                <a:srgbClr val="888888"/>
              </a:buClr>
              <a:buSzPts val="1500"/>
              <a:buNone/>
              <a:defRPr>
                <a:solidFill>
                  <a:srgbClr val="888888"/>
                </a:solidFill>
              </a:defRPr>
            </a:lvl3pPr>
            <a:lvl4pPr lvl="3" algn="ctr">
              <a:spcBef>
                <a:spcPts val="270"/>
              </a:spcBef>
              <a:spcAft>
                <a:spcPts val="0"/>
              </a:spcAft>
              <a:buClr>
                <a:srgbClr val="888888"/>
              </a:buClr>
              <a:buSzPts val="1350"/>
              <a:buNone/>
              <a:defRPr>
                <a:solidFill>
                  <a:srgbClr val="888888"/>
                </a:solidFill>
              </a:defRPr>
            </a:lvl4pPr>
            <a:lvl5pPr lvl="4" algn="ctr">
              <a:spcBef>
                <a:spcPts val="270"/>
              </a:spcBef>
              <a:spcAft>
                <a:spcPts val="0"/>
              </a:spcAft>
              <a:buClr>
                <a:srgbClr val="888888"/>
              </a:buClr>
              <a:buSzPts val="1350"/>
              <a:buNone/>
              <a:defRPr>
                <a:solidFill>
                  <a:srgbClr val="888888"/>
                </a:solidFill>
              </a:defRPr>
            </a:lvl5pPr>
            <a:lvl6pPr lvl="5" algn="ctr">
              <a:spcBef>
                <a:spcPts val="240"/>
              </a:spcBef>
              <a:spcAft>
                <a:spcPts val="0"/>
              </a:spcAft>
              <a:buClr>
                <a:srgbClr val="888888"/>
              </a:buClr>
              <a:buSzPts val="1200"/>
              <a:buNone/>
              <a:defRPr>
                <a:solidFill>
                  <a:srgbClr val="888888"/>
                </a:solidFill>
              </a:defRPr>
            </a:lvl6pPr>
            <a:lvl7pPr lvl="6" algn="ctr">
              <a:spcBef>
                <a:spcPts val="240"/>
              </a:spcBef>
              <a:spcAft>
                <a:spcPts val="0"/>
              </a:spcAft>
              <a:buClr>
                <a:srgbClr val="888888"/>
              </a:buClr>
              <a:buSzPts val="1200"/>
              <a:buNone/>
              <a:defRPr>
                <a:solidFill>
                  <a:srgbClr val="888888"/>
                </a:solidFill>
              </a:defRPr>
            </a:lvl7pPr>
            <a:lvl8pPr lvl="7" algn="ctr">
              <a:spcBef>
                <a:spcPts val="240"/>
              </a:spcBef>
              <a:spcAft>
                <a:spcPts val="0"/>
              </a:spcAft>
              <a:buClr>
                <a:srgbClr val="888888"/>
              </a:buClr>
              <a:buSzPts val="1200"/>
              <a:buNone/>
              <a:defRPr>
                <a:solidFill>
                  <a:srgbClr val="888888"/>
                </a:solidFill>
              </a:defRPr>
            </a:lvl8pPr>
            <a:lvl9pPr lvl="8" algn="ctr">
              <a:spcBef>
                <a:spcPts val="240"/>
              </a:spcBef>
              <a:spcAft>
                <a:spcPts val="0"/>
              </a:spcAft>
              <a:buClr>
                <a:srgbClr val="888888"/>
              </a:buClr>
              <a:buSzPts val="1200"/>
              <a:buNone/>
              <a:defRPr>
                <a:solidFill>
                  <a:srgbClr val="888888"/>
                </a:solidFill>
              </a:defRPr>
            </a:lvl9pPr>
          </a:lstStyle>
          <a:p/>
        </p:txBody>
      </p:sp>
      <p:sp>
        <p:nvSpPr>
          <p:cNvPr id="17" name="Google Shape;17;p2"/>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19" name="Google Shape;19;p2"/>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457200" y="0"/>
            <a:ext cx="8229600" cy="1200000"/>
          </a:xfrm>
          <a:prstGeom prst="rect">
            <a:avLst/>
          </a:prstGeom>
          <a:noFill/>
          <a:ln>
            <a:noFill/>
          </a:ln>
        </p:spPr>
        <p:txBody>
          <a:bodyPr anchorCtr="0" anchor="ctr" bIns="45700" lIns="91425" spcFirstLastPara="1" rIns="91425" wrap="square" tIns="45700">
            <a:noAutofit/>
          </a:bodyPr>
          <a:lstStyle>
            <a:lvl1pPr lvl="0" algn="ctr">
              <a:lnSpc>
                <a:spcPct val="241666"/>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2874750" y="-1217399"/>
            <a:ext cx="3394500"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
        <p:nvSpPr>
          <p:cNvPr id="77" name="Google Shape;77;p11"/>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5463750" y="1371630"/>
            <a:ext cx="4388700" cy="2057400"/>
          </a:xfrm>
          <a:prstGeom prst="rect">
            <a:avLst/>
          </a:prstGeom>
          <a:noFill/>
          <a:ln>
            <a:noFill/>
          </a:ln>
        </p:spPr>
        <p:txBody>
          <a:bodyPr anchorCtr="0" anchor="ctr" bIns="45700" lIns="91425" spcFirstLastPara="1" rIns="91425" wrap="square" tIns="45700">
            <a:noAutofit/>
          </a:bodyPr>
          <a:lstStyle>
            <a:lvl1pPr lvl="0" algn="ctr">
              <a:lnSpc>
                <a:spcPct val="241666"/>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1272750" y="-609570"/>
            <a:ext cx="4388700"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
        <p:nvSpPr>
          <p:cNvPr id="83" name="Google Shape;83;p12"/>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457200" y="0"/>
            <a:ext cx="8229600" cy="1200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14325" lvl="4" marL="2286000" algn="l">
              <a:spcBef>
                <a:spcPts val="270"/>
              </a:spcBef>
              <a:spcAft>
                <a:spcPts val="0"/>
              </a:spcAft>
              <a:buClr>
                <a:srgbClr val="7F7F7F"/>
              </a:buClr>
              <a:buSzPts val="1350"/>
              <a:buChar char="•"/>
              <a:defRPr/>
            </a:lvl5pPr>
            <a:lvl6pPr indent="-304800" lvl="5" marL="2743200" algn="l">
              <a:spcBef>
                <a:spcPts val="240"/>
              </a:spcBef>
              <a:spcAft>
                <a:spcPts val="0"/>
              </a:spcAft>
              <a:buClr>
                <a:srgbClr val="7F7F7F"/>
              </a:buClr>
              <a:buSzPts val="1200"/>
              <a:buChar char="o"/>
              <a:defRPr/>
            </a:lvl6pPr>
            <a:lvl7pPr indent="-304800" lvl="6" marL="3200400" algn="l">
              <a:spcBef>
                <a:spcPts val="240"/>
              </a:spcBef>
              <a:spcAft>
                <a:spcPts val="0"/>
              </a:spcAft>
              <a:buClr>
                <a:srgbClr val="7F7F7F"/>
              </a:buClr>
              <a:buSzPts val="1200"/>
              <a:buChar char="•"/>
              <a:defRPr/>
            </a:lvl7pPr>
            <a:lvl8pPr indent="-304800" lvl="7" marL="3657600" algn="l">
              <a:spcBef>
                <a:spcPts val="240"/>
              </a:spcBef>
              <a:spcAft>
                <a:spcPts val="0"/>
              </a:spcAft>
              <a:buClr>
                <a:srgbClr val="7F7F7F"/>
              </a:buClr>
              <a:buSzPts val="1200"/>
              <a:buChar char="o"/>
              <a:defRPr/>
            </a:lvl8pPr>
            <a:lvl9pPr indent="-304800" lvl="8" marL="4114800" algn="l">
              <a:spcBef>
                <a:spcPts val="240"/>
              </a:spcBef>
              <a:spcAft>
                <a:spcPts val="0"/>
              </a:spcAft>
              <a:buClr>
                <a:srgbClr val="7F7F7F"/>
              </a:buClr>
              <a:buSzPts val="1200"/>
              <a:buFont typeface="Arial"/>
              <a:buChar char="•"/>
              <a:defRPr/>
            </a:lvl9pPr>
          </a:lstStyle>
          <a:p/>
        </p:txBody>
      </p:sp>
      <p:sp>
        <p:nvSpPr>
          <p:cNvPr id="23" name="Google Shape;23;p3"/>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4"/>
          <p:cNvSpPr txBox="1"/>
          <p:nvPr>
            <p:ph type="title"/>
          </p:nvPr>
        </p:nvSpPr>
        <p:spPr>
          <a:xfrm>
            <a:off x="722313" y="1028701"/>
            <a:ext cx="7772400" cy="1878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3600"/>
              <a:buFont typeface="Palatino Linotype"/>
              <a:buNone/>
              <a:defRPr sz="3600">
                <a:solidFill>
                  <a:schemeClr val="dk2"/>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722313" y="3051574"/>
            <a:ext cx="7772400" cy="849000"/>
          </a:xfrm>
          <a:prstGeom prst="rect">
            <a:avLst/>
          </a:prstGeom>
          <a:noFill/>
          <a:ln>
            <a:noFill/>
          </a:ln>
        </p:spPr>
        <p:txBody>
          <a:bodyPr anchorCtr="0" anchor="t" bIns="45700" lIns="91425" spcFirstLastPara="1" rIns="91425" wrap="square" tIns="45700">
            <a:noAutofit/>
          </a:bodyPr>
          <a:lstStyle>
            <a:lvl1pPr indent="-228600" lvl="0" marL="457200" algn="ctr">
              <a:spcBef>
                <a:spcPts val="300"/>
              </a:spcBef>
              <a:spcAft>
                <a:spcPts val="0"/>
              </a:spcAft>
              <a:buClr>
                <a:srgbClr val="888888"/>
              </a:buClr>
              <a:buSzPts val="1500"/>
              <a:buNone/>
              <a:defRPr sz="1500">
                <a:solidFill>
                  <a:srgbClr val="888888"/>
                </a:solidFill>
              </a:defRPr>
            </a:lvl1pPr>
            <a:lvl2pPr indent="-228600" lvl="1" marL="914400" algn="l">
              <a:spcBef>
                <a:spcPts val="270"/>
              </a:spcBef>
              <a:spcAft>
                <a:spcPts val="0"/>
              </a:spcAft>
              <a:buClr>
                <a:srgbClr val="888888"/>
              </a:buClr>
              <a:buSzPts val="1350"/>
              <a:buNone/>
              <a:defRPr sz="1350">
                <a:solidFill>
                  <a:srgbClr val="888888"/>
                </a:solidFill>
              </a:defRPr>
            </a:lvl2pPr>
            <a:lvl3pPr indent="-228600" lvl="2" marL="1371600" algn="l">
              <a:spcBef>
                <a:spcPts val="240"/>
              </a:spcBef>
              <a:spcAft>
                <a:spcPts val="0"/>
              </a:spcAft>
              <a:buClr>
                <a:srgbClr val="888888"/>
              </a:buClr>
              <a:buSzPts val="1200"/>
              <a:buNone/>
              <a:defRPr sz="1200">
                <a:solidFill>
                  <a:srgbClr val="888888"/>
                </a:solidFill>
              </a:defRPr>
            </a:lvl3pPr>
            <a:lvl4pPr indent="-228600" lvl="3" marL="1828800" algn="l">
              <a:spcBef>
                <a:spcPts val="210"/>
              </a:spcBef>
              <a:spcAft>
                <a:spcPts val="0"/>
              </a:spcAft>
              <a:buClr>
                <a:srgbClr val="888888"/>
              </a:buClr>
              <a:buSzPts val="1050"/>
              <a:buNone/>
              <a:defRPr sz="1050">
                <a:solidFill>
                  <a:srgbClr val="888888"/>
                </a:solidFill>
              </a:defRPr>
            </a:lvl4pPr>
            <a:lvl5pPr indent="-228600" lvl="4" marL="2286000" algn="l">
              <a:spcBef>
                <a:spcPts val="210"/>
              </a:spcBef>
              <a:spcAft>
                <a:spcPts val="0"/>
              </a:spcAft>
              <a:buClr>
                <a:srgbClr val="888888"/>
              </a:buClr>
              <a:buSzPts val="1050"/>
              <a:buNone/>
              <a:defRPr sz="1050">
                <a:solidFill>
                  <a:srgbClr val="888888"/>
                </a:solidFill>
              </a:defRPr>
            </a:lvl5pPr>
            <a:lvl6pPr indent="-228600" lvl="5" marL="2743200" algn="l">
              <a:spcBef>
                <a:spcPts val="210"/>
              </a:spcBef>
              <a:spcAft>
                <a:spcPts val="0"/>
              </a:spcAft>
              <a:buClr>
                <a:srgbClr val="888888"/>
              </a:buClr>
              <a:buSzPts val="1050"/>
              <a:buNone/>
              <a:defRPr sz="1050">
                <a:solidFill>
                  <a:srgbClr val="888888"/>
                </a:solidFill>
              </a:defRPr>
            </a:lvl6pPr>
            <a:lvl7pPr indent="-228600" lvl="6" marL="3200400" algn="l">
              <a:spcBef>
                <a:spcPts val="210"/>
              </a:spcBef>
              <a:spcAft>
                <a:spcPts val="0"/>
              </a:spcAft>
              <a:buClr>
                <a:srgbClr val="888888"/>
              </a:buClr>
              <a:buSzPts val="1050"/>
              <a:buNone/>
              <a:defRPr sz="1050">
                <a:solidFill>
                  <a:srgbClr val="888888"/>
                </a:solidFill>
              </a:defRPr>
            </a:lvl7pPr>
            <a:lvl8pPr indent="-228600" lvl="7" marL="3657600" algn="l">
              <a:spcBef>
                <a:spcPts val="210"/>
              </a:spcBef>
              <a:spcAft>
                <a:spcPts val="0"/>
              </a:spcAft>
              <a:buClr>
                <a:srgbClr val="888888"/>
              </a:buClr>
              <a:buSzPts val="1050"/>
              <a:buNone/>
              <a:defRPr sz="1050">
                <a:solidFill>
                  <a:srgbClr val="888888"/>
                </a:solidFill>
              </a:defRPr>
            </a:lvl8pPr>
            <a:lvl9pPr indent="-228600" lvl="8" marL="4114800" algn="l">
              <a:spcBef>
                <a:spcPts val="210"/>
              </a:spcBef>
              <a:spcAft>
                <a:spcPts val="0"/>
              </a:spcAft>
              <a:buClr>
                <a:srgbClr val="888888"/>
              </a:buClr>
              <a:buSzPts val="1050"/>
              <a:buNone/>
              <a:defRPr sz="1050">
                <a:solidFill>
                  <a:srgbClr val="888888"/>
                </a:solidFill>
              </a:defRPr>
            </a:lvl9pPr>
          </a:lstStyle>
          <a:p/>
        </p:txBody>
      </p:sp>
      <p:sp>
        <p:nvSpPr>
          <p:cNvPr id="29" name="Google Shape;29;p4"/>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32" name="Google Shape;32;p4"/>
          <p:cNvSpPr/>
          <p:nvPr/>
        </p:nvSpPr>
        <p:spPr>
          <a:xfrm>
            <a:off x="4495800" y="2943225"/>
            <a:ext cx="84900" cy="636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Palatino Linotype"/>
              <a:ea typeface="Palatino Linotype"/>
              <a:cs typeface="Palatino Linotype"/>
              <a:sym typeface="Palatino Linotype"/>
            </a:endParaRPr>
          </a:p>
        </p:txBody>
      </p:sp>
      <p:sp>
        <p:nvSpPr>
          <p:cNvPr id="33" name="Google Shape;33;p4"/>
          <p:cNvSpPr/>
          <p:nvPr/>
        </p:nvSpPr>
        <p:spPr>
          <a:xfrm>
            <a:off x="4695825" y="2943225"/>
            <a:ext cx="84900" cy="636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Palatino Linotype"/>
              <a:ea typeface="Palatino Linotype"/>
              <a:cs typeface="Palatino Linotype"/>
              <a:sym typeface="Palatino Linotype"/>
            </a:endParaRPr>
          </a:p>
        </p:txBody>
      </p:sp>
      <p:sp>
        <p:nvSpPr>
          <p:cNvPr id="34" name="Google Shape;34;p4"/>
          <p:cNvSpPr/>
          <p:nvPr/>
        </p:nvSpPr>
        <p:spPr>
          <a:xfrm>
            <a:off x="4296729" y="2943225"/>
            <a:ext cx="84900" cy="636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Palatino Linotype"/>
              <a:ea typeface="Palatino Linotype"/>
              <a:cs typeface="Palatino Linotype"/>
              <a:sym typeface="Palatino Linotyp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457200" y="0"/>
            <a:ext cx="8229600" cy="1200000"/>
          </a:xfrm>
          <a:prstGeom prst="rect">
            <a:avLst/>
          </a:prstGeom>
          <a:noFill/>
          <a:ln>
            <a:noFill/>
          </a:ln>
        </p:spPr>
        <p:txBody>
          <a:bodyPr anchorCtr="0" anchor="ctr" bIns="45700" lIns="91425" spcFirstLastPara="1" rIns="91425" wrap="square" tIns="45700">
            <a:noAutofit/>
          </a:bodyPr>
          <a:lstStyle>
            <a:lvl1pPr lvl="0" algn="ctr">
              <a:lnSpc>
                <a:spcPct val="241666"/>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4648200" y="1200151"/>
            <a:ext cx="4038600" cy="33945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7F7F7F"/>
              </a:buClr>
              <a:buSzPts val="1800"/>
              <a:buChar char="•"/>
              <a:defRPr sz="1800"/>
            </a:lvl1pPr>
            <a:lvl2pPr indent="-304800" lvl="1" marL="914400" algn="l">
              <a:spcBef>
                <a:spcPts val="240"/>
              </a:spcBef>
              <a:spcAft>
                <a:spcPts val="0"/>
              </a:spcAft>
              <a:buClr>
                <a:srgbClr val="7F7F7F"/>
              </a:buClr>
              <a:buSzPts val="1200"/>
              <a:buChar char="o"/>
              <a:defRPr sz="1200"/>
            </a:lvl2pPr>
            <a:lvl3pPr indent="-304800" lvl="2" marL="1371600" algn="l">
              <a:spcBef>
                <a:spcPts val="240"/>
              </a:spcBef>
              <a:spcAft>
                <a:spcPts val="0"/>
              </a:spcAft>
              <a:buClr>
                <a:srgbClr val="7F7F7F"/>
              </a:buClr>
              <a:buSzPts val="1200"/>
              <a:buChar char="•"/>
              <a:defRPr sz="1200"/>
            </a:lvl3pPr>
            <a:lvl4pPr indent="-304800" lvl="3" marL="1828800" algn="l">
              <a:spcBef>
                <a:spcPts val="240"/>
              </a:spcBef>
              <a:spcAft>
                <a:spcPts val="0"/>
              </a:spcAft>
              <a:buClr>
                <a:srgbClr val="7F7F7F"/>
              </a:buClr>
              <a:buSzPts val="1200"/>
              <a:buChar char="o"/>
              <a:defRPr sz="1200"/>
            </a:lvl4pPr>
            <a:lvl5pPr indent="-304800" lvl="4" marL="2286000" algn="l">
              <a:spcBef>
                <a:spcPts val="240"/>
              </a:spcBef>
              <a:spcAft>
                <a:spcPts val="0"/>
              </a:spcAft>
              <a:buClr>
                <a:srgbClr val="7F7F7F"/>
              </a:buClr>
              <a:buSzPts val="1200"/>
              <a:buChar char="•"/>
              <a:defRPr sz="1200"/>
            </a:lvl5pPr>
            <a:lvl6pPr indent="-304800" lvl="5" marL="2743200" algn="l">
              <a:spcBef>
                <a:spcPts val="240"/>
              </a:spcBef>
              <a:spcAft>
                <a:spcPts val="0"/>
              </a:spcAft>
              <a:buClr>
                <a:srgbClr val="7F7F7F"/>
              </a:buClr>
              <a:buSzPts val="1200"/>
              <a:buChar char="o"/>
              <a:defRPr sz="1200"/>
            </a:lvl6pPr>
            <a:lvl7pPr indent="-304800" lvl="6" marL="3200400" algn="l">
              <a:spcBef>
                <a:spcPts val="240"/>
              </a:spcBef>
              <a:spcAft>
                <a:spcPts val="0"/>
              </a:spcAft>
              <a:buClr>
                <a:srgbClr val="7F7F7F"/>
              </a:buClr>
              <a:buSzPts val="1200"/>
              <a:buChar char="•"/>
              <a:defRPr sz="1200"/>
            </a:lvl7pPr>
            <a:lvl8pPr indent="-304800" lvl="7" marL="3657600" algn="l">
              <a:spcBef>
                <a:spcPts val="240"/>
              </a:spcBef>
              <a:spcAft>
                <a:spcPts val="0"/>
              </a:spcAft>
              <a:buClr>
                <a:srgbClr val="7F7F7F"/>
              </a:buClr>
              <a:buSzPts val="1200"/>
              <a:buChar char="o"/>
              <a:defRPr sz="1200"/>
            </a:lvl8pPr>
            <a:lvl9pPr indent="-304800" lvl="8" marL="4114800" algn="l">
              <a:spcBef>
                <a:spcPts val="240"/>
              </a:spcBef>
              <a:spcAft>
                <a:spcPts val="0"/>
              </a:spcAft>
              <a:buClr>
                <a:srgbClr val="7F7F7F"/>
              </a:buClr>
              <a:buSzPts val="1200"/>
              <a:buChar char="•"/>
              <a:defRPr sz="1200"/>
            </a:lvl9pPr>
          </a:lstStyle>
          <a:p/>
        </p:txBody>
      </p:sp>
      <p:sp>
        <p:nvSpPr>
          <p:cNvPr id="38" name="Google Shape;38;p5"/>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41" name="Google Shape;41;p5"/>
          <p:cNvSpPr txBox="1"/>
          <p:nvPr>
            <p:ph idx="2" type="body"/>
          </p:nvPr>
        </p:nvSpPr>
        <p:spPr>
          <a:xfrm>
            <a:off x="365760" y="1200150"/>
            <a:ext cx="4041600" cy="339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457200" y="0"/>
            <a:ext cx="8229600" cy="1200000"/>
          </a:xfrm>
          <a:prstGeom prst="rect">
            <a:avLst/>
          </a:prstGeom>
          <a:noFill/>
          <a:ln>
            <a:noFill/>
          </a:ln>
        </p:spPr>
        <p:txBody>
          <a:bodyPr anchorCtr="0" anchor="ctr" bIns="45700" lIns="91425" spcFirstLastPara="1" rIns="91425" wrap="square" tIns="45700">
            <a:noAutofit/>
          </a:bodyPr>
          <a:lstStyle>
            <a:lvl1pPr lvl="0" algn="ctr">
              <a:lnSpc>
                <a:spcPct val="120833"/>
              </a:lnSpc>
              <a:spcBef>
                <a:spcPts val="0"/>
              </a:spcBef>
              <a:spcAft>
                <a:spcPts val="0"/>
              </a:spcAft>
              <a:buClr>
                <a:schemeClr val="dk2"/>
              </a:buClr>
              <a:buSzPts val="36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457200" y="1200150"/>
            <a:ext cx="4040100" cy="457200"/>
          </a:xfrm>
          <a:prstGeom prst="rect">
            <a:avLst/>
          </a:prstGeom>
          <a:noFill/>
          <a:ln>
            <a:noFill/>
          </a:ln>
        </p:spPr>
        <p:txBody>
          <a:bodyPr anchorCtr="0" anchor="b" bIns="45700" lIns="91425" spcFirstLastPara="1" rIns="91425" wrap="square" tIns="45700">
            <a:noAutofit/>
          </a:bodyPr>
          <a:lstStyle>
            <a:lvl1pPr indent="-228600" lvl="0" marL="457200" algn="ctr">
              <a:spcBef>
                <a:spcPts val="360"/>
              </a:spcBef>
              <a:spcAft>
                <a:spcPts val="0"/>
              </a:spcAft>
              <a:buClr>
                <a:srgbClr val="7F7F7F"/>
              </a:buClr>
              <a:buSzPts val="1800"/>
              <a:buNone/>
              <a:defRPr b="0" sz="1800"/>
            </a:lvl1pPr>
            <a:lvl2pPr indent="-228600" lvl="1" marL="914400" algn="l">
              <a:spcBef>
                <a:spcPts val="300"/>
              </a:spcBef>
              <a:spcAft>
                <a:spcPts val="0"/>
              </a:spcAft>
              <a:buClr>
                <a:srgbClr val="7F7F7F"/>
              </a:buClr>
              <a:buSzPts val="1500"/>
              <a:buNone/>
              <a:defRPr b="1" sz="1500"/>
            </a:lvl2pPr>
            <a:lvl3pPr indent="-228600" lvl="2" marL="1371600" algn="l">
              <a:spcBef>
                <a:spcPts val="270"/>
              </a:spcBef>
              <a:spcAft>
                <a:spcPts val="0"/>
              </a:spcAft>
              <a:buClr>
                <a:srgbClr val="7F7F7F"/>
              </a:buClr>
              <a:buSzPts val="1350"/>
              <a:buNone/>
              <a:defRPr b="1" sz="1350"/>
            </a:lvl3pPr>
            <a:lvl4pPr indent="-228600" lvl="3" marL="1828800" algn="l">
              <a:spcBef>
                <a:spcPts val="240"/>
              </a:spcBef>
              <a:spcAft>
                <a:spcPts val="0"/>
              </a:spcAft>
              <a:buClr>
                <a:srgbClr val="7F7F7F"/>
              </a:buClr>
              <a:buSzPts val="1200"/>
              <a:buNone/>
              <a:defRPr b="1" sz="1200"/>
            </a:lvl4pPr>
            <a:lvl5pPr indent="-228600" lvl="4" marL="2286000" algn="l">
              <a:spcBef>
                <a:spcPts val="240"/>
              </a:spcBef>
              <a:spcAft>
                <a:spcPts val="0"/>
              </a:spcAft>
              <a:buClr>
                <a:srgbClr val="7F7F7F"/>
              </a:buClr>
              <a:buSzPts val="1200"/>
              <a:buNone/>
              <a:defRPr b="1" sz="1200"/>
            </a:lvl5pPr>
            <a:lvl6pPr indent="-228600" lvl="5" marL="2743200" algn="l">
              <a:spcBef>
                <a:spcPts val="240"/>
              </a:spcBef>
              <a:spcAft>
                <a:spcPts val="0"/>
              </a:spcAft>
              <a:buClr>
                <a:srgbClr val="7F7F7F"/>
              </a:buClr>
              <a:buSzPts val="1200"/>
              <a:buNone/>
              <a:defRPr b="1" sz="1200"/>
            </a:lvl6pPr>
            <a:lvl7pPr indent="-228600" lvl="6" marL="3200400" algn="l">
              <a:spcBef>
                <a:spcPts val="240"/>
              </a:spcBef>
              <a:spcAft>
                <a:spcPts val="0"/>
              </a:spcAft>
              <a:buClr>
                <a:srgbClr val="7F7F7F"/>
              </a:buClr>
              <a:buSzPts val="1200"/>
              <a:buNone/>
              <a:defRPr b="1" sz="1200"/>
            </a:lvl7pPr>
            <a:lvl8pPr indent="-228600" lvl="7" marL="3657600" algn="l">
              <a:spcBef>
                <a:spcPts val="240"/>
              </a:spcBef>
              <a:spcAft>
                <a:spcPts val="0"/>
              </a:spcAft>
              <a:buClr>
                <a:srgbClr val="7F7F7F"/>
              </a:buClr>
              <a:buSzPts val="1200"/>
              <a:buNone/>
              <a:defRPr b="1" sz="1200"/>
            </a:lvl8pPr>
            <a:lvl9pPr indent="-228600" lvl="8" marL="4114800" algn="l">
              <a:spcBef>
                <a:spcPts val="240"/>
              </a:spcBef>
              <a:spcAft>
                <a:spcPts val="0"/>
              </a:spcAft>
              <a:buClr>
                <a:srgbClr val="7F7F7F"/>
              </a:buClr>
              <a:buSzPts val="1200"/>
              <a:buNone/>
              <a:defRPr b="1" sz="1200"/>
            </a:lvl9pPr>
          </a:lstStyle>
          <a:p/>
        </p:txBody>
      </p:sp>
      <p:sp>
        <p:nvSpPr>
          <p:cNvPr id="45" name="Google Shape;45;p6"/>
          <p:cNvSpPr txBox="1"/>
          <p:nvPr>
            <p:ph idx="2" type="body"/>
          </p:nvPr>
        </p:nvSpPr>
        <p:spPr>
          <a:xfrm>
            <a:off x="4648201" y="1200150"/>
            <a:ext cx="4041900" cy="457200"/>
          </a:xfrm>
          <a:prstGeom prst="rect">
            <a:avLst/>
          </a:prstGeom>
          <a:noFill/>
          <a:ln>
            <a:noFill/>
          </a:ln>
        </p:spPr>
        <p:txBody>
          <a:bodyPr anchorCtr="0" anchor="b" bIns="45700" lIns="91425" spcFirstLastPara="1" rIns="91425" wrap="square" tIns="45700">
            <a:noAutofit/>
          </a:bodyPr>
          <a:lstStyle>
            <a:lvl1pPr indent="-228600" lvl="0" marL="457200" algn="ctr">
              <a:spcBef>
                <a:spcPts val="360"/>
              </a:spcBef>
              <a:spcAft>
                <a:spcPts val="0"/>
              </a:spcAft>
              <a:buClr>
                <a:srgbClr val="7F7F7F"/>
              </a:buClr>
              <a:buSzPts val="1800"/>
              <a:buNone/>
              <a:defRPr b="0" sz="1800"/>
            </a:lvl1pPr>
            <a:lvl2pPr indent="-228600" lvl="1" marL="914400" algn="l">
              <a:spcBef>
                <a:spcPts val="300"/>
              </a:spcBef>
              <a:spcAft>
                <a:spcPts val="0"/>
              </a:spcAft>
              <a:buClr>
                <a:srgbClr val="7F7F7F"/>
              </a:buClr>
              <a:buSzPts val="1500"/>
              <a:buNone/>
              <a:defRPr b="1" sz="1500"/>
            </a:lvl2pPr>
            <a:lvl3pPr indent="-228600" lvl="2" marL="1371600" algn="l">
              <a:spcBef>
                <a:spcPts val="270"/>
              </a:spcBef>
              <a:spcAft>
                <a:spcPts val="0"/>
              </a:spcAft>
              <a:buClr>
                <a:srgbClr val="7F7F7F"/>
              </a:buClr>
              <a:buSzPts val="1350"/>
              <a:buNone/>
              <a:defRPr b="1" sz="1350"/>
            </a:lvl3pPr>
            <a:lvl4pPr indent="-228600" lvl="3" marL="1828800" algn="l">
              <a:spcBef>
                <a:spcPts val="240"/>
              </a:spcBef>
              <a:spcAft>
                <a:spcPts val="0"/>
              </a:spcAft>
              <a:buClr>
                <a:srgbClr val="7F7F7F"/>
              </a:buClr>
              <a:buSzPts val="1200"/>
              <a:buNone/>
              <a:defRPr b="1" sz="1200"/>
            </a:lvl4pPr>
            <a:lvl5pPr indent="-228600" lvl="4" marL="2286000" algn="l">
              <a:spcBef>
                <a:spcPts val="240"/>
              </a:spcBef>
              <a:spcAft>
                <a:spcPts val="0"/>
              </a:spcAft>
              <a:buClr>
                <a:srgbClr val="7F7F7F"/>
              </a:buClr>
              <a:buSzPts val="1200"/>
              <a:buNone/>
              <a:defRPr b="1" sz="1200"/>
            </a:lvl5pPr>
            <a:lvl6pPr indent="-228600" lvl="5" marL="2743200" algn="l">
              <a:spcBef>
                <a:spcPts val="240"/>
              </a:spcBef>
              <a:spcAft>
                <a:spcPts val="0"/>
              </a:spcAft>
              <a:buClr>
                <a:srgbClr val="7F7F7F"/>
              </a:buClr>
              <a:buSzPts val="1200"/>
              <a:buNone/>
              <a:defRPr b="1" sz="1200"/>
            </a:lvl6pPr>
            <a:lvl7pPr indent="-228600" lvl="6" marL="3200400" algn="l">
              <a:spcBef>
                <a:spcPts val="240"/>
              </a:spcBef>
              <a:spcAft>
                <a:spcPts val="0"/>
              </a:spcAft>
              <a:buClr>
                <a:srgbClr val="7F7F7F"/>
              </a:buClr>
              <a:buSzPts val="1200"/>
              <a:buNone/>
              <a:defRPr b="1" sz="1200"/>
            </a:lvl7pPr>
            <a:lvl8pPr indent="-228600" lvl="7" marL="3657600" algn="l">
              <a:spcBef>
                <a:spcPts val="240"/>
              </a:spcBef>
              <a:spcAft>
                <a:spcPts val="0"/>
              </a:spcAft>
              <a:buClr>
                <a:srgbClr val="7F7F7F"/>
              </a:buClr>
              <a:buSzPts val="1200"/>
              <a:buNone/>
              <a:defRPr b="1" sz="1200"/>
            </a:lvl8pPr>
            <a:lvl9pPr indent="-228600" lvl="8" marL="4114800" algn="l">
              <a:spcBef>
                <a:spcPts val="240"/>
              </a:spcBef>
              <a:spcAft>
                <a:spcPts val="0"/>
              </a:spcAft>
              <a:buClr>
                <a:srgbClr val="7F7F7F"/>
              </a:buClr>
              <a:buSzPts val="1200"/>
              <a:buNone/>
              <a:defRPr b="1" sz="1200"/>
            </a:lvl9pPr>
          </a:lstStyle>
          <a:p/>
        </p:txBody>
      </p:sp>
      <p:sp>
        <p:nvSpPr>
          <p:cNvPr id="46" name="Google Shape;46;p6"/>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49" name="Google Shape;49;p6"/>
          <p:cNvSpPr txBox="1"/>
          <p:nvPr>
            <p:ph idx="3" type="body"/>
          </p:nvPr>
        </p:nvSpPr>
        <p:spPr>
          <a:xfrm>
            <a:off x="457200" y="1659636"/>
            <a:ext cx="4041600" cy="2935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
        <p:nvSpPr>
          <p:cNvPr id="50" name="Google Shape;50;p6"/>
          <p:cNvSpPr txBox="1"/>
          <p:nvPr>
            <p:ph idx="4" type="body"/>
          </p:nvPr>
        </p:nvSpPr>
        <p:spPr>
          <a:xfrm>
            <a:off x="4672584" y="1659638"/>
            <a:ext cx="4041600" cy="2934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457200" y="0"/>
            <a:ext cx="8229600" cy="1200000"/>
          </a:xfrm>
          <a:prstGeom prst="rect">
            <a:avLst/>
          </a:prstGeom>
          <a:noFill/>
          <a:ln>
            <a:noFill/>
          </a:ln>
        </p:spPr>
        <p:txBody>
          <a:bodyPr anchorCtr="0" anchor="ctr" bIns="45700" lIns="91425" spcFirstLastPara="1" rIns="91425" wrap="square" tIns="45700">
            <a:noAutofit/>
          </a:bodyPr>
          <a:lstStyle>
            <a:lvl1pPr lvl="0" algn="ctr">
              <a:lnSpc>
                <a:spcPct val="241666"/>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5907088" y="200025"/>
            <a:ext cx="3008400" cy="15717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100"/>
              <a:buFont typeface="Century Gothic"/>
              <a:buNone/>
              <a:defRPr b="0"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719138" y="204789"/>
            <a:ext cx="4995900" cy="438990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7F7F7F"/>
              </a:buClr>
              <a:buSzPts val="2400"/>
              <a:buChar char="•"/>
              <a:defRPr sz="2400"/>
            </a:lvl1pPr>
            <a:lvl2pPr indent="-361950" lvl="1" marL="914400" algn="l">
              <a:spcBef>
                <a:spcPts val="420"/>
              </a:spcBef>
              <a:spcAft>
                <a:spcPts val="0"/>
              </a:spcAft>
              <a:buClr>
                <a:srgbClr val="7F7F7F"/>
              </a:buClr>
              <a:buSzPts val="2100"/>
              <a:buChar char="o"/>
              <a:defRPr sz="2100"/>
            </a:lvl2pPr>
            <a:lvl3pPr indent="-342900" lvl="2" marL="1371600" algn="l">
              <a:spcBef>
                <a:spcPts val="360"/>
              </a:spcBef>
              <a:spcAft>
                <a:spcPts val="0"/>
              </a:spcAft>
              <a:buClr>
                <a:srgbClr val="7F7F7F"/>
              </a:buClr>
              <a:buSzPts val="1800"/>
              <a:buChar char="•"/>
              <a:defRPr sz="1800"/>
            </a:lvl3pPr>
            <a:lvl4pPr indent="-323850" lvl="3" marL="1828800" algn="l">
              <a:spcBef>
                <a:spcPts val="300"/>
              </a:spcBef>
              <a:spcAft>
                <a:spcPts val="0"/>
              </a:spcAft>
              <a:buClr>
                <a:srgbClr val="7F7F7F"/>
              </a:buClr>
              <a:buSzPts val="1500"/>
              <a:buChar char="o"/>
              <a:defRPr sz="1500"/>
            </a:lvl4pPr>
            <a:lvl5pPr indent="-323850" lvl="4" marL="2286000" algn="l">
              <a:spcBef>
                <a:spcPts val="300"/>
              </a:spcBef>
              <a:spcAft>
                <a:spcPts val="0"/>
              </a:spcAft>
              <a:buClr>
                <a:srgbClr val="7F7F7F"/>
              </a:buClr>
              <a:buSzPts val="1500"/>
              <a:buChar char="•"/>
              <a:defRPr sz="1500"/>
            </a:lvl5pPr>
            <a:lvl6pPr indent="-323850" lvl="5" marL="2743200" algn="l">
              <a:spcBef>
                <a:spcPts val="300"/>
              </a:spcBef>
              <a:spcAft>
                <a:spcPts val="0"/>
              </a:spcAft>
              <a:buClr>
                <a:srgbClr val="7F7F7F"/>
              </a:buClr>
              <a:buSzPts val="1500"/>
              <a:buChar char="o"/>
              <a:defRPr sz="1500"/>
            </a:lvl6pPr>
            <a:lvl7pPr indent="-323850" lvl="6" marL="3200400" algn="l">
              <a:spcBef>
                <a:spcPts val="300"/>
              </a:spcBef>
              <a:spcAft>
                <a:spcPts val="0"/>
              </a:spcAft>
              <a:buClr>
                <a:srgbClr val="7F7F7F"/>
              </a:buClr>
              <a:buSzPts val="1500"/>
              <a:buChar char="•"/>
              <a:defRPr sz="1500"/>
            </a:lvl7pPr>
            <a:lvl8pPr indent="-323850" lvl="7" marL="3657600" algn="l">
              <a:spcBef>
                <a:spcPts val="300"/>
              </a:spcBef>
              <a:spcAft>
                <a:spcPts val="0"/>
              </a:spcAft>
              <a:buClr>
                <a:srgbClr val="7F7F7F"/>
              </a:buClr>
              <a:buSzPts val="1500"/>
              <a:buChar char="o"/>
              <a:defRPr sz="1500"/>
            </a:lvl8pPr>
            <a:lvl9pPr indent="-323850" lvl="8" marL="4114800" algn="l">
              <a:spcBef>
                <a:spcPts val="300"/>
              </a:spcBef>
              <a:spcAft>
                <a:spcPts val="0"/>
              </a:spcAft>
              <a:buClr>
                <a:srgbClr val="7F7F7F"/>
              </a:buClr>
              <a:buSzPts val="1500"/>
              <a:buChar char="•"/>
              <a:defRPr sz="1500"/>
            </a:lvl9pPr>
          </a:lstStyle>
          <a:p/>
        </p:txBody>
      </p:sp>
      <p:sp>
        <p:nvSpPr>
          <p:cNvPr id="63" name="Google Shape;63;p9"/>
          <p:cNvSpPr txBox="1"/>
          <p:nvPr>
            <p:ph idx="2" type="body"/>
          </p:nvPr>
        </p:nvSpPr>
        <p:spPr>
          <a:xfrm>
            <a:off x="5907088" y="1828801"/>
            <a:ext cx="3008400" cy="2765700"/>
          </a:xfrm>
          <a:prstGeom prst="rect">
            <a:avLst/>
          </a:prstGeom>
          <a:noFill/>
          <a:ln>
            <a:noFill/>
          </a:ln>
        </p:spPr>
        <p:txBody>
          <a:bodyPr anchorCtr="0" anchor="t" bIns="45700" lIns="91425" spcFirstLastPara="1" rIns="91425" wrap="square" tIns="45700">
            <a:noAutofit/>
          </a:bodyPr>
          <a:lstStyle>
            <a:lvl1pPr indent="-228600" lvl="0" marL="457200" algn="ctr">
              <a:lnSpc>
                <a:spcPct val="125000"/>
              </a:lnSpc>
              <a:spcBef>
                <a:spcPts val="240"/>
              </a:spcBef>
              <a:spcAft>
                <a:spcPts val="0"/>
              </a:spcAft>
              <a:buClr>
                <a:srgbClr val="7F7F7F"/>
              </a:buClr>
              <a:buSzPts val="1200"/>
              <a:buNone/>
              <a:defRPr sz="1200"/>
            </a:lvl1pPr>
            <a:lvl2pPr indent="-228600" lvl="1" marL="914400" algn="l">
              <a:spcBef>
                <a:spcPts val="180"/>
              </a:spcBef>
              <a:spcAft>
                <a:spcPts val="0"/>
              </a:spcAft>
              <a:buClr>
                <a:srgbClr val="7F7F7F"/>
              </a:buClr>
              <a:buSzPts val="900"/>
              <a:buNone/>
              <a:defRPr sz="900"/>
            </a:lvl2pPr>
            <a:lvl3pPr indent="-228600" lvl="2" marL="1371600" algn="l">
              <a:spcBef>
                <a:spcPts val="150"/>
              </a:spcBef>
              <a:spcAft>
                <a:spcPts val="0"/>
              </a:spcAft>
              <a:buClr>
                <a:srgbClr val="7F7F7F"/>
              </a:buClr>
              <a:buSzPts val="750"/>
              <a:buNone/>
              <a:defRPr sz="750"/>
            </a:lvl3pPr>
            <a:lvl4pPr indent="-228600" lvl="3" marL="1828800" algn="l">
              <a:spcBef>
                <a:spcPts val="135"/>
              </a:spcBef>
              <a:spcAft>
                <a:spcPts val="0"/>
              </a:spcAft>
              <a:buClr>
                <a:srgbClr val="7F7F7F"/>
              </a:buClr>
              <a:buSzPts val="675"/>
              <a:buNone/>
              <a:defRPr sz="675"/>
            </a:lvl4pPr>
            <a:lvl5pPr indent="-228600" lvl="4" marL="2286000" algn="l">
              <a:spcBef>
                <a:spcPts val="135"/>
              </a:spcBef>
              <a:spcAft>
                <a:spcPts val="0"/>
              </a:spcAft>
              <a:buClr>
                <a:srgbClr val="7F7F7F"/>
              </a:buClr>
              <a:buSzPts val="675"/>
              <a:buNone/>
              <a:defRPr sz="675"/>
            </a:lvl5pPr>
            <a:lvl6pPr indent="-228600" lvl="5" marL="2743200" algn="l">
              <a:spcBef>
                <a:spcPts val="135"/>
              </a:spcBef>
              <a:spcAft>
                <a:spcPts val="0"/>
              </a:spcAft>
              <a:buClr>
                <a:srgbClr val="7F7F7F"/>
              </a:buClr>
              <a:buSzPts val="675"/>
              <a:buNone/>
              <a:defRPr sz="675"/>
            </a:lvl6pPr>
            <a:lvl7pPr indent="-228600" lvl="6" marL="3200400" algn="l">
              <a:spcBef>
                <a:spcPts val="135"/>
              </a:spcBef>
              <a:spcAft>
                <a:spcPts val="0"/>
              </a:spcAft>
              <a:buClr>
                <a:srgbClr val="7F7F7F"/>
              </a:buClr>
              <a:buSzPts val="675"/>
              <a:buNone/>
              <a:defRPr sz="675"/>
            </a:lvl7pPr>
            <a:lvl8pPr indent="-228600" lvl="7" marL="3657600" algn="l">
              <a:spcBef>
                <a:spcPts val="135"/>
              </a:spcBef>
              <a:spcAft>
                <a:spcPts val="0"/>
              </a:spcAft>
              <a:buClr>
                <a:srgbClr val="7F7F7F"/>
              </a:buClr>
              <a:buSzPts val="675"/>
              <a:buNone/>
              <a:defRPr sz="675"/>
            </a:lvl8pPr>
            <a:lvl9pPr indent="-228600" lvl="8" marL="4114800" algn="l">
              <a:spcBef>
                <a:spcPts val="135"/>
              </a:spcBef>
              <a:spcAft>
                <a:spcPts val="0"/>
              </a:spcAft>
              <a:buClr>
                <a:srgbClr val="7F7F7F"/>
              </a:buClr>
              <a:buSzPts val="675"/>
              <a:buNone/>
              <a:defRPr sz="675"/>
            </a:lvl9pPr>
          </a:lstStyle>
          <a:p/>
        </p:txBody>
      </p:sp>
      <p:sp>
        <p:nvSpPr>
          <p:cNvPr id="64" name="Google Shape;64;p9"/>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1679577" y="171450"/>
            <a:ext cx="5711700" cy="6714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2100"/>
              <a:buFont typeface="Century Gothic"/>
              <a:buNone/>
              <a:defRPr b="0"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1508127" y="857250"/>
            <a:ext cx="6054600" cy="3405900"/>
          </a:xfrm>
          <a:prstGeom prst="rect">
            <a:avLst/>
          </a:prstGeom>
          <a:noFill/>
          <a:ln cap="flat" cmpd="sng" w="76200">
            <a:solidFill>
              <a:schemeClr val="lt1"/>
            </a:solidFill>
            <a:prstDash val="solid"/>
            <a:round/>
            <a:headEnd len="sm" w="sm" type="none"/>
            <a:tailEnd len="sm" w="sm" type="none"/>
          </a:ln>
          <a:effectLst>
            <a:outerShdw blurRad="88900" rotWithShape="0" algn="ctr" dir="5400000" dist="50800">
              <a:srgbClr val="000000">
                <a:alpha val="24705"/>
              </a:srgbClr>
            </a:outerShdw>
          </a:effectLst>
        </p:spPr>
        <p:txBody>
          <a:bodyPr anchorCtr="0" anchor="t" bIns="45700" lIns="91425" spcFirstLastPara="1" rIns="91425" wrap="square" tIns="45700">
            <a:noAutofit/>
          </a:bodyPr>
          <a:lstStyle>
            <a:lvl1pPr lvl="0" marR="0" rtl="0" algn="ctr">
              <a:spcBef>
                <a:spcPts val="480"/>
              </a:spcBef>
              <a:spcAft>
                <a:spcPts val="0"/>
              </a:spcAft>
              <a:buClr>
                <a:srgbClr val="7F7F7F"/>
              </a:buClr>
              <a:buSzPts val="2400"/>
              <a:buFont typeface="Arial"/>
              <a:buNone/>
              <a:defRPr b="0" i="0" sz="2400" u="none" cap="none" strike="noStrike">
                <a:solidFill>
                  <a:srgbClr val="7F7F7F"/>
                </a:solidFill>
                <a:latin typeface="Century Gothic"/>
                <a:ea typeface="Century Gothic"/>
                <a:cs typeface="Century Gothic"/>
                <a:sym typeface="Century Gothic"/>
              </a:defRPr>
            </a:lvl1pPr>
            <a:lvl2pPr lvl="1" marR="0" rtl="0" algn="l">
              <a:spcBef>
                <a:spcPts val="420"/>
              </a:spcBef>
              <a:spcAft>
                <a:spcPts val="0"/>
              </a:spcAft>
              <a:buClr>
                <a:srgbClr val="7F7F7F"/>
              </a:buClr>
              <a:buSzPts val="2100"/>
              <a:buFont typeface="Courier New"/>
              <a:buNone/>
              <a:defRPr b="0" i="0" sz="2100" u="none" cap="none" strike="noStrike">
                <a:solidFill>
                  <a:srgbClr val="7F7F7F"/>
                </a:solidFill>
                <a:latin typeface="Century Gothic"/>
                <a:ea typeface="Century Gothic"/>
                <a:cs typeface="Century Gothic"/>
                <a:sym typeface="Century Gothic"/>
              </a:defRPr>
            </a:lvl2pPr>
            <a:lvl3pPr lvl="2" marR="0" rtl="0" algn="l">
              <a:spcBef>
                <a:spcPts val="360"/>
              </a:spcBef>
              <a:spcAft>
                <a:spcPts val="0"/>
              </a:spcAft>
              <a:buClr>
                <a:srgbClr val="7F7F7F"/>
              </a:buClr>
              <a:buSzPts val="1800"/>
              <a:buFont typeface="Arial"/>
              <a:buNone/>
              <a:defRPr b="0" i="0" sz="1800" u="none" cap="none" strike="noStrike">
                <a:solidFill>
                  <a:srgbClr val="7F7F7F"/>
                </a:solidFill>
                <a:latin typeface="Century Gothic"/>
                <a:ea typeface="Century Gothic"/>
                <a:cs typeface="Century Gothic"/>
                <a:sym typeface="Century Gothic"/>
              </a:defRPr>
            </a:lvl3pPr>
            <a:lvl4pPr lvl="3" marR="0" rtl="0" algn="l">
              <a:spcBef>
                <a:spcPts val="300"/>
              </a:spcBef>
              <a:spcAft>
                <a:spcPts val="0"/>
              </a:spcAft>
              <a:buClr>
                <a:srgbClr val="7F7F7F"/>
              </a:buClr>
              <a:buSzPts val="1500"/>
              <a:buFont typeface="Courier New"/>
              <a:buNone/>
              <a:defRPr b="0" i="0" sz="1500" u="none" cap="none" strike="noStrike">
                <a:solidFill>
                  <a:srgbClr val="7F7F7F"/>
                </a:solidFill>
                <a:latin typeface="Century Gothic"/>
                <a:ea typeface="Century Gothic"/>
                <a:cs typeface="Century Gothic"/>
                <a:sym typeface="Century Gothic"/>
              </a:defRPr>
            </a:lvl4pPr>
            <a:lvl5pPr lvl="4" marR="0" rtl="0" algn="l">
              <a:spcBef>
                <a:spcPts val="300"/>
              </a:spcBef>
              <a:spcAft>
                <a:spcPts val="0"/>
              </a:spcAft>
              <a:buClr>
                <a:srgbClr val="7F7F7F"/>
              </a:buClr>
              <a:buSzPts val="1500"/>
              <a:buFont typeface="Arial"/>
              <a:buNone/>
              <a:defRPr b="0" i="0" sz="1500" u="none" cap="none" strike="noStrike">
                <a:solidFill>
                  <a:srgbClr val="7F7F7F"/>
                </a:solidFill>
                <a:latin typeface="Century Gothic"/>
                <a:ea typeface="Century Gothic"/>
                <a:cs typeface="Century Gothic"/>
                <a:sym typeface="Century Gothic"/>
              </a:defRPr>
            </a:lvl5pPr>
            <a:lvl6pPr lvl="5" marR="0" rtl="0" algn="l">
              <a:spcBef>
                <a:spcPts val="300"/>
              </a:spcBef>
              <a:spcAft>
                <a:spcPts val="0"/>
              </a:spcAft>
              <a:buClr>
                <a:srgbClr val="7F7F7F"/>
              </a:buClr>
              <a:buSzPts val="1500"/>
              <a:buFont typeface="Courier New"/>
              <a:buNone/>
              <a:defRPr b="0" i="0" sz="1500" u="none" cap="none" strike="noStrike">
                <a:solidFill>
                  <a:srgbClr val="7F7F7F"/>
                </a:solidFill>
                <a:latin typeface="Century Gothic"/>
                <a:ea typeface="Century Gothic"/>
                <a:cs typeface="Century Gothic"/>
                <a:sym typeface="Century Gothic"/>
              </a:defRPr>
            </a:lvl6pPr>
            <a:lvl7pPr lvl="6" marR="0" rtl="0" algn="l">
              <a:spcBef>
                <a:spcPts val="300"/>
              </a:spcBef>
              <a:spcAft>
                <a:spcPts val="0"/>
              </a:spcAft>
              <a:buClr>
                <a:srgbClr val="7F7F7F"/>
              </a:buClr>
              <a:buSzPts val="1500"/>
              <a:buFont typeface="Arial"/>
              <a:buNone/>
              <a:defRPr b="0" i="0" sz="1500" u="none" cap="none" strike="noStrike">
                <a:solidFill>
                  <a:srgbClr val="7F7F7F"/>
                </a:solidFill>
                <a:latin typeface="Century Gothic"/>
                <a:ea typeface="Century Gothic"/>
                <a:cs typeface="Century Gothic"/>
                <a:sym typeface="Century Gothic"/>
              </a:defRPr>
            </a:lvl7pPr>
            <a:lvl8pPr lvl="7" marR="0" rtl="0" algn="l">
              <a:spcBef>
                <a:spcPts val="300"/>
              </a:spcBef>
              <a:spcAft>
                <a:spcPts val="0"/>
              </a:spcAft>
              <a:buClr>
                <a:srgbClr val="7F7F7F"/>
              </a:buClr>
              <a:buSzPts val="1500"/>
              <a:buFont typeface="Courier New"/>
              <a:buNone/>
              <a:defRPr b="0" i="0" sz="1500" u="none" cap="none" strike="noStrike">
                <a:solidFill>
                  <a:srgbClr val="7F7F7F"/>
                </a:solidFill>
                <a:latin typeface="Century Gothic"/>
                <a:ea typeface="Century Gothic"/>
                <a:cs typeface="Century Gothic"/>
                <a:sym typeface="Century Gothic"/>
              </a:defRPr>
            </a:lvl8pPr>
            <a:lvl9pPr lvl="8" marR="0" rtl="0" algn="l">
              <a:spcBef>
                <a:spcPts val="300"/>
              </a:spcBef>
              <a:spcAft>
                <a:spcPts val="0"/>
              </a:spcAft>
              <a:buClr>
                <a:srgbClr val="7F7F7F"/>
              </a:buClr>
              <a:buSzPts val="1500"/>
              <a:buFont typeface="Arial"/>
              <a:buNone/>
              <a:defRPr b="0" i="0" sz="1500" u="none" cap="none" strike="noStrike">
                <a:solidFill>
                  <a:srgbClr val="7F7F7F"/>
                </a:solidFill>
                <a:latin typeface="Century Gothic"/>
                <a:ea typeface="Century Gothic"/>
                <a:cs typeface="Century Gothic"/>
                <a:sym typeface="Century Gothic"/>
              </a:defRPr>
            </a:lvl9pPr>
          </a:lstStyle>
          <a:p/>
        </p:txBody>
      </p:sp>
      <p:sp>
        <p:nvSpPr>
          <p:cNvPr id="70" name="Google Shape;70;p10"/>
          <p:cNvSpPr txBox="1"/>
          <p:nvPr>
            <p:ph idx="1" type="body"/>
          </p:nvPr>
        </p:nvSpPr>
        <p:spPr>
          <a:xfrm>
            <a:off x="1679577" y="4357688"/>
            <a:ext cx="5711700" cy="399900"/>
          </a:xfrm>
          <a:prstGeom prst="rect">
            <a:avLst/>
          </a:prstGeom>
          <a:noFill/>
          <a:ln>
            <a:noFill/>
          </a:ln>
        </p:spPr>
        <p:txBody>
          <a:bodyPr anchorCtr="0" anchor="t" bIns="45700" lIns="91425" spcFirstLastPara="1" rIns="91425" wrap="square" tIns="45700">
            <a:noAutofit/>
          </a:bodyPr>
          <a:lstStyle>
            <a:lvl1pPr indent="-228600" lvl="0" marL="457200" algn="ctr">
              <a:spcBef>
                <a:spcPts val="240"/>
              </a:spcBef>
              <a:spcAft>
                <a:spcPts val="0"/>
              </a:spcAft>
              <a:buClr>
                <a:srgbClr val="7F7F7F"/>
              </a:buClr>
              <a:buSzPts val="1200"/>
              <a:buNone/>
              <a:defRPr sz="1200"/>
            </a:lvl1pPr>
            <a:lvl2pPr indent="-228600" lvl="1" marL="914400" algn="l">
              <a:spcBef>
                <a:spcPts val="180"/>
              </a:spcBef>
              <a:spcAft>
                <a:spcPts val="0"/>
              </a:spcAft>
              <a:buClr>
                <a:srgbClr val="7F7F7F"/>
              </a:buClr>
              <a:buSzPts val="900"/>
              <a:buNone/>
              <a:defRPr sz="900"/>
            </a:lvl2pPr>
            <a:lvl3pPr indent="-228600" lvl="2" marL="1371600" algn="l">
              <a:spcBef>
                <a:spcPts val="150"/>
              </a:spcBef>
              <a:spcAft>
                <a:spcPts val="0"/>
              </a:spcAft>
              <a:buClr>
                <a:srgbClr val="7F7F7F"/>
              </a:buClr>
              <a:buSzPts val="750"/>
              <a:buNone/>
              <a:defRPr sz="750"/>
            </a:lvl3pPr>
            <a:lvl4pPr indent="-228600" lvl="3" marL="1828800" algn="l">
              <a:spcBef>
                <a:spcPts val="135"/>
              </a:spcBef>
              <a:spcAft>
                <a:spcPts val="0"/>
              </a:spcAft>
              <a:buClr>
                <a:srgbClr val="7F7F7F"/>
              </a:buClr>
              <a:buSzPts val="675"/>
              <a:buNone/>
              <a:defRPr sz="675"/>
            </a:lvl4pPr>
            <a:lvl5pPr indent="-228600" lvl="4" marL="2286000" algn="l">
              <a:spcBef>
                <a:spcPts val="135"/>
              </a:spcBef>
              <a:spcAft>
                <a:spcPts val="0"/>
              </a:spcAft>
              <a:buClr>
                <a:srgbClr val="7F7F7F"/>
              </a:buClr>
              <a:buSzPts val="675"/>
              <a:buNone/>
              <a:defRPr sz="675"/>
            </a:lvl5pPr>
            <a:lvl6pPr indent="-228600" lvl="5" marL="2743200" algn="l">
              <a:spcBef>
                <a:spcPts val="135"/>
              </a:spcBef>
              <a:spcAft>
                <a:spcPts val="0"/>
              </a:spcAft>
              <a:buClr>
                <a:srgbClr val="7F7F7F"/>
              </a:buClr>
              <a:buSzPts val="675"/>
              <a:buNone/>
              <a:defRPr sz="675"/>
            </a:lvl6pPr>
            <a:lvl7pPr indent="-228600" lvl="6" marL="3200400" algn="l">
              <a:spcBef>
                <a:spcPts val="135"/>
              </a:spcBef>
              <a:spcAft>
                <a:spcPts val="0"/>
              </a:spcAft>
              <a:buClr>
                <a:srgbClr val="7F7F7F"/>
              </a:buClr>
              <a:buSzPts val="675"/>
              <a:buNone/>
              <a:defRPr sz="675"/>
            </a:lvl7pPr>
            <a:lvl8pPr indent="-228600" lvl="7" marL="3657600" algn="l">
              <a:spcBef>
                <a:spcPts val="135"/>
              </a:spcBef>
              <a:spcAft>
                <a:spcPts val="0"/>
              </a:spcAft>
              <a:buClr>
                <a:srgbClr val="7F7F7F"/>
              </a:buClr>
              <a:buSzPts val="675"/>
              <a:buNone/>
              <a:defRPr sz="675"/>
            </a:lvl8pPr>
            <a:lvl9pPr indent="-228600" lvl="8" marL="4114800" algn="l">
              <a:spcBef>
                <a:spcPts val="135"/>
              </a:spcBef>
              <a:spcAft>
                <a:spcPts val="0"/>
              </a:spcAft>
              <a:buClr>
                <a:srgbClr val="7F7F7F"/>
              </a:buClr>
              <a:buSzPts val="675"/>
              <a:buNone/>
              <a:defRPr sz="675"/>
            </a:lvl9pPr>
          </a:lstStyle>
          <a:p/>
        </p:txBody>
      </p:sp>
      <p:sp>
        <p:nvSpPr>
          <p:cNvPr id="71" name="Google Shape;71;p10"/>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chemeClr val="lt1"/>
            </a:gs>
            <a:gs pos="76000">
              <a:srgbClr val="F3F3F3"/>
            </a:gs>
            <a:gs pos="92000">
              <a:srgbClr val="D8D8D8"/>
            </a:gs>
            <a:gs pos="100000">
              <a:srgbClr val="D8D8D8"/>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0"/>
            <a:ext cx="8229600" cy="1200000"/>
          </a:xfrm>
          <a:prstGeom prst="rect">
            <a:avLst/>
          </a:prstGeom>
          <a:noFill/>
          <a:ln>
            <a:noFill/>
          </a:ln>
        </p:spPr>
        <p:txBody>
          <a:bodyPr anchorCtr="0" anchor="ctr" bIns="45700" lIns="91425" spcFirstLastPara="1" rIns="91425" wrap="square" tIns="45700">
            <a:noAutofit/>
          </a:bodyPr>
          <a:lstStyle>
            <a:lvl1pPr lvl="0" marR="0" rtl="0" algn="ctr">
              <a:lnSpc>
                <a:spcPct val="120833"/>
              </a:lnSpc>
              <a:spcBef>
                <a:spcPts val="0"/>
              </a:spcBef>
              <a:spcAft>
                <a:spcPts val="0"/>
              </a:spcAft>
              <a:buClr>
                <a:schemeClr val="dk2"/>
              </a:buClr>
              <a:buSzPts val="3600"/>
              <a:buFont typeface="Century Gothic"/>
              <a:buNone/>
              <a:defRPr b="0" i="0" sz="3600" u="none" cap="none" strike="noStrike">
                <a:solidFill>
                  <a:schemeClr val="dk2"/>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420"/>
              </a:spcBef>
              <a:spcAft>
                <a:spcPts val="0"/>
              </a:spcAft>
              <a:buClr>
                <a:srgbClr val="7F7F7F"/>
              </a:buClr>
              <a:buSzPts val="2100"/>
              <a:buFont typeface="Arial"/>
              <a:buChar char="•"/>
              <a:defRPr b="0" i="0" sz="2100" u="none" cap="none" strike="noStrike">
                <a:solidFill>
                  <a:srgbClr val="7F7F7F"/>
                </a:solidFill>
                <a:latin typeface="Century Gothic"/>
                <a:ea typeface="Century Gothic"/>
                <a:cs typeface="Century Gothic"/>
                <a:sym typeface="Century Gothic"/>
              </a:defRPr>
            </a:lvl1pPr>
            <a:lvl2pPr indent="-342900" lvl="1" marL="914400" marR="0" rtl="0" algn="l">
              <a:spcBef>
                <a:spcPts val="360"/>
              </a:spcBef>
              <a:spcAft>
                <a:spcPts val="0"/>
              </a:spcAft>
              <a:buClr>
                <a:srgbClr val="7F7F7F"/>
              </a:buClr>
              <a:buSzPts val="1800"/>
              <a:buFont typeface="Courier New"/>
              <a:buChar char="o"/>
              <a:defRPr b="0" i="0" sz="1800" u="none" cap="none" strike="noStrike">
                <a:solidFill>
                  <a:srgbClr val="7F7F7F"/>
                </a:solidFill>
                <a:latin typeface="Century Gothic"/>
                <a:ea typeface="Century Gothic"/>
                <a:cs typeface="Century Gothic"/>
                <a:sym typeface="Century Gothic"/>
              </a:defRPr>
            </a:lvl2pPr>
            <a:lvl3pPr indent="-323850" lvl="2" marL="1371600" marR="0" rtl="0" algn="l">
              <a:spcBef>
                <a:spcPts val="300"/>
              </a:spcBef>
              <a:spcAft>
                <a:spcPts val="0"/>
              </a:spcAft>
              <a:buClr>
                <a:srgbClr val="7F7F7F"/>
              </a:buClr>
              <a:buSzPts val="1500"/>
              <a:buFont typeface="Arial"/>
              <a:buChar char="•"/>
              <a:defRPr b="0" i="0" sz="1500" u="none" cap="none" strike="noStrike">
                <a:solidFill>
                  <a:srgbClr val="7F7F7F"/>
                </a:solidFill>
                <a:latin typeface="Century Gothic"/>
                <a:ea typeface="Century Gothic"/>
                <a:cs typeface="Century Gothic"/>
                <a:sym typeface="Century Gothic"/>
              </a:defRPr>
            </a:lvl3pPr>
            <a:lvl4pPr indent="-314325" lvl="3" marL="1828800" marR="0" rtl="0" algn="l">
              <a:spcBef>
                <a:spcPts val="270"/>
              </a:spcBef>
              <a:spcAft>
                <a:spcPts val="0"/>
              </a:spcAft>
              <a:buClr>
                <a:srgbClr val="7F7F7F"/>
              </a:buClr>
              <a:buSzPts val="1350"/>
              <a:buFont typeface="Courier New"/>
              <a:buChar char="o"/>
              <a:defRPr b="0" i="0" sz="1350" u="none" cap="none" strike="noStrike">
                <a:solidFill>
                  <a:srgbClr val="7F7F7F"/>
                </a:solidFill>
                <a:latin typeface="Century Gothic"/>
                <a:ea typeface="Century Gothic"/>
                <a:cs typeface="Century Gothic"/>
                <a:sym typeface="Century Gothic"/>
              </a:defRPr>
            </a:lvl4pPr>
            <a:lvl5pPr indent="-314325" lvl="4" marL="2286000" marR="0" rtl="0" algn="l">
              <a:spcBef>
                <a:spcPts val="270"/>
              </a:spcBef>
              <a:spcAft>
                <a:spcPts val="0"/>
              </a:spcAft>
              <a:buClr>
                <a:srgbClr val="7F7F7F"/>
              </a:buClr>
              <a:buSzPts val="1350"/>
              <a:buFont typeface="Arial"/>
              <a:buChar char="•"/>
              <a:defRPr b="0" i="0" sz="1350" u="none" cap="none" strike="noStrike">
                <a:solidFill>
                  <a:srgbClr val="7F7F7F"/>
                </a:solidFill>
                <a:latin typeface="Century Gothic"/>
                <a:ea typeface="Century Gothic"/>
                <a:cs typeface="Century Gothic"/>
                <a:sym typeface="Century Gothic"/>
              </a:defRPr>
            </a:lvl5pPr>
            <a:lvl6pPr indent="-304800" lvl="5" marL="2743200" marR="0" rtl="0" algn="l">
              <a:spcBef>
                <a:spcPts val="240"/>
              </a:spcBef>
              <a:spcAft>
                <a:spcPts val="0"/>
              </a:spcAft>
              <a:buClr>
                <a:srgbClr val="7F7F7F"/>
              </a:buClr>
              <a:buSzPts val="1200"/>
              <a:buFont typeface="Courier New"/>
              <a:buChar char="o"/>
              <a:defRPr b="0" i="0" sz="1200" u="none" cap="none" strike="noStrike">
                <a:solidFill>
                  <a:srgbClr val="7F7F7F"/>
                </a:solidFill>
                <a:latin typeface="Century Gothic"/>
                <a:ea typeface="Century Gothic"/>
                <a:cs typeface="Century Gothic"/>
                <a:sym typeface="Century Gothic"/>
              </a:defRPr>
            </a:lvl6pPr>
            <a:lvl7pPr indent="-304800" lvl="6" marL="3200400" marR="0" rtl="0" algn="l">
              <a:spcBef>
                <a:spcPts val="240"/>
              </a:spcBef>
              <a:spcAft>
                <a:spcPts val="0"/>
              </a:spcAft>
              <a:buClr>
                <a:srgbClr val="7F7F7F"/>
              </a:buClr>
              <a:buSzPts val="1200"/>
              <a:buFont typeface="Arial"/>
              <a:buChar char="•"/>
              <a:defRPr b="0" i="0" sz="1200" u="none" cap="none" strike="noStrike">
                <a:solidFill>
                  <a:srgbClr val="7F7F7F"/>
                </a:solidFill>
                <a:latin typeface="Century Gothic"/>
                <a:ea typeface="Century Gothic"/>
                <a:cs typeface="Century Gothic"/>
                <a:sym typeface="Century Gothic"/>
              </a:defRPr>
            </a:lvl7pPr>
            <a:lvl8pPr indent="-304800" lvl="7" marL="3657600" marR="0" rtl="0" algn="l">
              <a:spcBef>
                <a:spcPts val="240"/>
              </a:spcBef>
              <a:spcAft>
                <a:spcPts val="0"/>
              </a:spcAft>
              <a:buClr>
                <a:srgbClr val="7F7F7F"/>
              </a:buClr>
              <a:buSzPts val="1200"/>
              <a:buFont typeface="Courier New"/>
              <a:buChar char="o"/>
              <a:defRPr b="0" i="0" sz="1200" u="none" cap="none" strike="noStrike">
                <a:solidFill>
                  <a:srgbClr val="7F7F7F"/>
                </a:solidFill>
                <a:latin typeface="Century Gothic"/>
                <a:ea typeface="Century Gothic"/>
                <a:cs typeface="Century Gothic"/>
                <a:sym typeface="Century Gothic"/>
              </a:defRPr>
            </a:lvl8pPr>
            <a:lvl9pPr indent="-304800" lvl="8" marL="4114800" marR="0" rtl="0" algn="l">
              <a:spcBef>
                <a:spcPts val="240"/>
              </a:spcBef>
              <a:spcAft>
                <a:spcPts val="0"/>
              </a:spcAft>
              <a:buClr>
                <a:srgbClr val="7F7F7F"/>
              </a:buClr>
              <a:buSzPts val="1200"/>
              <a:buFont typeface="Arial"/>
              <a:buChar char="•"/>
              <a:defRPr b="0" i="0" sz="1200" u="none" cap="none" strike="noStrike">
                <a:solidFill>
                  <a:srgbClr val="7F7F7F"/>
                </a:solidFill>
                <a:latin typeface="Century Gothic"/>
                <a:ea typeface="Century Gothic"/>
                <a:cs typeface="Century Gothic"/>
                <a:sym typeface="Century Gothic"/>
              </a:defRPr>
            </a:lvl9pPr>
          </a:lstStyle>
          <a:p/>
        </p:txBody>
      </p:sp>
      <p:sp>
        <p:nvSpPr>
          <p:cNvPr id="8" name="Google Shape;8;p1"/>
          <p:cNvSpPr txBox="1"/>
          <p:nvPr>
            <p:ph idx="10" type="dt"/>
          </p:nvPr>
        </p:nvSpPr>
        <p:spPr>
          <a:xfrm>
            <a:off x="6363347" y="4767264"/>
            <a:ext cx="2085900" cy="273900"/>
          </a:xfrm>
          <a:prstGeom prst="rect">
            <a:avLst/>
          </a:prstGeom>
          <a:noFill/>
          <a:ln>
            <a:noFill/>
          </a:ln>
        </p:spPr>
        <p:txBody>
          <a:bodyPr anchorCtr="0" anchor="ctr" bIns="45700" lIns="91425" spcFirstLastPara="1" rIns="45700" wrap="square" tIns="45700">
            <a:noAutofit/>
          </a:bodyPr>
          <a:lstStyle>
            <a:lvl1pPr lvl="0" marR="0" rtl="0" algn="r">
              <a:spcBef>
                <a:spcPts val="0"/>
              </a:spcBef>
              <a:spcAft>
                <a:spcPts val="0"/>
              </a:spcAft>
              <a:buSzPts val="1400"/>
              <a:buNone/>
              <a:defRPr b="0" i="0" sz="900" u="none" cap="none" strike="noStrike">
                <a:solidFill>
                  <a:srgbClr val="595959"/>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2pPr>
            <a:lvl3pPr lvl="2"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3pPr>
            <a:lvl4pPr lvl="3"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4pPr>
            <a:lvl5pPr lvl="4"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5pPr>
            <a:lvl6pPr lvl="5"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6pPr>
            <a:lvl7pPr lvl="6"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7pPr>
            <a:lvl8pPr lvl="7"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8pPr>
            <a:lvl9pPr lvl="8"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9" name="Google Shape;9;p1"/>
          <p:cNvSpPr txBox="1"/>
          <p:nvPr>
            <p:ph idx="11" type="ftr"/>
          </p:nvPr>
        </p:nvSpPr>
        <p:spPr>
          <a:xfrm>
            <a:off x="659165" y="4767264"/>
            <a:ext cx="2847900" cy="273900"/>
          </a:xfrm>
          <a:prstGeom prst="rect">
            <a:avLst/>
          </a:prstGeom>
          <a:noFill/>
          <a:ln>
            <a:noFill/>
          </a:ln>
        </p:spPr>
        <p:txBody>
          <a:bodyPr anchorCtr="0" anchor="ctr" bIns="45700" lIns="45700" spcFirstLastPara="1" rIns="91425" wrap="square" tIns="45700">
            <a:noAutofit/>
          </a:bodyPr>
          <a:lstStyle>
            <a:lvl1pPr lvl="0" marR="0" rtl="0" algn="l">
              <a:spcBef>
                <a:spcPts val="0"/>
              </a:spcBef>
              <a:spcAft>
                <a:spcPts val="0"/>
              </a:spcAft>
              <a:buSzPts val="1400"/>
              <a:buNone/>
              <a:defRPr b="0" i="0" sz="900" u="none" cap="none" strike="noStrike">
                <a:solidFill>
                  <a:srgbClr val="595959"/>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2pPr>
            <a:lvl3pPr lvl="2"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3pPr>
            <a:lvl4pPr lvl="3"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4pPr>
            <a:lvl5pPr lvl="4"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5pPr>
            <a:lvl6pPr lvl="5"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6pPr>
            <a:lvl7pPr lvl="6"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7pPr>
            <a:lvl8pPr lvl="7"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8pPr>
            <a:lvl9pPr lvl="8"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10" name="Google Shape;10;p1"/>
          <p:cNvSpPr txBox="1"/>
          <p:nvPr>
            <p:ph idx="12" type="sldNum"/>
          </p:nvPr>
        </p:nvSpPr>
        <p:spPr>
          <a:xfrm>
            <a:off x="8543279" y="4767264"/>
            <a:ext cx="561900" cy="273900"/>
          </a:xfrm>
          <a:prstGeom prst="rect">
            <a:avLst/>
          </a:prstGeom>
          <a:noFill/>
          <a:ln>
            <a:noFill/>
          </a:ln>
        </p:spPr>
        <p:txBody>
          <a:bodyPr anchorCtr="0" anchor="ctr" bIns="45700" lIns="27425" spcFirstLastPara="1" rIns="45700" wrap="square" tIns="45700">
            <a:noAutofit/>
          </a:bodyPr>
          <a:lstStyle>
            <a:lvl1pPr indent="0" lvl="0" marL="0" marR="0" rtl="0" algn="l">
              <a:spcBef>
                <a:spcPts val="0"/>
              </a:spcBef>
              <a:buNone/>
              <a:defRPr b="0" i="0" sz="900" u="none" cap="none" strike="noStrike">
                <a:solidFill>
                  <a:srgbClr val="595959"/>
                </a:solidFill>
                <a:latin typeface="Century Gothic"/>
                <a:ea typeface="Century Gothic"/>
                <a:cs typeface="Century Gothic"/>
                <a:sym typeface="Century Gothic"/>
              </a:defRPr>
            </a:lvl1pPr>
            <a:lvl2pPr indent="0" lvl="1" marL="0" marR="0" rtl="0" algn="l">
              <a:spcBef>
                <a:spcPts val="0"/>
              </a:spcBef>
              <a:buNone/>
              <a:defRPr b="0" i="0" sz="900" u="none" cap="none" strike="noStrike">
                <a:solidFill>
                  <a:srgbClr val="595959"/>
                </a:solidFill>
                <a:latin typeface="Century Gothic"/>
                <a:ea typeface="Century Gothic"/>
                <a:cs typeface="Century Gothic"/>
                <a:sym typeface="Century Gothic"/>
              </a:defRPr>
            </a:lvl2pPr>
            <a:lvl3pPr indent="0" lvl="2" marL="0" marR="0" rtl="0" algn="l">
              <a:spcBef>
                <a:spcPts val="0"/>
              </a:spcBef>
              <a:buNone/>
              <a:defRPr b="0" i="0" sz="900" u="none" cap="none" strike="noStrike">
                <a:solidFill>
                  <a:srgbClr val="595959"/>
                </a:solidFill>
                <a:latin typeface="Century Gothic"/>
                <a:ea typeface="Century Gothic"/>
                <a:cs typeface="Century Gothic"/>
                <a:sym typeface="Century Gothic"/>
              </a:defRPr>
            </a:lvl3pPr>
            <a:lvl4pPr indent="0" lvl="3" marL="0" marR="0" rtl="0" algn="l">
              <a:spcBef>
                <a:spcPts val="0"/>
              </a:spcBef>
              <a:buNone/>
              <a:defRPr b="0" i="0" sz="900" u="none" cap="none" strike="noStrike">
                <a:solidFill>
                  <a:srgbClr val="595959"/>
                </a:solidFill>
                <a:latin typeface="Century Gothic"/>
                <a:ea typeface="Century Gothic"/>
                <a:cs typeface="Century Gothic"/>
                <a:sym typeface="Century Gothic"/>
              </a:defRPr>
            </a:lvl4pPr>
            <a:lvl5pPr indent="0" lvl="4" marL="0" marR="0" rtl="0" algn="l">
              <a:spcBef>
                <a:spcPts val="0"/>
              </a:spcBef>
              <a:buNone/>
              <a:defRPr b="0" i="0" sz="900" u="none" cap="none" strike="noStrike">
                <a:solidFill>
                  <a:srgbClr val="595959"/>
                </a:solidFill>
                <a:latin typeface="Century Gothic"/>
                <a:ea typeface="Century Gothic"/>
                <a:cs typeface="Century Gothic"/>
                <a:sym typeface="Century Gothic"/>
              </a:defRPr>
            </a:lvl5pPr>
            <a:lvl6pPr indent="0" lvl="5" marL="0" marR="0" rtl="0" algn="l">
              <a:spcBef>
                <a:spcPts val="0"/>
              </a:spcBef>
              <a:buNone/>
              <a:defRPr b="0" i="0" sz="900" u="none" cap="none" strike="noStrike">
                <a:solidFill>
                  <a:srgbClr val="595959"/>
                </a:solidFill>
                <a:latin typeface="Century Gothic"/>
                <a:ea typeface="Century Gothic"/>
                <a:cs typeface="Century Gothic"/>
                <a:sym typeface="Century Gothic"/>
              </a:defRPr>
            </a:lvl6pPr>
            <a:lvl7pPr indent="0" lvl="6" marL="0" marR="0" rtl="0" algn="l">
              <a:spcBef>
                <a:spcPts val="0"/>
              </a:spcBef>
              <a:buNone/>
              <a:defRPr b="0" i="0" sz="900" u="none" cap="none" strike="noStrike">
                <a:solidFill>
                  <a:srgbClr val="595959"/>
                </a:solidFill>
                <a:latin typeface="Century Gothic"/>
                <a:ea typeface="Century Gothic"/>
                <a:cs typeface="Century Gothic"/>
                <a:sym typeface="Century Gothic"/>
              </a:defRPr>
            </a:lvl7pPr>
            <a:lvl8pPr indent="0" lvl="7" marL="0" marR="0" rtl="0" algn="l">
              <a:spcBef>
                <a:spcPts val="0"/>
              </a:spcBef>
              <a:buNone/>
              <a:defRPr b="0" i="0" sz="900" u="none" cap="none" strike="noStrike">
                <a:solidFill>
                  <a:srgbClr val="595959"/>
                </a:solidFill>
                <a:latin typeface="Century Gothic"/>
                <a:ea typeface="Century Gothic"/>
                <a:cs typeface="Century Gothic"/>
                <a:sym typeface="Century Gothic"/>
              </a:defRPr>
            </a:lvl8pPr>
            <a:lvl9pPr indent="0" lvl="8" marL="0" marR="0" rtl="0" algn="l">
              <a:spcBef>
                <a:spcPts val="0"/>
              </a:spcBef>
              <a:buNone/>
              <a:defRPr b="0" i="0" sz="9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
              <a:t>‹#›</a:t>
            </a:fld>
            <a:endParaRPr/>
          </a:p>
        </p:txBody>
      </p:sp>
      <p:sp>
        <p:nvSpPr>
          <p:cNvPr id="11" name="Google Shape;11;p1"/>
          <p:cNvSpPr/>
          <p:nvPr/>
        </p:nvSpPr>
        <p:spPr>
          <a:xfrm>
            <a:off x="8457761" y="4874538"/>
            <a:ext cx="84900" cy="636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Palatino Linotype"/>
              <a:ea typeface="Palatino Linotype"/>
              <a:cs typeface="Palatino Linotype"/>
              <a:sym typeface="Palatino Linotype"/>
            </a:endParaRPr>
          </a:p>
        </p:txBody>
      </p:sp>
      <p:sp>
        <p:nvSpPr>
          <p:cNvPr id="12" name="Google Shape;12;p1"/>
          <p:cNvSpPr/>
          <p:nvPr/>
        </p:nvSpPr>
        <p:spPr>
          <a:xfrm>
            <a:off x="569120" y="4874538"/>
            <a:ext cx="84900" cy="636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Palatino Linotype"/>
              <a:ea typeface="Palatino Linotype"/>
              <a:cs typeface="Palatino Linotype"/>
              <a:sym typeface="Palatino Linotype"/>
            </a:endParaRPr>
          </a:p>
        </p:txBody>
      </p:sp>
      <p:pic>
        <p:nvPicPr>
          <p:cNvPr id="13" name="Google Shape;13;p1"/>
          <p:cNvPicPr preferRelativeResize="0"/>
          <p:nvPr/>
        </p:nvPicPr>
        <p:blipFill rotWithShape="1">
          <a:blip r:embed="rId1">
            <a:alphaModFix/>
          </a:blip>
          <a:srcRect b="0" l="0" r="0" t="0"/>
          <a:stretch/>
        </p:blipFill>
        <p:spPr>
          <a:xfrm>
            <a:off x="7968488" y="4229101"/>
            <a:ext cx="651892" cy="82867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ctrTitle"/>
          </p:nvPr>
        </p:nvSpPr>
        <p:spPr>
          <a:xfrm>
            <a:off x="685800" y="457201"/>
            <a:ext cx="7772400" cy="3200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Monitoring for AWS</a:t>
            </a:r>
            <a:endParaRPr/>
          </a:p>
        </p:txBody>
      </p:sp>
      <p:sp>
        <p:nvSpPr>
          <p:cNvPr id="91" name="Google Shape;91;p13"/>
          <p:cNvSpPr txBox="1"/>
          <p:nvPr>
            <p:ph idx="1" type="subTitle"/>
          </p:nvPr>
        </p:nvSpPr>
        <p:spPr>
          <a:xfrm>
            <a:off x="1371600" y="3714750"/>
            <a:ext cx="6400800" cy="914400"/>
          </a:xfrm>
          <a:prstGeom prst="rect">
            <a:avLst/>
          </a:prstGeom>
        </p:spPr>
        <p:txBody>
          <a:bodyPr anchorCtr="0" anchor="t" bIns="45700" lIns="91425" spcFirstLastPara="1" rIns="91425" wrap="square" tIns="45700">
            <a:noAutofit/>
          </a:bodyPr>
          <a:lstStyle/>
          <a:p>
            <a:pPr indent="0" lvl="0" marL="0" rtl="0" algn="ctr">
              <a:spcBef>
                <a:spcPts val="360"/>
              </a:spcBef>
              <a:spcAft>
                <a:spcPts val="0"/>
              </a:spcAft>
              <a:buNone/>
            </a:pPr>
            <a:r>
              <a:rPr lang="en"/>
              <a:t>SYS-360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457200" y="0"/>
            <a:ext cx="8229600" cy="648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AWS Instance Status Check Alarm</a:t>
            </a:r>
            <a:endParaRPr/>
          </a:p>
        </p:txBody>
      </p:sp>
      <p:sp>
        <p:nvSpPr>
          <p:cNvPr id="148" name="Google Shape;148;p22"/>
          <p:cNvSpPr txBox="1"/>
          <p:nvPr>
            <p:ph idx="1" type="body"/>
          </p:nvPr>
        </p:nvSpPr>
        <p:spPr>
          <a:xfrm>
            <a:off x="457200" y="1200151"/>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149" name="Google Shape;149;p22"/>
          <p:cNvPicPr preferRelativeResize="0"/>
          <p:nvPr/>
        </p:nvPicPr>
        <p:blipFill>
          <a:blip r:embed="rId3">
            <a:alphaModFix/>
          </a:blip>
          <a:stretch>
            <a:fillRect/>
          </a:stretch>
        </p:blipFill>
        <p:spPr>
          <a:xfrm>
            <a:off x="2831750" y="795175"/>
            <a:ext cx="4195351" cy="44149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457200" y="0"/>
            <a:ext cx="8229600" cy="660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AWS CloudWatch</a:t>
            </a:r>
            <a:endParaRPr/>
          </a:p>
        </p:txBody>
      </p:sp>
      <p:sp>
        <p:nvSpPr>
          <p:cNvPr id="155" name="Google Shape;155;p23"/>
          <p:cNvSpPr txBox="1"/>
          <p:nvPr>
            <p:ph idx="1" type="body"/>
          </p:nvPr>
        </p:nvSpPr>
        <p:spPr>
          <a:xfrm>
            <a:off x="457200" y="660000"/>
            <a:ext cx="8229600" cy="393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This is the topic for your homework and lab this week!</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Amazon CloudWatch collects and processes raw data from Amazon EC2 into readable, near real-time metrics.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It is a separate AWS Service (it has its own console!)</a:t>
            </a:r>
            <a:endParaRPr/>
          </a:p>
          <a:p>
            <a:pPr indent="0" lvl="0" marL="0" rtl="0" algn="l">
              <a:spcBef>
                <a:spcPts val="36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457200" y="0"/>
            <a:ext cx="8229600" cy="79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CloudWatch Console</a:t>
            </a:r>
            <a:endParaRPr/>
          </a:p>
        </p:txBody>
      </p:sp>
      <p:sp>
        <p:nvSpPr>
          <p:cNvPr id="161" name="Google Shape;161;p24"/>
          <p:cNvSpPr txBox="1"/>
          <p:nvPr>
            <p:ph idx="1" type="body"/>
          </p:nvPr>
        </p:nvSpPr>
        <p:spPr>
          <a:xfrm>
            <a:off x="457200" y="1200151"/>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162" name="Google Shape;162;p24"/>
          <p:cNvPicPr preferRelativeResize="0"/>
          <p:nvPr/>
        </p:nvPicPr>
        <p:blipFill>
          <a:blip r:embed="rId3">
            <a:alphaModFix/>
          </a:blip>
          <a:stretch>
            <a:fillRect/>
          </a:stretch>
        </p:blipFill>
        <p:spPr>
          <a:xfrm>
            <a:off x="799574" y="699700"/>
            <a:ext cx="7219576" cy="43954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457200" y="0"/>
            <a:ext cx="8229600" cy="1200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AWS CloudWatch</a:t>
            </a:r>
            <a:endParaRPr/>
          </a:p>
        </p:txBody>
      </p:sp>
      <p:sp>
        <p:nvSpPr>
          <p:cNvPr id="168" name="Google Shape;168;p25"/>
          <p:cNvSpPr txBox="1"/>
          <p:nvPr>
            <p:ph idx="1" type="body"/>
          </p:nvPr>
        </p:nvSpPr>
        <p:spPr>
          <a:xfrm>
            <a:off x="457200" y="1200151"/>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
              <a:t>Basic Monitoring: </a:t>
            </a:r>
            <a:r>
              <a:rPr lang="en"/>
              <a:t>By default, Amazon EC2 sends metric data to CloudWatch in 5-minute periods.  This is Free (no $)</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
              <a:t>Detailed Monitoring: </a:t>
            </a:r>
            <a:r>
              <a:rPr lang="en"/>
              <a:t>Sends data (metrics) for your instance to CloudWatch in </a:t>
            </a:r>
            <a:r>
              <a:rPr b="1" lang="en"/>
              <a:t>1-minute</a:t>
            </a:r>
            <a:r>
              <a:rPr lang="en"/>
              <a:t> periods,</a:t>
            </a:r>
            <a:endParaRPr/>
          </a:p>
          <a:p>
            <a:pPr indent="-342900" lvl="0" marL="457200" rtl="0" algn="l">
              <a:spcBef>
                <a:spcPts val="360"/>
              </a:spcBef>
              <a:spcAft>
                <a:spcPts val="0"/>
              </a:spcAft>
              <a:buSzPts val="1800"/>
              <a:buChar char="•"/>
            </a:pPr>
            <a:r>
              <a:rPr lang="en"/>
              <a:t>Can be enabled per instance</a:t>
            </a:r>
            <a:endParaRPr/>
          </a:p>
          <a:p>
            <a:pPr indent="-342900" lvl="0" marL="457200" rtl="0" algn="l">
              <a:spcBef>
                <a:spcPts val="0"/>
              </a:spcBef>
              <a:spcAft>
                <a:spcPts val="0"/>
              </a:spcAft>
              <a:buSzPts val="1800"/>
              <a:buChar char="•"/>
            </a:pPr>
            <a:r>
              <a:rPr lang="en"/>
              <a:t>Can cost $ if exceed free-tier usage</a:t>
            </a:r>
            <a:endParaRPr/>
          </a:p>
          <a:p>
            <a:pPr indent="0" lvl="0" marL="0" rtl="0" algn="l">
              <a:spcBef>
                <a:spcPts val="360"/>
              </a:spcBef>
              <a:spcAft>
                <a:spcPts val="0"/>
              </a:spcAft>
              <a:buNone/>
            </a:pPr>
            <a:r>
              <a:rPr b="1" lang="en"/>
              <a:t>Alarms: </a:t>
            </a:r>
            <a:r>
              <a:rPr lang="en"/>
              <a:t>Can create alarms if certain conditions are observed.</a:t>
            </a:r>
            <a:endParaRPr/>
          </a:p>
          <a:p>
            <a:pPr indent="-342900" lvl="0" marL="457200" rtl="0" algn="l">
              <a:spcBef>
                <a:spcPts val="360"/>
              </a:spcBef>
              <a:spcAft>
                <a:spcPts val="0"/>
              </a:spcAft>
              <a:buSzPts val="1800"/>
              <a:buChar char="•"/>
            </a:pPr>
            <a:r>
              <a:rPr lang="en"/>
              <a:t>Can simply notify through console or e-mail - and/or</a:t>
            </a:r>
            <a:endParaRPr/>
          </a:p>
          <a:p>
            <a:pPr indent="-342900" lvl="0" marL="457200" rtl="0" algn="l">
              <a:spcBef>
                <a:spcPts val="0"/>
              </a:spcBef>
              <a:spcAft>
                <a:spcPts val="0"/>
              </a:spcAft>
              <a:buSzPts val="1800"/>
              <a:buChar char="•"/>
            </a:pPr>
            <a:r>
              <a:rPr lang="en"/>
              <a:t>Take an action such as reboot, shutdown, or terminate an instance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457200" y="0"/>
            <a:ext cx="8229600" cy="1200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Monitoring in AWS EC2</a:t>
            </a:r>
            <a:endParaRPr/>
          </a:p>
        </p:txBody>
      </p:sp>
      <p:sp>
        <p:nvSpPr>
          <p:cNvPr id="97" name="Google Shape;97;p14"/>
          <p:cNvSpPr txBox="1"/>
          <p:nvPr>
            <p:ph idx="1" type="body"/>
          </p:nvPr>
        </p:nvSpPr>
        <p:spPr>
          <a:xfrm>
            <a:off x="457200" y="1200151"/>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Monitoring is an important part of maintaining the r</a:t>
            </a:r>
            <a:r>
              <a:rPr b="1" lang="en"/>
              <a:t>eliability, availability, and performance </a:t>
            </a:r>
            <a:r>
              <a:rPr lang="en"/>
              <a:t>of your Amazon EC2 instances and your AWS solutions.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You should collect monitoring data from all of the parts in your AWS solutions so that you can more easily </a:t>
            </a:r>
            <a:r>
              <a:rPr b="1" lang="en"/>
              <a:t>debug a multi-point failure if one occurs.</a:t>
            </a:r>
            <a:endParaRPr b="1"/>
          </a:p>
          <a:p>
            <a:pPr indent="0" lvl="0" marL="0" rtl="0" algn="l">
              <a:spcBef>
                <a:spcPts val="360"/>
              </a:spcBef>
              <a:spcAft>
                <a:spcPts val="0"/>
              </a:spcAft>
              <a:buNone/>
            </a:pPr>
            <a:r>
              <a:t/>
            </a:r>
            <a:endParaRPr b="1"/>
          </a:p>
          <a:p>
            <a:pPr indent="0" lvl="0" marL="0" rtl="0" algn="l">
              <a:spcBef>
                <a:spcPts val="360"/>
              </a:spcBef>
              <a:spcAft>
                <a:spcPts val="0"/>
              </a:spcAft>
              <a:buNone/>
            </a:pPr>
            <a:r>
              <a:rPr lang="en"/>
              <a:t>Also critical in detecting security events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457200" y="0"/>
            <a:ext cx="8229600" cy="1200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Monitoring Goals</a:t>
            </a:r>
            <a:endParaRPr/>
          </a:p>
        </p:txBody>
      </p:sp>
      <p:sp>
        <p:nvSpPr>
          <p:cNvPr id="103" name="Google Shape;103;p15"/>
          <p:cNvSpPr txBox="1"/>
          <p:nvPr>
            <p:ph idx="1" type="body"/>
          </p:nvPr>
        </p:nvSpPr>
        <p:spPr>
          <a:xfrm>
            <a:off x="457200" y="833975"/>
            <a:ext cx="8229600" cy="3760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Before you start monitoring Amazon EC2, however, you should create a monitoring plan that should include:</a:t>
            </a:r>
            <a:endParaRPr/>
          </a:p>
          <a:p>
            <a:pPr indent="0" lvl="0" marL="457200" rtl="0" algn="l">
              <a:spcBef>
                <a:spcPts val="0"/>
              </a:spcBef>
              <a:spcAft>
                <a:spcPts val="0"/>
              </a:spcAft>
              <a:buNone/>
            </a:pPr>
            <a:r>
              <a:rPr lang="en" sz="1900"/>
              <a:t>What are your goals for monitoring?</a:t>
            </a:r>
            <a:endParaRPr sz="1900"/>
          </a:p>
          <a:p>
            <a:pPr indent="0" lvl="0" marL="457200" rtl="0" algn="l">
              <a:spcBef>
                <a:spcPts val="0"/>
              </a:spcBef>
              <a:spcAft>
                <a:spcPts val="0"/>
              </a:spcAft>
              <a:buNone/>
            </a:pPr>
            <a:r>
              <a:t/>
            </a:r>
            <a:endParaRPr sz="1900"/>
          </a:p>
          <a:p>
            <a:pPr indent="0" lvl="0" marL="457200" rtl="0" algn="l">
              <a:spcBef>
                <a:spcPts val="0"/>
              </a:spcBef>
              <a:spcAft>
                <a:spcPts val="0"/>
              </a:spcAft>
              <a:buNone/>
            </a:pPr>
            <a:r>
              <a:rPr lang="en" sz="1900"/>
              <a:t>What resources will you monitor?</a:t>
            </a:r>
            <a:endParaRPr sz="1900"/>
          </a:p>
          <a:p>
            <a:pPr indent="0" lvl="0" marL="457200" rtl="0" algn="l">
              <a:spcBef>
                <a:spcPts val="0"/>
              </a:spcBef>
              <a:spcAft>
                <a:spcPts val="0"/>
              </a:spcAft>
              <a:buNone/>
            </a:pPr>
            <a:r>
              <a:t/>
            </a:r>
            <a:endParaRPr sz="1900"/>
          </a:p>
          <a:p>
            <a:pPr indent="0" lvl="0" marL="457200" rtl="0" algn="l">
              <a:spcBef>
                <a:spcPts val="0"/>
              </a:spcBef>
              <a:spcAft>
                <a:spcPts val="0"/>
              </a:spcAft>
              <a:buNone/>
            </a:pPr>
            <a:r>
              <a:rPr lang="en" sz="1900"/>
              <a:t>How often will you monitor these resources?</a:t>
            </a:r>
            <a:endParaRPr sz="1900"/>
          </a:p>
          <a:p>
            <a:pPr indent="0" lvl="0" marL="457200" rtl="0" algn="l">
              <a:spcBef>
                <a:spcPts val="0"/>
              </a:spcBef>
              <a:spcAft>
                <a:spcPts val="0"/>
              </a:spcAft>
              <a:buNone/>
            </a:pPr>
            <a:r>
              <a:t/>
            </a:r>
            <a:endParaRPr sz="1900"/>
          </a:p>
          <a:p>
            <a:pPr indent="0" lvl="0" marL="457200" rtl="0" algn="l">
              <a:spcBef>
                <a:spcPts val="0"/>
              </a:spcBef>
              <a:spcAft>
                <a:spcPts val="0"/>
              </a:spcAft>
              <a:buNone/>
            </a:pPr>
            <a:r>
              <a:rPr lang="en" sz="1900"/>
              <a:t>What monitoring tools will you use?</a:t>
            </a:r>
            <a:endParaRPr sz="1900"/>
          </a:p>
          <a:p>
            <a:pPr indent="0" lvl="0" marL="457200" rtl="0" algn="l">
              <a:spcBef>
                <a:spcPts val="0"/>
              </a:spcBef>
              <a:spcAft>
                <a:spcPts val="0"/>
              </a:spcAft>
              <a:buNone/>
            </a:pPr>
            <a:r>
              <a:t/>
            </a:r>
            <a:endParaRPr sz="1900"/>
          </a:p>
          <a:p>
            <a:pPr indent="0" lvl="0" marL="457200" rtl="0" algn="l">
              <a:spcBef>
                <a:spcPts val="0"/>
              </a:spcBef>
              <a:spcAft>
                <a:spcPts val="0"/>
              </a:spcAft>
              <a:buNone/>
            </a:pPr>
            <a:r>
              <a:rPr lang="en" sz="1900"/>
              <a:t>Who will perform the monitoring tasks?</a:t>
            </a:r>
            <a:endParaRPr sz="1900"/>
          </a:p>
          <a:p>
            <a:pPr indent="0" lvl="0" marL="457200" rtl="0" algn="l">
              <a:spcBef>
                <a:spcPts val="0"/>
              </a:spcBef>
              <a:spcAft>
                <a:spcPts val="0"/>
              </a:spcAft>
              <a:buNone/>
            </a:pPr>
            <a:r>
              <a:t/>
            </a:r>
            <a:endParaRPr sz="1900"/>
          </a:p>
          <a:p>
            <a:pPr indent="0" lvl="0" marL="457200" rtl="0" algn="l">
              <a:spcBef>
                <a:spcPts val="0"/>
              </a:spcBef>
              <a:spcAft>
                <a:spcPts val="0"/>
              </a:spcAft>
              <a:buNone/>
            </a:pPr>
            <a:r>
              <a:rPr lang="en" sz="1900"/>
              <a:t>Who should be notified when something goes wrong?</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457200" y="0"/>
            <a:ext cx="8229600" cy="896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2800"/>
              <a:t>Monitoring EC2 - Establishing a Baseline</a:t>
            </a:r>
            <a:endParaRPr sz="2800"/>
          </a:p>
        </p:txBody>
      </p:sp>
      <p:sp>
        <p:nvSpPr>
          <p:cNvPr id="109" name="Google Shape;109;p16"/>
          <p:cNvSpPr txBox="1"/>
          <p:nvPr>
            <p:ph idx="1" type="body"/>
          </p:nvPr>
        </p:nvSpPr>
        <p:spPr>
          <a:xfrm>
            <a:off x="457200" y="817725"/>
            <a:ext cx="8229600" cy="3777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T</a:t>
            </a:r>
            <a:r>
              <a:rPr lang="en"/>
              <a:t>o establish a baseline for normal Amazon EC2 performance in your environment. </a:t>
            </a:r>
            <a:endParaRPr/>
          </a:p>
          <a:p>
            <a:pPr indent="-342900" lvl="0" marL="457200" rtl="0" algn="l">
              <a:spcBef>
                <a:spcPts val="360"/>
              </a:spcBef>
              <a:spcAft>
                <a:spcPts val="0"/>
              </a:spcAft>
              <a:buSzPts val="1800"/>
              <a:buChar char="•"/>
            </a:pPr>
            <a:r>
              <a:rPr lang="en"/>
              <a:t>measure Amazon EC2 performance at various times and under different load conditions. </a:t>
            </a:r>
            <a:endParaRPr/>
          </a:p>
          <a:p>
            <a:pPr indent="-342900" lvl="0" marL="457200" rtl="0" algn="l">
              <a:spcBef>
                <a:spcPts val="0"/>
              </a:spcBef>
              <a:spcAft>
                <a:spcPts val="0"/>
              </a:spcAft>
              <a:buSzPts val="1800"/>
              <a:buChar char="•"/>
            </a:pPr>
            <a:r>
              <a:rPr lang="en"/>
              <a:t>store a history of monitoring data that you've collected</a:t>
            </a:r>
            <a:endParaRPr/>
          </a:p>
          <a:p>
            <a:pPr indent="-342900" lvl="0" marL="457200" rtl="0" algn="l">
              <a:spcBef>
                <a:spcPts val="0"/>
              </a:spcBef>
              <a:spcAft>
                <a:spcPts val="0"/>
              </a:spcAft>
              <a:buSzPts val="1800"/>
              <a:buChar char="•"/>
            </a:pPr>
            <a:r>
              <a:rPr lang="en"/>
              <a:t>compare current Amazon EC2 performance to this historical data to help you to identify </a:t>
            </a:r>
            <a:endParaRPr/>
          </a:p>
          <a:p>
            <a:pPr indent="-342900" lvl="1" marL="914400" rtl="0" algn="l">
              <a:spcBef>
                <a:spcPts val="0"/>
              </a:spcBef>
              <a:spcAft>
                <a:spcPts val="0"/>
              </a:spcAft>
              <a:buSzPts val="1800"/>
              <a:buChar char="o"/>
            </a:pPr>
            <a:r>
              <a:rPr lang="en"/>
              <a:t>normal performance patterns </a:t>
            </a:r>
            <a:endParaRPr/>
          </a:p>
          <a:p>
            <a:pPr indent="-342900" lvl="1" marL="914400" rtl="0" algn="l">
              <a:spcBef>
                <a:spcPts val="0"/>
              </a:spcBef>
              <a:spcAft>
                <a:spcPts val="0"/>
              </a:spcAft>
              <a:buSzPts val="1800"/>
              <a:buChar char="o"/>
            </a:pPr>
            <a:r>
              <a:rPr lang="en"/>
              <a:t>performance anomalies</a:t>
            </a:r>
            <a:endParaRPr/>
          </a:p>
          <a:p>
            <a:pPr indent="-342900" lvl="1" marL="914400" rtl="0" algn="l">
              <a:spcBef>
                <a:spcPts val="0"/>
              </a:spcBef>
              <a:spcAft>
                <a:spcPts val="0"/>
              </a:spcAft>
              <a:buSzPts val="1800"/>
              <a:buChar char="o"/>
            </a:pPr>
            <a:r>
              <a:rPr lang="en"/>
              <a:t>Optimization methods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457200" y="0"/>
            <a:ext cx="8229600" cy="1200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Minimum Baseline</a:t>
            </a:r>
            <a:endParaRPr/>
          </a:p>
        </p:txBody>
      </p:sp>
      <p:sp>
        <p:nvSpPr>
          <p:cNvPr id="115" name="Google Shape;115;p17"/>
          <p:cNvSpPr txBox="1"/>
          <p:nvPr>
            <p:ph idx="1" type="body"/>
          </p:nvPr>
        </p:nvSpPr>
        <p:spPr>
          <a:xfrm>
            <a:off x="457200" y="1200151"/>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EC2 will log the following metrics by default which can help set a </a:t>
            </a:r>
            <a:r>
              <a:rPr lang="en"/>
              <a:t>minimum</a:t>
            </a:r>
            <a:r>
              <a:rPr lang="en"/>
              <a:t> baseline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
              <a:t>Additional Metrics such as</a:t>
            </a:r>
            <a:endParaRPr/>
          </a:p>
          <a:p>
            <a:pPr indent="-342900" lvl="0" marL="457200" rtl="0" algn="l">
              <a:spcBef>
                <a:spcPts val="360"/>
              </a:spcBef>
              <a:spcAft>
                <a:spcPts val="0"/>
              </a:spcAft>
              <a:buSzPts val="1800"/>
              <a:buChar char="•"/>
            </a:pPr>
            <a:r>
              <a:rPr lang="en"/>
              <a:t>Memory utilization</a:t>
            </a:r>
            <a:endParaRPr/>
          </a:p>
          <a:p>
            <a:pPr indent="-342900" lvl="0" marL="457200" rtl="0" algn="l">
              <a:spcBef>
                <a:spcPts val="0"/>
              </a:spcBef>
              <a:spcAft>
                <a:spcPts val="0"/>
              </a:spcAft>
              <a:buSzPts val="1800"/>
              <a:buChar char="•"/>
            </a:pPr>
            <a:r>
              <a:rPr lang="en"/>
              <a:t>Disk space utilization</a:t>
            </a:r>
            <a:endParaRPr/>
          </a:p>
          <a:p>
            <a:pPr indent="-342900" lvl="0" marL="457200" rtl="0" algn="l">
              <a:spcBef>
                <a:spcPts val="0"/>
              </a:spcBef>
              <a:spcAft>
                <a:spcPts val="0"/>
              </a:spcAft>
              <a:buSzPts val="1800"/>
              <a:buChar char="•"/>
            </a:pPr>
            <a:r>
              <a:rPr lang="en"/>
              <a:t>Page file/swaps</a:t>
            </a:r>
            <a:endParaRPr/>
          </a:p>
          <a:p>
            <a:pPr indent="0" lvl="0" marL="0" rtl="0" algn="l">
              <a:spcBef>
                <a:spcPts val="360"/>
              </a:spcBef>
              <a:spcAft>
                <a:spcPts val="0"/>
              </a:spcAft>
              <a:buNone/>
            </a:pPr>
            <a:r>
              <a:rPr lang="en"/>
              <a:t>Require an agent on the instance</a:t>
            </a:r>
            <a:endParaRPr/>
          </a:p>
          <a:p>
            <a:pPr indent="0" lvl="0" marL="0" rtl="0" algn="l">
              <a:spcBef>
                <a:spcPts val="360"/>
              </a:spcBef>
              <a:spcAft>
                <a:spcPts val="0"/>
              </a:spcAft>
              <a:buNone/>
            </a:pPr>
            <a:r>
              <a:t/>
            </a:r>
            <a:endParaRPr/>
          </a:p>
        </p:txBody>
      </p:sp>
      <p:pic>
        <p:nvPicPr>
          <p:cNvPr id="116" name="Google Shape;116;p17"/>
          <p:cNvPicPr preferRelativeResize="0"/>
          <p:nvPr/>
        </p:nvPicPr>
        <p:blipFill>
          <a:blip r:embed="rId3">
            <a:alphaModFix/>
          </a:blip>
          <a:stretch>
            <a:fillRect/>
          </a:stretch>
        </p:blipFill>
        <p:spPr>
          <a:xfrm>
            <a:off x="5213255" y="1988875"/>
            <a:ext cx="3930750" cy="2996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457200" y="0"/>
            <a:ext cx="8229600" cy="1200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Automated Monitoring in AWS</a:t>
            </a:r>
            <a:endParaRPr/>
          </a:p>
        </p:txBody>
      </p:sp>
      <p:sp>
        <p:nvSpPr>
          <p:cNvPr id="122" name="Google Shape;122;p18"/>
          <p:cNvSpPr txBox="1"/>
          <p:nvPr>
            <p:ph idx="1" type="body"/>
          </p:nvPr>
        </p:nvSpPr>
        <p:spPr>
          <a:xfrm>
            <a:off x="457200" y="941151"/>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
              <a:t>Systems Status Checks: </a:t>
            </a:r>
            <a:endParaRPr b="1"/>
          </a:p>
          <a:p>
            <a:pPr indent="-342900" lvl="0" marL="457200" rtl="0" algn="l">
              <a:spcBef>
                <a:spcPts val="360"/>
              </a:spcBef>
              <a:spcAft>
                <a:spcPts val="0"/>
              </a:spcAft>
              <a:buSzPts val="1800"/>
              <a:buChar char="•"/>
            </a:pPr>
            <a:r>
              <a:rPr lang="en"/>
              <a:t>Monitors the AWS Systems required to support an Instance</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
              <a:t>Instance Status Checks:</a:t>
            </a:r>
            <a:endParaRPr b="1"/>
          </a:p>
          <a:p>
            <a:pPr indent="-342900" lvl="0" marL="457200" rtl="0" algn="l">
              <a:spcBef>
                <a:spcPts val="360"/>
              </a:spcBef>
              <a:spcAft>
                <a:spcPts val="0"/>
              </a:spcAft>
              <a:buSzPts val="1800"/>
              <a:buChar char="•"/>
            </a:pPr>
            <a:r>
              <a:rPr lang="en"/>
              <a:t>Monitor the software and network configurations of individual instances</a:t>
            </a:r>
            <a:endParaRPr/>
          </a:p>
          <a:p>
            <a:pPr indent="0" lvl="0" marL="457200" rtl="0" algn="l">
              <a:spcBef>
                <a:spcPts val="360"/>
              </a:spcBef>
              <a:spcAft>
                <a:spcPts val="0"/>
              </a:spcAft>
              <a:buNone/>
            </a:pPr>
            <a:r>
              <a:t/>
            </a:r>
            <a:endParaRPr/>
          </a:p>
          <a:p>
            <a:pPr indent="0" lvl="0" marL="0" rtl="0" algn="l">
              <a:spcBef>
                <a:spcPts val="360"/>
              </a:spcBef>
              <a:spcAft>
                <a:spcPts val="0"/>
              </a:spcAft>
              <a:buNone/>
            </a:pPr>
            <a:r>
              <a:rPr b="1" lang="en"/>
              <a:t>CloudWatch Events and Alarms: </a:t>
            </a:r>
            <a:endParaRPr b="1"/>
          </a:p>
          <a:p>
            <a:pPr indent="-342900" lvl="0" marL="457200" rtl="0" algn="l">
              <a:spcBef>
                <a:spcPts val="360"/>
              </a:spcBef>
              <a:spcAft>
                <a:spcPts val="0"/>
              </a:spcAft>
              <a:buSzPts val="1800"/>
              <a:buChar char="•"/>
            </a:pPr>
            <a:r>
              <a:rPr lang="en"/>
              <a:t>Use the Amazon CloudWatch service to identify issues that can arise over time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457200" y="0"/>
            <a:ext cx="8229600" cy="66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AWS System Status Checks</a:t>
            </a:r>
            <a:endParaRPr/>
          </a:p>
        </p:txBody>
      </p:sp>
      <p:sp>
        <p:nvSpPr>
          <p:cNvPr id="128" name="Google Shape;128;p19"/>
          <p:cNvSpPr txBox="1"/>
          <p:nvPr>
            <p:ph idx="1" type="body"/>
          </p:nvPr>
        </p:nvSpPr>
        <p:spPr>
          <a:xfrm>
            <a:off x="457200" y="572475"/>
            <a:ext cx="8229600" cy="438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sz="1700"/>
              <a:t>M</a:t>
            </a:r>
            <a:r>
              <a:rPr lang="en" sz="1700"/>
              <a:t>onitor the AWS systems required to use your instance to ensure that they are working properly. </a:t>
            </a:r>
            <a:endParaRPr sz="1700"/>
          </a:p>
          <a:p>
            <a:pPr indent="0" lvl="0" marL="0" rtl="0" algn="l">
              <a:spcBef>
                <a:spcPts val="360"/>
              </a:spcBef>
              <a:spcAft>
                <a:spcPts val="0"/>
              </a:spcAft>
              <a:buNone/>
            </a:pPr>
            <a:r>
              <a:t/>
            </a:r>
            <a:endParaRPr sz="1700"/>
          </a:p>
          <a:p>
            <a:pPr indent="0" lvl="0" marL="0" rtl="0" algn="l">
              <a:spcBef>
                <a:spcPts val="360"/>
              </a:spcBef>
              <a:spcAft>
                <a:spcPts val="0"/>
              </a:spcAft>
              <a:buNone/>
            </a:pPr>
            <a:r>
              <a:rPr lang="en" sz="1700"/>
              <a:t>These checks detect problems with your instance t</a:t>
            </a:r>
            <a:r>
              <a:rPr b="1" lang="en" sz="1700"/>
              <a:t>hat require AWS involvement to repair.</a:t>
            </a:r>
            <a:r>
              <a:rPr lang="en" sz="1700"/>
              <a:t> </a:t>
            </a:r>
            <a:endParaRPr sz="1700"/>
          </a:p>
          <a:p>
            <a:pPr indent="0" lvl="0" marL="0" rtl="0" algn="l">
              <a:spcBef>
                <a:spcPts val="360"/>
              </a:spcBef>
              <a:spcAft>
                <a:spcPts val="0"/>
              </a:spcAft>
              <a:buNone/>
            </a:pPr>
            <a:r>
              <a:t/>
            </a:r>
            <a:endParaRPr sz="1700"/>
          </a:p>
          <a:p>
            <a:pPr indent="0" lvl="0" marL="0" rtl="0" algn="l">
              <a:spcBef>
                <a:spcPts val="360"/>
              </a:spcBef>
              <a:spcAft>
                <a:spcPts val="0"/>
              </a:spcAft>
              <a:buNone/>
            </a:pPr>
            <a:r>
              <a:rPr lang="en" sz="1700"/>
              <a:t>When a system status check fails, you can choose to wait for AWS to fix the issue or you can resolve it yourself (for example, by stopping and restarting or terminating and replacing an instance). </a:t>
            </a:r>
            <a:endParaRPr sz="1700"/>
          </a:p>
          <a:p>
            <a:pPr indent="0" lvl="0" marL="0" rtl="0" algn="l">
              <a:spcBef>
                <a:spcPts val="360"/>
              </a:spcBef>
              <a:spcAft>
                <a:spcPts val="0"/>
              </a:spcAft>
              <a:buNone/>
            </a:pPr>
            <a:r>
              <a:t/>
            </a:r>
            <a:endParaRPr sz="1700"/>
          </a:p>
          <a:p>
            <a:pPr indent="0" lvl="0" marL="0" rtl="0" algn="l">
              <a:spcBef>
                <a:spcPts val="360"/>
              </a:spcBef>
              <a:spcAft>
                <a:spcPts val="0"/>
              </a:spcAft>
              <a:buNone/>
            </a:pPr>
            <a:r>
              <a:rPr lang="en" sz="1700"/>
              <a:t>Examples of problems that cause system status checks to fail include:</a:t>
            </a:r>
            <a:endParaRPr sz="1700"/>
          </a:p>
          <a:p>
            <a:pPr indent="-336550" lvl="0" marL="457200" rtl="0" algn="l">
              <a:spcBef>
                <a:spcPts val="360"/>
              </a:spcBef>
              <a:spcAft>
                <a:spcPts val="0"/>
              </a:spcAft>
              <a:buSzPts val="1700"/>
              <a:buChar char="•"/>
            </a:pPr>
            <a:r>
              <a:rPr lang="en" sz="1700"/>
              <a:t>Loss of network connectivity</a:t>
            </a:r>
            <a:endParaRPr sz="1700"/>
          </a:p>
          <a:p>
            <a:pPr indent="-336550" lvl="0" marL="457200" rtl="0" algn="l">
              <a:spcBef>
                <a:spcPts val="0"/>
              </a:spcBef>
              <a:spcAft>
                <a:spcPts val="0"/>
              </a:spcAft>
              <a:buSzPts val="1700"/>
              <a:buChar char="•"/>
            </a:pPr>
            <a:r>
              <a:rPr lang="en" sz="1700"/>
              <a:t>Loss of system power</a:t>
            </a:r>
            <a:endParaRPr sz="1700"/>
          </a:p>
          <a:p>
            <a:pPr indent="-336550" lvl="0" marL="457200" rtl="0" algn="l">
              <a:spcBef>
                <a:spcPts val="0"/>
              </a:spcBef>
              <a:spcAft>
                <a:spcPts val="0"/>
              </a:spcAft>
              <a:buSzPts val="1700"/>
              <a:buChar char="•"/>
            </a:pPr>
            <a:r>
              <a:rPr lang="en" sz="1700"/>
              <a:t>Software issues on the physical host</a:t>
            </a:r>
            <a:endParaRPr sz="1700"/>
          </a:p>
          <a:p>
            <a:pPr indent="-336550" lvl="0" marL="457200" rtl="0" algn="l">
              <a:spcBef>
                <a:spcPts val="0"/>
              </a:spcBef>
              <a:spcAft>
                <a:spcPts val="0"/>
              </a:spcAft>
              <a:buSzPts val="1700"/>
              <a:buChar char="•"/>
            </a:pPr>
            <a:r>
              <a:rPr lang="en" sz="1700"/>
              <a:t>Hardware issues on the physical host that impact network reachability</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457200" y="0"/>
            <a:ext cx="8229600" cy="54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AWS System Status Checks</a:t>
            </a:r>
            <a:endParaRPr/>
          </a:p>
        </p:txBody>
      </p:sp>
      <p:sp>
        <p:nvSpPr>
          <p:cNvPr id="134" name="Google Shape;134;p20"/>
          <p:cNvSpPr txBox="1"/>
          <p:nvPr>
            <p:ph idx="1" type="body"/>
          </p:nvPr>
        </p:nvSpPr>
        <p:spPr>
          <a:xfrm>
            <a:off x="457200" y="1200151"/>
            <a:ext cx="8229600" cy="3394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135" name="Google Shape;135;p20"/>
          <p:cNvPicPr preferRelativeResize="0"/>
          <p:nvPr/>
        </p:nvPicPr>
        <p:blipFill>
          <a:blip r:embed="rId3">
            <a:alphaModFix/>
          </a:blip>
          <a:stretch>
            <a:fillRect/>
          </a:stretch>
        </p:blipFill>
        <p:spPr>
          <a:xfrm>
            <a:off x="0" y="457425"/>
            <a:ext cx="5139939" cy="2024250"/>
          </a:xfrm>
          <a:prstGeom prst="rect">
            <a:avLst/>
          </a:prstGeom>
          <a:noFill/>
          <a:ln>
            <a:noFill/>
          </a:ln>
        </p:spPr>
      </p:pic>
      <p:pic>
        <p:nvPicPr>
          <p:cNvPr id="136" name="Google Shape;136;p20"/>
          <p:cNvPicPr preferRelativeResize="0"/>
          <p:nvPr/>
        </p:nvPicPr>
        <p:blipFill>
          <a:blip r:embed="rId4">
            <a:alphaModFix/>
          </a:blip>
          <a:stretch>
            <a:fillRect/>
          </a:stretch>
        </p:blipFill>
        <p:spPr>
          <a:xfrm>
            <a:off x="2635125" y="2315450"/>
            <a:ext cx="5551951" cy="28702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457200" y="85750"/>
            <a:ext cx="8229600" cy="798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AWS </a:t>
            </a:r>
            <a:r>
              <a:rPr b="1" lang="en"/>
              <a:t>Instance</a:t>
            </a:r>
            <a:r>
              <a:rPr lang="en"/>
              <a:t> Status Checks</a:t>
            </a:r>
            <a:endParaRPr/>
          </a:p>
        </p:txBody>
      </p:sp>
      <p:sp>
        <p:nvSpPr>
          <p:cNvPr id="142" name="Google Shape;142;p21"/>
          <p:cNvSpPr txBox="1"/>
          <p:nvPr>
            <p:ph idx="1" type="body"/>
          </p:nvPr>
        </p:nvSpPr>
        <p:spPr>
          <a:xfrm>
            <a:off x="457200" y="727625"/>
            <a:ext cx="8229600" cy="3867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M</a:t>
            </a:r>
            <a:r>
              <a:rPr lang="en"/>
              <a:t>onitor the software and network configuration of your individual instance. </a:t>
            </a:r>
            <a:endParaRPr/>
          </a:p>
          <a:p>
            <a:pPr indent="0" lvl="0" marL="0" rtl="0" algn="l">
              <a:spcBef>
                <a:spcPts val="360"/>
              </a:spcBef>
              <a:spcAft>
                <a:spcPts val="0"/>
              </a:spcAft>
              <a:buNone/>
            </a:pPr>
            <a:r>
              <a:t/>
            </a:r>
            <a:endParaRPr sz="1000"/>
          </a:p>
          <a:p>
            <a:pPr indent="0" lvl="0" marL="0" rtl="0" algn="l">
              <a:spcBef>
                <a:spcPts val="360"/>
              </a:spcBef>
              <a:spcAft>
                <a:spcPts val="0"/>
              </a:spcAft>
              <a:buNone/>
            </a:pPr>
            <a:r>
              <a:rPr lang="en"/>
              <a:t>These checks detect problems that r</a:t>
            </a:r>
            <a:r>
              <a:rPr b="1" lang="en"/>
              <a:t>equire your involvement to repair. </a:t>
            </a:r>
            <a:endParaRPr b="1"/>
          </a:p>
          <a:p>
            <a:pPr indent="0" lvl="0" marL="0" rtl="0" algn="l">
              <a:spcBef>
                <a:spcPts val="360"/>
              </a:spcBef>
              <a:spcAft>
                <a:spcPts val="0"/>
              </a:spcAft>
              <a:buNone/>
            </a:pPr>
            <a:r>
              <a:t/>
            </a:r>
            <a:endParaRPr b="1" sz="700"/>
          </a:p>
          <a:p>
            <a:pPr indent="0" lvl="0" marL="0" rtl="0" algn="l">
              <a:spcBef>
                <a:spcPts val="360"/>
              </a:spcBef>
              <a:spcAft>
                <a:spcPts val="0"/>
              </a:spcAft>
              <a:buNone/>
            </a:pPr>
            <a:r>
              <a:rPr lang="en"/>
              <a:t>Examples of problems that may cause instance status checks to fail include:</a:t>
            </a:r>
            <a:endParaRPr/>
          </a:p>
          <a:p>
            <a:pPr indent="0" lvl="0" marL="0" rtl="0" algn="l">
              <a:spcBef>
                <a:spcPts val="360"/>
              </a:spcBef>
              <a:spcAft>
                <a:spcPts val="0"/>
              </a:spcAft>
              <a:buNone/>
            </a:pPr>
            <a:r>
              <a:t/>
            </a:r>
            <a:endParaRPr sz="500"/>
          </a:p>
          <a:p>
            <a:pPr indent="-342900" lvl="0" marL="457200" rtl="0" algn="l">
              <a:spcBef>
                <a:spcPts val="360"/>
              </a:spcBef>
              <a:spcAft>
                <a:spcPts val="0"/>
              </a:spcAft>
              <a:buSzPts val="1800"/>
              <a:buChar char="•"/>
            </a:pPr>
            <a:r>
              <a:rPr lang="en"/>
              <a:t>Misconfigured networking or startup configuration</a:t>
            </a:r>
            <a:endParaRPr/>
          </a:p>
          <a:p>
            <a:pPr indent="-342900" lvl="0" marL="457200" rtl="0" algn="l">
              <a:spcBef>
                <a:spcPts val="0"/>
              </a:spcBef>
              <a:spcAft>
                <a:spcPts val="0"/>
              </a:spcAft>
              <a:buSzPts val="1800"/>
              <a:buChar char="•"/>
            </a:pPr>
            <a:r>
              <a:rPr lang="en"/>
              <a:t>Exhausted memory</a:t>
            </a:r>
            <a:endParaRPr/>
          </a:p>
          <a:p>
            <a:pPr indent="-342900" lvl="0" marL="457200" rtl="0" algn="l">
              <a:spcBef>
                <a:spcPts val="0"/>
              </a:spcBef>
              <a:spcAft>
                <a:spcPts val="0"/>
              </a:spcAft>
              <a:buSzPts val="1800"/>
              <a:buChar char="•"/>
            </a:pPr>
            <a:r>
              <a:rPr lang="en"/>
              <a:t>Corrupted file system</a:t>
            </a:r>
            <a:endParaRPr/>
          </a:p>
          <a:p>
            <a:pPr indent="-342900" lvl="0" marL="457200" rtl="0" algn="l">
              <a:spcBef>
                <a:spcPts val="0"/>
              </a:spcBef>
              <a:spcAft>
                <a:spcPts val="0"/>
              </a:spcAft>
              <a:buSzPts val="1800"/>
              <a:buChar char="•"/>
            </a:pPr>
            <a:r>
              <a:rPr lang="en"/>
              <a:t>Incompatible kernel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hamplain1">
  <a:themeElements>
    <a:clrScheme name="Executive">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