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b0b93a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b0b93a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b0b93a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b0b93a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3b0b93a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3b0b93a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3b0b93a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3b0b93a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3b0b93a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3b0b93a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b0b93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b0b93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b0b93a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b0b93a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b0b93a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b0b93a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b0b93a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3b0b93a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3b0b93a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3b0b93a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b0b93a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b0b93a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b0b93a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b0b93a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3b0b93a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3b0b93a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ws.amazon.com/cl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Notes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22" y="-3"/>
            <a:ext cx="5954349" cy="27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01" y="2673675"/>
            <a:ext cx="592840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150" y="0"/>
            <a:ext cx="6500300" cy="30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50" y="3072284"/>
            <a:ext cx="6500299" cy="204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75" y="0"/>
            <a:ext cx="7177176" cy="32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25" y="3163650"/>
            <a:ext cx="7204626" cy="1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609600"/>
            <a:ext cx="85820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https://aws.amazon.com/cli/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AWS supports command line tools so that administrators do not have to use the AWS GUI Console.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obvious reason is to be able to automate/script procedures within AWS.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957900"/>
            <a:ext cx="3429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74" y="2401649"/>
            <a:ext cx="4194550" cy="2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42275" y="2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2 Tools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5975" y="517100"/>
            <a:ext cx="60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CLI tools (commands) for AWS come as a free installable package from Amazon for Windows, OSX, and Linux.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current version is know as "CLI 2" which has most of the commands from the original CLI packages with modifications and new options. 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69850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V2 came out in Feb 2020 and has substantial changes from v1</a:t>
            </a:r>
            <a:endParaRPr sz="15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NOTE: When researching syntax - </a:t>
            </a:r>
            <a:r>
              <a:rPr b="1" lang="en" sz="1500" u="sng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good idea to include "CLI 2" in your search query</a:t>
            </a:r>
            <a:endParaRPr b="1" sz="1500" u="sng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300" y="478050"/>
            <a:ext cx="2996725" cy="43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48300" y="10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2 Authentication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4625" y="6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the CLI is using the command line to interact with services like EC2 - you are </a:t>
            </a:r>
            <a:r>
              <a:rPr b="1" lang="en" sz="1300" u="sng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authenticating to the AWS Console with your </a:t>
            </a:r>
            <a:r>
              <a:rPr b="1"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username/pass</a:t>
            </a: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etc. 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So, an authentication control needs to be in place!</a:t>
            </a:r>
            <a:endParaRPr b="1"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the CLI, AWS requires the following: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AWS Access Key ID: This is an identifier for the user (can think of it as a username)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AWS Secret Access Key: This is a private key for that user (can think of it like a password)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(optional) AWS Session Token: Token value that is good for a limited period of time - needs to be updated for subsequent operations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9400" y="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2 Authentication - Finding Credentials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9400" y="53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Again, the CLI, AWS requires the following: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AWS Access Key ID: This is an identifier for the user (can think of it as a username)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AWS Secret Access Key: This is a private key for that user (can think of it like a password)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(optional) AWS Session Token: Token value that is good for a limited period of time - needs to be updated for subsequent operations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Normally - these values are found and/or created in the AWS Console under IAM (Identity and Access Management)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However - with AWS Academy - we are using Federated Logins </a:t>
            </a:r>
            <a:endParaRPr b="1"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(we log in through Vocareum) - and do not have Access Keys in IAM.  </a:t>
            </a:r>
            <a:endParaRPr b="1"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Lab will show you how to receive keys and tokens in AWS Academy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850" y="2571747"/>
            <a:ext cx="2389225" cy="25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3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2 - Creating Creds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538550"/>
            <a:ext cx="85206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in IAM Console: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5" y="1730649"/>
            <a:ext cx="1342025" cy="14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425" y="895600"/>
            <a:ext cx="4105200" cy="27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047" y="2847972"/>
            <a:ext cx="3756949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9900" y="10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Config Files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42250" y="67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use AWS CLI, two config files need to be updated with personal information: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Stored in %USERPROFILE% (Windows) or $HOME (Linux, OSX), the two files are: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"configure" (stores default AWS region and preferred output)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6985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"credentials" (stores AWS Key ID, Secret Key, and Session Token (if required) - Must have permissions set to 400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Once those are set - the commands starting with "aws" should work from your terminal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Files can be manually created/edited - or use the “aws configure” command once CLI 2 is installed</a:t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50" y="3342763"/>
            <a:ext cx="5029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3" y="507713"/>
            <a:ext cx="80295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5" y="2447925"/>
            <a:ext cx="8029576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7300" y="3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CLI Session Token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7300" y="541300"/>
            <a:ext cx="85206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additional </a:t>
            </a:r>
            <a:r>
              <a:rPr lang="en"/>
              <a:t>security</a:t>
            </a:r>
            <a:r>
              <a:rPr lang="en"/>
              <a:t> measure, AWS through IAM settings may require a Session Token for CLI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Tokens have a timeout set, so if your AWS Access Key and Secret Key are compromised, they cannot be used without the current Session Token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Session Tokens are used, the .credentials file needs to include the current token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AWS Academy use Session Tokens - this means, you need to update your .credentials file each time you start a lab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.credentials entry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50" y="3866438"/>
            <a:ext cx="68389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