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7c93d796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7c93d796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c93d796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7c93d796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7c93d796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7c93d79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c93d796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c93d796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7c93d796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7c93d796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7c93d796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7c93d79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c93d796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7c93d796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7c93d796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7c93d796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c93d796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7c93d796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n Templat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00" y="4240825"/>
            <a:ext cx="2831126" cy="8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ws.amazon.com/ec2/instance-typ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aws.amazon.com/AWSEC2/latest/UserGuide/ComponentsAMIs.html#storage-for-the-root-devi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AWS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SYS-360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lab this week!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instance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Applying our Security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our Private Key to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Make sure to terminate when done!</a:t>
            </a:r>
            <a:endParaRPr b="1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375" y="1152475"/>
            <a:ext cx="4753926" cy="3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EC2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Elastic Compute Cloud allows customer to run virtual servers in the Amazon Cloud and provides...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computing environments, known as </a:t>
            </a:r>
            <a:r>
              <a:rPr b="1" lang="en"/>
              <a:t>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Preconfigured templates for your instances, known as </a:t>
            </a:r>
            <a:r>
              <a:rPr b="1" lang="en"/>
              <a:t>Amazon Machine Images (AMIs),</a:t>
            </a:r>
            <a:r>
              <a:rPr lang="en"/>
              <a:t> that package the bits you need for your server (including the operating system and additional software)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configurations of CPU, memory, storage, and networking capacity for your instances, known as </a:t>
            </a:r>
            <a:r>
              <a:rPr b="1" lang="en"/>
              <a:t>instance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login information for your instances using </a:t>
            </a:r>
            <a:r>
              <a:rPr b="1" lang="en"/>
              <a:t>key pairs</a:t>
            </a:r>
            <a:r>
              <a:rPr lang="en"/>
              <a:t> (AWS stores the public key, and you store the private key in a secure place)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EC2 Features...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physical locations for your resources, such as instances and Amazon EBS volumes, known as </a:t>
            </a:r>
            <a:r>
              <a:rPr b="1" lang="en"/>
              <a:t>Regions and Availability Zones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firewall that enables you to specify the protocols, ports, and source IP ranges that can reach your instances using </a:t>
            </a:r>
            <a:r>
              <a:rPr b="1" lang="en"/>
              <a:t>security groups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IPv4 addresses for dynamic cloud computing, known as </a:t>
            </a:r>
            <a:r>
              <a:rPr b="1" lang="en"/>
              <a:t>Elastic IP addresses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networks you can create that are logically isolated from the rest of the AWS cloud, and that you can optionally connect to your own network, known as </a:t>
            </a:r>
            <a:r>
              <a:rPr b="1" lang="en"/>
              <a:t>virtual private clouds (VPCs)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for use by instances (more next week!)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 and AMIs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Amazon Machine Image (AMI) is a template that contains a software configuration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an operating system, an application server, and applications.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a VMWare Template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an AMI, you launch an </a:t>
            </a:r>
            <a:r>
              <a:rPr b="1" lang="en"/>
              <a:t>instance</a:t>
            </a:r>
            <a:r>
              <a:rPr lang="en"/>
              <a:t>, which is a copy of the AMI running as a virtual server in the cloud.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launch multiple instances of an AMI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AMI’s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7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 (AWS) publishes many Amazon Machine Images (AMIs) that contain common software configurations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addition, members of the AWS developer community publish custom AMIs.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if your application is a website or a web service, your AMI could include a web server, the associated static content, and the code for the dynamic pages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814" y="972275"/>
            <a:ext cx="401643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4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instance is a virtual server in the cloud.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configuration at launch is a copy of the AMI specified when instance is launched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ifferent </a:t>
            </a:r>
            <a:r>
              <a:rPr b="1" lang="en"/>
              <a:t>types</a:t>
            </a:r>
            <a:r>
              <a:rPr lang="en"/>
              <a:t> of instances can launch from a single AMI.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</a:t>
            </a:r>
            <a:r>
              <a:rPr b="1" lang="en"/>
              <a:t>nstance type</a:t>
            </a:r>
            <a:r>
              <a:rPr lang="en"/>
              <a:t> essentially</a:t>
            </a:r>
            <a:r>
              <a:rPr b="1" lang="en"/>
              <a:t> determines the hardware </a:t>
            </a:r>
            <a:r>
              <a:rPr lang="en"/>
              <a:t>of the host computer used for your instance.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instance type offers different compute and memory capabilities.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503" y="1017725"/>
            <a:ext cx="2653499" cy="26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Types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https://aws.amazon.com/ec2/instance-types/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2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Storage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702425"/>
            <a:ext cx="85206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AWS storage next week - but, in general instances can use: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Storage volumes for temporary data that's deleted when you stop or terminate your instance, known as </a:t>
            </a:r>
            <a:r>
              <a:rPr b="1" lang="en"/>
              <a:t>instance store volumes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very common anymore. Can be faster and cheaper - but only used when you have large temp files for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Persistent storage volumes for your data using </a:t>
            </a:r>
            <a:r>
              <a:rPr b="1" lang="en"/>
              <a:t>Amazon Elastic Block Store (Amazon EBS)</a:t>
            </a:r>
            <a:r>
              <a:rPr lang="en"/>
              <a:t>, known as Amazon EBS volumes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- must pay monthly fee per GB even if instance is stopped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https://docs.aws.amazon.com/AWSEC2/latest/UserGuide/ComponentsAMIs.html#storage-for-the-root-device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Lifecycle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25" y="1017724"/>
            <a:ext cx="8378199" cy="406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