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alatino Linotype"/>
      <p:regular r:id="rId27"/>
      <p:bold r:id="rId28"/>
      <p:italic r:id="rId29"/>
      <p:boldItalic r:id="rId30"/>
    </p:embeddedFont>
    <p:embeddedFont>
      <p:font typeface="Century Gothic"/>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alatinoLinotype-bold.fntdata"/><Relationship Id="rId27" Type="http://schemas.openxmlformats.org/officeDocument/2006/relationships/font" Target="fonts/PalatinoLinotype-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alatinoLinotype-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enturyGothic-regular.fntdata"/><Relationship Id="rId30" Type="http://schemas.openxmlformats.org/officeDocument/2006/relationships/font" Target="fonts/PalatinoLinotype-boldItalic.fntdata"/><Relationship Id="rId11" Type="http://schemas.openxmlformats.org/officeDocument/2006/relationships/slide" Target="slides/slide6.xml"/><Relationship Id="rId33" Type="http://schemas.openxmlformats.org/officeDocument/2006/relationships/font" Target="fonts/CenturyGothic-italic.fntdata"/><Relationship Id="rId10" Type="http://schemas.openxmlformats.org/officeDocument/2006/relationships/slide" Target="slides/slide5.xml"/><Relationship Id="rId32" Type="http://schemas.openxmlformats.org/officeDocument/2006/relationships/font" Target="fonts/CenturyGothic-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CenturyGothic-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c2afac36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c2afac36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c2afac36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c2afac36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c2afac36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c2afac36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c2afac36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c2afac36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d1938bd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d1938bd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d1938bde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d1938bde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d1938bde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fd1938bde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d1938bde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fd1938bde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c2afac36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c2afac36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c2afac36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ac2afac36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9b4bdc2d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9b4bdc2d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c2afac36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c2afac36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fd1938bde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fd1938bde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9b4bdc2d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9b4bdc2d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9b4bdc2d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9b4bdc2d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c2afac36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c2afac36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c2afac36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c2afac36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c2afac36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c2afac36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c2afac36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c2afac36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c2afac36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c2afac36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685800" y="457201"/>
            <a:ext cx="7772400" cy="3200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2"/>
              </a:buClr>
              <a:buSzPts val="3600"/>
              <a:buFont typeface="Century Gothic"/>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1371600" y="3714750"/>
            <a:ext cx="6400800" cy="914400"/>
          </a:xfrm>
          <a:prstGeom prst="rect">
            <a:avLst/>
          </a:prstGeom>
          <a:noFill/>
          <a:ln>
            <a:noFill/>
          </a:ln>
        </p:spPr>
        <p:txBody>
          <a:bodyPr anchorCtr="0" anchor="t" bIns="45700" lIns="91425" spcFirstLastPara="1" rIns="91425" wrap="square" tIns="45700">
            <a:noAutofit/>
          </a:bodyPr>
          <a:lstStyle>
            <a:lvl1pPr lvl="0" algn="ctr">
              <a:spcBef>
                <a:spcPts val="360"/>
              </a:spcBef>
              <a:spcAft>
                <a:spcPts val="0"/>
              </a:spcAft>
              <a:buClr>
                <a:srgbClr val="888888"/>
              </a:buClr>
              <a:buSzPts val="1800"/>
              <a:buNone/>
              <a:defRPr sz="1800">
                <a:solidFill>
                  <a:srgbClr val="888888"/>
                </a:solidFill>
              </a:defRPr>
            </a:lvl1pPr>
            <a:lvl2pPr lvl="1" algn="ctr">
              <a:spcBef>
                <a:spcPts val="360"/>
              </a:spcBef>
              <a:spcAft>
                <a:spcPts val="0"/>
              </a:spcAft>
              <a:buClr>
                <a:srgbClr val="888888"/>
              </a:buClr>
              <a:buSzPts val="1800"/>
              <a:buNone/>
              <a:defRPr>
                <a:solidFill>
                  <a:srgbClr val="888888"/>
                </a:solidFill>
              </a:defRPr>
            </a:lvl2pPr>
            <a:lvl3pPr lvl="2" algn="ctr">
              <a:spcBef>
                <a:spcPts val="300"/>
              </a:spcBef>
              <a:spcAft>
                <a:spcPts val="0"/>
              </a:spcAft>
              <a:buClr>
                <a:srgbClr val="888888"/>
              </a:buClr>
              <a:buSzPts val="1500"/>
              <a:buNone/>
              <a:defRPr>
                <a:solidFill>
                  <a:srgbClr val="888888"/>
                </a:solidFill>
              </a:defRPr>
            </a:lvl3pPr>
            <a:lvl4pPr lvl="3" algn="ctr">
              <a:spcBef>
                <a:spcPts val="270"/>
              </a:spcBef>
              <a:spcAft>
                <a:spcPts val="0"/>
              </a:spcAft>
              <a:buClr>
                <a:srgbClr val="888888"/>
              </a:buClr>
              <a:buSzPts val="1350"/>
              <a:buNone/>
              <a:defRPr>
                <a:solidFill>
                  <a:srgbClr val="888888"/>
                </a:solidFill>
              </a:defRPr>
            </a:lvl4pPr>
            <a:lvl5pPr lvl="4" algn="ctr">
              <a:spcBef>
                <a:spcPts val="270"/>
              </a:spcBef>
              <a:spcAft>
                <a:spcPts val="0"/>
              </a:spcAft>
              <a:buClr>
                <a:srgbClr val="888888"/>
              </a:buClr>
              <a:buSzPts val="1350"/>
              <a:buNone/>
              <a:defRPr>
                <a:solidFill>
                  <a:srgbClr val="888888"/>
                </a:solidFill>
              </a:defRPr>
            </a:lvl5pPr>
            <a:lvl6pPr lvl="5" algn="ctr">
              <a:spcBef>
                <a:spcPts val="240"/>
              </a:spcBef>
              <a:spcAft>
                <a:spcPts val="0"/>
              </a:spcAft>
              <a:buClr>
                <a:srgbClr val="888888"/>
              </a:buClr>
              <a:buSzPts val="1200"/>
              <a:buNone/>
              <a:defRPr>
                <a:solidFill>
                  <a:srgbClr val="888888"/>
                </a:solidFill>
              </a:defRPr>
            </a:lvl6pPr>
            <a:lvl7pPr lvl="6" algn="ctr">
              <a:spcBef>
                <a:spcPts val="240"/>
              </a:spcBef>
              <a:spcAft>
                <a:spcPts val="0"/>
              </a:spcAft>
              <a:buClr>
                <a:srgbClr val="888888"/>
              </a:buClr>
              <a:buSzPts val="1200"/>
              <a:buNone/>
              <a:defRPr>
                <a:solidFill>
                  <a:srgbClr val="888888"/>
                </a:solidFill>
              </a:defRPr>
            </a:lvl7pPr>
            <a:lvl8pPr lvl="7" algn="ctr">
              <a:spcBef>
                <a:spcPts val="240"/>
              </a:spcBef>
              <a:spcAft>
                <a:spcPts val="0"/>
              </a:spcAft>
              <a:buClr>
                <a:srgbClr val="888888"/>
              </a:buClr>
              <a:buSzPts val="1200"/>
              <a:buNone/>
              <a:defRPr>
                <a:solidFill>
                  <a:srgbClr val="888888"/>
                </a:solidFill>
              </a:defRPr>
            </a:lvl8pPr>
            <a:lvl9pPr lvl="8" algn="ctr">
              <a:spcBef>
                <a:spcPts val="240"/>
              </a:spcBef>
              <a:spcAft>
                <a:spcPts val="0"/>
              </a:spcAft>
              <a:buClr>
                <a:srgbClr val="888888"/>
              </a:buClr>
              <a:buSzPts val="1200"/>
              <a:buNone/>
              <a:defRPr>
                <a:solidFill>
                  <a:srgbClr val="888888"/>
                </a:solidFill>
              </a:defRPr>
            </a:lvl9pPr>
          </a:lstStyle>
          <a:p/>
        </p:txBody>
      </p:sp>
      <p:sp>
        <p:nvSpPr>
          <p:cNvPr id="17" name="Google Shape;17;p2"/>
          <p:cNvSpPr txBox="1"/>
          <p:nvPr>
            <p:ph idx="10" type="dt"/>
          </p:nvPr>
        </p:nvSpPr>
        <p:spPr>
          <a:xfrm>
            <a:off x="6363347" y="4767264"/>
            <a:ext cx="2085900" cy="273900"/>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8543279" y="4767264"/>
            <a:ext cx="561900" cy="273900"/>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19" name="Google Shape;19;p2"/>
          <p:cNvSpPr txBox="1"/>
          <p:nvPr>
            <p:ph idx="11" type="ftr"/>
          </p:nvPr>
        </p:nvSpPr>
        <p:spPr>
          <a:xfrm>
            <a:off x="659165" y="4767264"/>
            <a:ext cx="2847900" cy="273900"/>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1"/>
          <p:cNvSpPr txBox="1"/>
          <p:nvPr>
            <p:ph type="title"/>
          </p:nvPr>
        </p:nvSpPr>
        <p:spPr>
          <a:xfrm>
            <a:off x="457200" y="0"/>
            <a:ext cx="8229600" cy="1200000"/>
          </a:xfrm>
          <a:prstGeom prst="rect">
            <a:avLst/>
          </a:prstGeom>
          <a:noFill/>
          <a:ln>
            <a:noFill/>
          </a:ln>
        </p:spPr>
        <p:txBody>
          <a:bodyPr anchorCtr="0" anchor="ctr" bIns="45700" lIns="91425" spcFirstLastPara="1" rIns="91425" wrap="square" tIns="45700">
            <a:noAutofit/>
          </a:bodyPr>
          <a:lstStyle>
            <a:lvl1pPr lvl="0" algn="ctr">
              <a:lnSpc>
                <a:spcPct val="241666"/>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1"/>
          <p:cNvSpPr txBox="1"/>
          <p:nvPr>
            <p:ph idx="1" type="body"/>
          </p:nvPr>
        </p:nvSpPr>
        <p:spPr>
          <a:xfrm rot="5400000">
            <a:off x="2874750" y="-1217399"/>
            <a:ext cx="3394500"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
        <p:nvSpPr>
          <p:cNvPr id="77" name="Google Shape;77;p11"/>
          <p:cNvSpPr txBox="1"/>
          <p:nvPr>
            <p:ph idx="10" type="dt"/>
          </p:nvPr>
        </p:nvSpPr>
        <p:spPr>
          <a:xfrm>
            <a:off x="6363347" y="4767264"/>
            <a:ext cx="2085900" cy="273900"/>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a:off x="659165" y="4767264"/>
            <a:ext cx="2847900" cy="273900"/>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2" type="sldNum"/>
          </p:nvPr>
        </p:nvSpPr>
        <p:spPr>
          <a:xfrm>
            <a:off x="8543279" y="4767264"/>
            <a:ext cx="561900" cy="273900"/>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2"/>
          <p:cNvSpPr txBox="1"/>
          <p:nvPr>
            <p:ph type="title"/>
          </p:nvPr>
        </p:nvSpPr>
        <p:spPr>
          <a:xfrm rot="5400000">
            <a:off x="5463750" y="1371630"/>
            <a:ext cx="4388700" cy="2057400"/>
          </a:xfrm>
          <a:prstGeom prst="rect">
            <a:avLst/>
          </a:prstGeom>
          <a:noFill/>
          <a:ln>
            <a:noFill/>
          </a:ln>
        </p:spPr>
        <p:txBody>
          <a:bodyPr anchorCtr="0" anchor="ctr" bIns="45700" lIns="91425" spcFirstLastPara="1" rIns="91425" wrap="square" tIns="45700">
            <a:noAutofit/>
          </a:bodyPr>
          <a:lstStyle>
            <a:lvl1pPr lvl="0" algn="ctr">
              <a:lnSpc>
                <a:spcPct val="241666"/>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2"/>
          <p:cNvSpPr txBox="1"/>
          <p:nvPr>
            <p:ph idx="1" type="body"/>
          </p:nvPr>
        </p:nvSpPr>
        <p:spPr>
          <a:xfrm rot="5400000">
            <a:off x="1272750" y="-609570"/>
            <a:ext cx="4388700"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
        <p:nvSpPr>
          <p:cNvPr id="83" name="Google Shape;83;p12"/>
          <p:cNvSpPr txBox="1"/>
          <p:nvPr>
            <p:ph idx="10" type="dt"/>
          </p:nvPr>
        </p:nvSpPr>
        <p:spPr>
          <a:xfrm>
            <a:off x="6363347" y="4767264"/>
            <a:ext cx="2085900" cy="273900"/>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1" type="ftr"/>
          </p:nvPr>
        </p:nvSpPr>
        <p:spPr>
          <a:xfrm>
            <a:off x="659165" y="4767264"/>
            <a:ext cx="2847900" cy="273900"/>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2" type="sldNum"/>
          </p:nvPr>
        </p:nvSpPr>
        <p:spPr>
          <a:xfrm>
            <a:off x="8543279" y="4767264"/>
            <a:ext cx="561900" cy="273900"/>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3"/>
          <p:cNvSpPr txBox="1"/>
          <p:nvPr>
            <p:ph type="title"/>
          </p:nvPr>
        </p:nvSpPr>
        <p:spPr>
          <a:xfrm>
            <a:off x="457200" y="0"/>
            <a:ext cx="8229600" cy="1200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14325" lvl="4" marL="2286000" algn="l">
              <a:spcBef>
                <a:spcPts val="270"/>
              </a:spcBef>
              <a:spcAft>
                <a:spcPts val="0"/>
              </a:spcAft>
              <a:buClr>
                <a:srgbClr val="7F7F7F"/>
              </a:buClr>
              <a:buSzPts val="1350"/>
              <a:buChar char="•"/>
              <a:defRPr/>
            </a:lvl5pPr>
            <a:lvl6pPr indent="-304800" lvl="5" marL="2743200" algn="l">
              <a:spcBef>
                <a:spcPts val="240"/>
              </a:spcBef>
              <a:spcAft>
                <a:spcPts val="0"/>
              </a:spcAft>
              <a:buClr>
                <a:srgbClr val="7F7F7F"/>
              </a:buClr>
              <a:buSzPts val="1200"/>
              <a:buChar char="o"/>
              <a:defRPr/>
            </a:lvl6pPr>
            <a:lvl7pPr indent="-304800" lvl="6" marL="3200400" algn="l">
              <a:spcBef>
                <a:spcPts val="240"/>
              </a:spcBef>
              <a:spcAft>
                <a:spcPts val="0"/>
              </a:spcAft>
              <a:buClr>
                <a:srgbClr val="7F7F7F"/>
              </a:buClr>
              <a:buSzPts val="1200"/>
              <a:buChar char="•"/>
              <a:defRPr/>
            </a:lvl7pPr>
            <a:lvl8pPr indent="-304800" lvl="7" marL="3657600" algn="l">
              <a:spcBef>
                <a:spcPts val="240"/>
              </a:spcBef>
              <a:spcAft>
                <a:spcPts val="0"/>
              </a:spcAft>
              <a:buClr>
                <a:srgbClr val="7F7F7F"/>
              </a:buClr>
              <a:buSzPts val="1200"/>
              <a:buChar char="o"/>
              <a:defRPr/>
            </a:lvl8pPr>
            <a:lvl9pPr indent="-304800" lvl="8" marL="4114800" algn="l">
              <a:spcBef>
                <a:spcPts val="240"/>
              </a:spcBef>
              <a:spcAft>
                <a:spcPts val="0"/>
              </a:spcAft>
              <a:buClr>
                <a:srgbClr val="7F7F7F"/>
              </a:buClr>
              <a:buSzPts val="1200"/>
              <a:buFont typeface="Arial"/>
              <a:buChar char="•"/>
              <a:defRPr/>
            </a:lvl9pPr>
          </a:lstStyle>
          <a:p/>
        </p:txBody>
      </p:sp>
      <p:sp>
        <p:nvSpPr>
          <p:cNvPr id="23" name="Google Shape;23;p3"/>
          <p:cNvSpPr txBox="1"/>
          <p:nvPr>
            <p:ph idx="10" type="dt"/>
          </p:nvPr>
        </p:nvSpPr>
        <p:spPr>
          <a:xfrm>
            <a:off x="6363347" y="4767264"/>
            <a:ext cx="2085900" cy="273900"/>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659165" y="4767264"/>
            <a:ext cx="2847900" cy="273900"/>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543279" y="4767264"/>
            <a:ext cx="561900" cy="273900"/>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4"/>
          <p:cNvSpPr txBox="1"/>
          <p:nvPr>
            <p:ph type="title"/>
          </p:nvPr>
        </p:nvSpPr>
        <p:spPr>
          <a:xfrm>
            <a:off x="722313" y="1028701"/>
            <a:ext cx="7772400" cy="18789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3600"/>
              <a:buFont typeface="Palatino Linotype"/>
              <a:buNone/>
              <a:defRPr sz="3600">
                <a:solidFill>
                  <a:schemeClr val="dk2"/>
                </a:solidFill>
                <a:latin typeface="Palatino Linotype"/>
                <a:ea typeface="Palatino Linotype"/>
                <a:cs typeface="Palatino Linotype"/>
                <a:sym typeface="Palatino Linotyp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body"/>
          </p:nvPr>
        </p:nvSpPr>
        <p:spPr>
          <a:xfrm>
            <a:off x="722313" y="3051574"/>
            <a:ext cx="7772400" cy="849000"/>
          </a:xfrm>
          <a:prstGeom prst="rect">
            <a:avLst/>
          </a:prstGeom>
          <a:noFill/>
          <a:ln>
            <a:noFill/>
          </a:ln>
        </p:spPr>
        <p:txBody>
          <a:bodyPr anchorCtr="0" anchor="t" bIns="45700" lIns="91425" spcFirstLastPara="1" rIns="91425" wrap="square" tIns="45700">
            <a:noAutofit/>
          </a:bodyPr>
          <a:lstStyle>
            <a:lvl1pPr indent="-228600" lvl="0" marL="457200" algn="ctr">
              <a:spcBef>
                <a:spcPts val="300"/>
              </a:spcBef>
              <a:spcAft>
                <a:spcPts val="0"/>
              </a:spcAft>
              <a:buClr>
                <a:srgbClr val="888888"/>
              </a:buClr>
              <a:buSzPts val="1500"/>
              <a:buNone/>
              <a:defRPr sz="1500">
                <a:solidFill>
                  <a:srgbClr val="888888"/>
                </a:solidFill>
              </a:defRPr>
            </a:lvl1pPr>
            <a:lvl2pPr indent="-228600" lvl="1" marL="914400" algn="l">
              <a:spcBef>
                <a:spcPts val="270"/>
              </a:spcBef>
              <a:spcAft>
                <a:spcPts val="0"/>
              </a:spcAft>
              <a:buClr>
                <a:srgbClr val="888888"/>
              </a:buClr>
              <a:buSzPts val="1350"/>
              <a:buNone/>
              <a:defRPr sz="1350">
                <a:solidFill>
                  <a:srgbClr val="888888"/>
                </a:solidFill>
              </a:defRPr>
            </a:lvl2pPr>
            <a:lvl3pPr indent="-228600" lvl="2" marL="1371600" algn="l">
              <a:spcBef>
                <a:spcPts val="240"/>
              </a:spcBef>
              <a:spcAft>
                <a:spcPts val="0"/>
              </a:spcAft>
              <a:buClr>
                <a:srgbClr val="888888"/>
              </a:buClr>
              <a:buSzPts val="1200"/>
              <a:buNone/>
              <a:defRPr sz="1200">
                <a:solidFill>
                  <a:srgbClr val="888888"/>
                </a:solidFill>
              </a:defRPr>
            </a:lvl3pPr>
            <a:lvl4pPr indent="-228600" lvl="3" marL="1828800" algn="l">
              <a:spcBef>
                <a:spcPts val="210"/>
              </a:spcBef>
              <a:spcAft>
                <a:spcPts val="0"/>
              </a:spcAft>
              <a:buClr>
                <a:srgbClr val="888888"/>
              </a:buClr>
              <a:buSzPts val="1050"/>
              <a:buNone/>
              <a:defRPr sz="1050">
                <a:solidFill>
                  <a:srgbClr val="888888"/>
                </a:solidFill>
              </a:defRPr>
            </a:lvl4pPr>
            <a:lvl5pPr indent="-228600" lvl="4" marL="2286000" algn="l">
              <a:spcBef>
                <a:spcPts val="210"/>
              </a:spcBef>
              <a:spcAft>
                <a:spcPts val="0"/>
              </a:spcAft>
              <a:buClr>
                <a:srgbClr val="888888"/>
              </a:buClr>
              <a:buSzPts val="1050"/>
              <a:buNone/>
              <a:defRPr sz="1050">
                <a:solidFill>
                  <a:srgbClr val="888888"/>
                </a:solidFill>
              </a:defRPr>
            </a:lvl5pPr>
            <a:lvl6pPr indent="-228600" lvl="5" marL="2743200" algn="l">
              <a:spcBef>
                <a:spcPts val="210"/>
              </a:spcBef>
              <a:spcAft>
                <a:spcPts val="0"/>
              </a:spcAft>
              <a:buClr>
                <a:srgbClr val="888888"/>
              </a:buClr>
              <a:buSzPts val="1050"/>
              <a:buNone/>
              <a:defRPr sz="1050">
                <a:solidFill>
                  <a:srgbClr val="888888"/>
                </a:solidFill>
              </a:defRPr>
            </a:lvl6pPr>
            <a:lvl7pPr indent="-228600" lvl="6" marL="3200400" algn="l">
              <a:spcBef>
                <a:spcPts val="210"/>
              </a:spcBef>
              <a:spcAft>
                <a:spcPts val="0"/>
              </a:spcAft>
              <a:buClr>
                <a:srgbClr val="888888"/>
              </a:buClr>
              <a:buSzPts val="1050"/>
              <a:buNone/>
              <a:defRPr sz="1050">
                <a:solidFill>
                  <a:srgbClr val="888888"/>
                </a:solidFill>
              </a:defRPr>
            </a:lvl7pPr>
            <a:lvl8pPr indent="-228600" lvl="7" marL="3657600" algn="l">
              <a:spcBef>
                <a:spcPts val="210"/>
              </a:spcBef>
              <a:spcAft>
                <a:spcPts val="0"/>
              </a:spcAft>
              <a:buClr>
                <a:srgbClr val="888888"/>
              </a:buClr>
              <a:buSzPts val="1050"/>
              <a:buNone/>
              <a:defRPr sz="1050">
                <a:solidFill>
                  <a:srgbClr val="888888"/>
                </a:solidFill>
              </a:defRPr>
            </a:lvl8pPr>
            <a:lvl9pPr indent="-228600" lvl="8" marL="4114800" algn="l">
              <a:spcBef>
                <a:spcPts val="210"/>
              </a:spcBef>
              <a:spcAft>
                <a:spcPts val="0"/>
              </a:spcAft>
              <a:buClr>
                <a:srgbClr val="888888"/>
              </a:buClr>
              <a:buSzPts val="1050"/>
              <a:buNone/>
              <a:defRPr sz="1050">
                <a:solidFill>
                  <a:srgbClr val="888888"/>
                </a:solidFill>
              </a:defRPr>
            </a:lvl9pPr>
          </a:lstStyle>
          <a:p/>
        </p:txBody>
      </p:sp>
      <p:sp>
        <p:nvSpPr>
          <p:cNvPr id="29" name="Google Shape;29;p4"/>
          <p:cNvSpPr txBox="1"/>
          <p:nvPr>
            <p:ph idx="10" type="dt"/>
          </p:nvPr>
        </p:nvSpPr>
        <p:spPr>
          <a:xfrm>
            <a:off x="6363347" y="4767264"/>
            <a:ext cx="2085900" cy="273900"/>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659165" y="4767264"/>
            <a:ext cx="2847900" cy="273900"/>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8543279" y="4767264"/>
            <a:ext cx="561900" cy="273900"/>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32" name="Google Shape;32;p4"/>
          <p:cNvSpPr/>
          <p:nvPr/>
        </p:nvSpPr>
        <p:spPr>
          <a:xfrm>
            <a:off x="4495800" y="2943225"/>
            <a:ext cx="84900" cy="636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Palatino Linotype"/>
              <a:ea typeface="Palatino Linotype"/>
              <a:cs typeface="Palatino Linotype"/>
              <a:sym typeface="Palatino Linotype"/>
            </a:endParaRPr>
          </a:p>
        </p:txBody>
      </p:sp>
      <p:sp>
        <p:nvSpPr>
          <p:cNvPr id="33" name="Google Shape;33;p4"/>
          <p:cNvSpPr/>
          <p:nvPr/>
        </p:nvSpPr>
        <p:spPr>
          <a:xfrm>
            <a:off x="4695825" y="2943225"/>
            <a:ext cx="84900" cy="636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Palatino Linotype"/>
              <a:ea typeface="Palatino Linotype"/>
              <a:cs typeface="Palatino Linotype"/>
              <a:sym typeface="Palatino Linotype"/>
            </a:endParaRPr>
          </a:p>
        </p:txBody>
      </p:sp>
      <p:sp>
        <p:nvSpPr>
          <p:cNvPr id="34" name="Google Shape;34;p4"/>
          <p:cNvSpPr/>
          <p:nvPr/>
        </p:nvSpPr>
        <p:spPr>
          <a:xfrm>
            <a:off x="4296729" y="2943225"/>
            <a:ext cx="84900" cy="636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Palatino Linotype"/>
              <a:ea typeface="Palatino Linotype"/>
              <a:cs typeface="Palatino Linotype"/>
              <a:sym typeface="Palatino Linotyp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5"/>
          <p:cNvSpPr txBox="1"/>
          <p:nvPr>
            <p:ph type="title"/>
          </p:nvPr>
        </p:nvSpPr>
        <p:spPr>
          <a:xfrm>
            <a:off x="457200" y="0"/>
            <a:ext cx="8229600" cy="1200000"/>
          </a:xfrm>
          <a:prstGeom prst="rect">
            <a:avLst/>
          </a:prstGeom>
          <a:noFill/>
          <a:ln>
            <a:noFill/>
          </a:ln>
        </p:spPr>
        <p:txBody>
          <a:bodyPr anchorCtr="0" anchor="ctr" bIns="45700" lIns="91425" spcFirstLastPara="1" rIns="91425" wrap="square" tIns="45700">
            <a:noAutofit/>
          </a:bodyPr>
          <a:lstStyle>
            <a:lvl1pPr lvl="0" algn="ctr">
              <a:lnSpc>
                <a:spcPct val="241666"/>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idx="1" type="body"/>
          </p:nvPr>
        </p:nvSpPr>
        <p:spPr>
          <a:xfrm>
            <a:off x="4648200" y="1200151"/>
            <a:ext cx="4038600" cy="33945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7F7F7F"/>
              </a:buClr>
              <a:buSzPts val="1800"/>
              <a:buChar char="•"/>
              <a:defRPr sz="1800"/>
            </a:lvl1pPr>
            <a:lvl2pPr indent="-304800" lvl="1" marL="914400" algn="l">
              <a:spcBef>
                <a:spcPts val="240"/>
              </a:spcBef>
              <a:spcAft>
                <a:spcPts val="0"/>
              </a:spcAft>
              <a:buClr>
                <a:srgbClr val="7F7F7F"/>
              </a:buClr>
              <a:buSzPts val="1200"/>
              <a:buChar char="o"/>
              <a:defRPr sz="1200"/>
            </a:lvl2pPr>
            <a:lvl3pPr indent="-304800" lvl="2" marL="1371600" algn="l">
              <a:spcBef>
                <a:spcPts val="240"/>
              </a:spcBef>
              <a:spcAft>
                <a:spcPts val="0"/>
              </a:spcAft>
              <a:buClr>
                <a:srgbClr val="7F7F7F"/>
              </a:buClr>
              <a:buSzPts val="1200"/>
              <a:buChar char="•"/>
              <a:defRPr sz="1200"/>
            </a:lvl3pPr>
            <a:lvl4pPr indent="-304800" lvl="3" marL="1828800" algn="l">
              <a:spcBef>
                <a:spcPts val="240"/>
              </a:spcBef>
              <a:spcAft>
                <a:spcPts val="0"/>
              </a:spcAft>
              <a:buClr>
                <a:srgbClr val="7F7F7F"/>
              </a:buClr>
              <a:buSzPts val="1200"/>
              <a:buChar char="o"/>
              <a:defRPr sz="1200"/>
            </a:lvl4pPr>
            <a:lvl5pPr indent="-304800" lvl="4" marL="2286000" algn="l">
              <a:spcBef>
                <a:spcPts val="240"/>
              </a:spcBef>
              <a:spcAft>
                <a:spcPts val="0"/>
              </a:spcAft>
              <a:buClr>
                <a:srgbClr val="7F7F7F"/>
              </a:buClr>
              <a:buSzPts val="1200"/>
              <a:buChar char="•"/>
              <a:defRPr sz="1200"/>
            </a:lvl5pPr>
            <a:lvl6pPr indent="-304800" lvl="5" marL="2743200" algn="l">
              <a:spcBef>
                <a:spcPts val="240"/>
              </a:spcBef>
              <a:spcAft>
                <a:spcPts val="0"/>
              </a:spcAft>
              <a:buClr>
                <a:srgbClr val="7F7F7F"/>
              </a:buClr>
              <a:buSzPts val="1200"/>
              <a:buChar char="o"/>
              <a:defRPr sz="1200"/>
            </a:lvl6pPr>
            <a:lvl7pPr indent="-304800" lvl="6" marL="3200400" algn="l">
              <a:spcBef>
                <a:spcPts val="240"/>
              </a:spcBef>
              <a:spcAft>
                <a:spcPts val="0"/>
              </a:spcAft>
              <a:buClr>
                <a:srgbClr val="7F7F7F"/>
              </a:buClr>
              <a:buSzPts val="1200"/>
              <a:buChar char="•"/>
              <a:defRPr sz="1200"/>
            </a:lvl7pPr>
            <a:lvl8pPr indent="-304800" lvl="7" marL="3657600" algn="l">
              <a:spcBef>
                <a:spcPts val="240"/>
              </a:spcBef>
              <a:spcAft>
                <a:spcPts val="0"/>
              </a:spcAft>
              <a:buClr>
                <a:srgbClr val="7F7F7F"/>
              </a:buClr>
              <a:buSzPts val="1200"/>
              <a:buChar char="o"/>
              <a:defRPr sz="1200"/>
            </a:lvl8pPr>
            <a:lvl9pPr indent="-304800" lvl="8" marL="4114800" algn="l">
              <a:spcBef>
                <a:spcPts val="240"/>
              </a:spcBef>
              <a:spcAft>
                <a:spcPts val="0"/>
              </a:spcAft>
              <a:buClr>
                <a:srgbClr val="7F7F7F"/>
              </a:buClr>
              <a:buSzPts val="1200"/>
              <a:buChar char="•"/>
              <a:defRPr sz="1200"/>
            </a:lvl9pPr>
          </a:lstStyle>
          <a:p/>
        </p:txBody>
      </p:sp>
      <p:sp>
        <p:nvSpPr>
          <p:cNvPr id="38" name="Google Shape;38;p5"/>
          <p:cNvSpPr txBox="1"/>
          <p:nvPr>
            <p:ph idx="10" type="dt"/>
          </p:nvPr>
        </p:nvSpPr>
        <p:spPr>
          <a:xfrm>
            <a:off x="6363347" y="4767264"/>
            <a:ext cx="2085900" cy="273900"/>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659165" y="4767264"/>
            <a:ext cx="2847900" cy="273900"/>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8543279" y="4767264"/>
            <a:ext cx="561900" cy="273900"/>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41" name="Google Shape;41;p5"/>
          <p:cNvSpPr txBox="1"/>
          <p:nvPr>
            <p:ph idx="2" type="body"/>
          </p:nvPr>
        </p:nvSpPr>
        <p:spPr>
          <a:xfrm>
            <a:off x="365760" y="1200150"/>
            <a:ext cx="4041600" cy="339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457200" y="0"/>
            <a:ext cx="8229600" cy="1200000"/>
          </a:xfrm>
          <a:prstGeom prst="rect">
            <a:avLst/>
          </a:prstGeom>
          <a:noFill/>
          <a:ln>
            <a:noFill/>
          </a:ln>
        </p:spPr>
        <p:txBody>
          <a:bodyPr anchorCtr="0" anchor="ctr" bIns="45700" lIns="91425" spcFirstLastPara="1" rIns="91425" wrap="square" tIns="45700">
            <a:noAutofit/>
          </a:bodyPr>
          <a:lstStyle>
            <a:lvl1pPr lvl="0" algn="ctr">
              <a:lnSpc>
                <a:spcPct val="120833"/>
              </a:lnSpc>
              <a:spcBef>
                <a:spcPts val="0"/>
              </a:spcBef>
              <a:spcAft>
                <a:spcPts val="0"/>
              </a:spcAft>
              <a:buClr>
                <a:schemeClr val="dk2"/>
              </a:buClr>
              <a:buSzPts val="36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
          <p:cNvSpPr txBox="1"/>
          <p:nvPr>
            <p:ph idx="1" type="body"/>
          </p:nvPr>
        </p:nvSpPr>
        <p:spPr>
          <a:xfrm>
            <a:off x="457200" y="1200150"/>
            <a:ext cx="4040100" cy="457200"/>
          </a:xfrm>
          <a:prstGeom prst="rect">
            <a:avLst/>
          </a:prstGeom>
          <a:noFill/>
          <a:ln>
            <a:noFill/>
          </a:ln>
        </p:spPr>
        <p:txBody>
          <a:bodyPr anchorCtr="0" anchor="b" bIns="45700" lIns="91425" spcFirstLastPara="1" rIns="91425" wrap="square" tIns="45700">
            <a:noAutofit/>
          </a:bodyPr>
          <a:lstStyle>
            <a:lvl1pPr indent="-228600" lvl="0" marL="457200" algn="ctr">
              <a:spcBef>
                <a:spcPts val="360"/>
              </a:spcBef>
              <a:spcAft>
                <a:spcPts val="0"/>
              </a:spcAft>
              <a:buClr>
                <a:srgbClr val="7F7F7F"/>
              </a:buClr>
              <a:buSzPts val="1800"/>
              <a:buNone/>
              <a:defRPr b="0" sz="1800"/>
            </a:lvl1pPr>
            <a:lvl2pPr indent="-228600" lvl="1" marL="914400" algn="l">
              <a:spcBef>
                <a:spcPts val="300"/>
              </a:spcBef>
              <a:spcAft>
                <a:spcPts val="0"/>
              </a:spcAft>
              <a:buClr>
                <a:srgbClr val="7F7F7F"/>
              </a:buClr>
              <a:buSzPts val="1500"/>
              <a:buNone/>
              <a:defRPr b="1" sz="1500"/>
            </a:lvl2pPr>
            <a:lvl3pPr indent="-228600" lvl="2" marL="1371600" algn="l">
              <a:spcBef>
                <a:spcPts val="270"/>
              </a:spcBef>
              <a:spcAft>
                <a:spcPts val="0"/>
              </a:spcAft>
              <a:buClr>
                <a:srgbClr val="7F7F7F"/>
              </a:buClr>
              <a:buSzPts val="1350"/>
              <a:buNone/>
              <a:defRPr b="1" sz="1350"/>
            </a:lvl3pPr>
            <a:lvl4pPr indent="-228600" lvl="3" marL="1828800" algn="l">
              <a:spcBef>
                <a:spcPts val="240"/>
              </a:spcBef>
              <a:spcAft>
                <a:spcPts val="0"/>
              </a:spcAft>
              <a:buClr>
                <a:srgbClr val="7F7F7F"/>
              </a:buClr>
              <a:buSzPts val="1200"/>
              <a:buNone/>
              <a:defRPr b="1" sz="1200"/>
            </a:lvl4pPr>
            <a:lvl5pPr indent="-228600" lvl="4" marL="2286000" algn="l">
              <a:spcBef>
                <a:spcPts val="240"/>
              </a:spcBef>
              <a:spcAft>
                <a:spcPts val="0"/>
              </a:spcAft>
              <a:buClr>
                <a:srgbClr val="7F7F7F"/>
              </a:buClr>
              <a:buSzPts val="1200"/>
              <a:buNone/>
              <a:defRPr b="1" sz="1200"/>
            </a:lvl5pPr>
            <a:lvl6pPr indent="-228600" lvl="5" marL="2743200" algn="l">
              <a:spcBef>
                <a:spcPts val="240"/>
              </a:spcBef>
              <a:spcAft>
                <a:spcPts val="0"/>
              </a:spcAft>
              <a:buClr>
                <a:srgbClr val="7F7F7F"/>
              </a:buClr>
              <a:buSzPts val="1200"/>
              <a:buNone/>
              <a:defRPr b="1" sz="1200"/>
            </a:lvl6pPr>
            <a:lvl7pPr indent="-228600" lvl="6" marL="3200400" algn="l">
              <a:spcBef>
                <a:spcPts val="240"/>
              </a:spcBef>
              <a:spcAft>
                <a:spcPts val="0"/>
              </a:spcAft>
              <a:buClr>
                <a:srgbClr val="7F7F7F"/>
              </a:buClr>
              <a:buSzPts val="1200"/>
              <a:buNone/>
              <a:defRPr b="1" sz="1200"/>
            </a:lvl7pPr>
            <a:lvl8pPr indent="-228600" lvl="7" marL="3657600" algn="l">
              <a:spcBef>
                <a:spcPts val="240"/>
              </a:spcBef>
              <a:spcAft>
                <a:spcPts val="0"/>
              </a:spcAft>
              <a:buClr>
                <a:srgbClr val="7F7F7F"/>
              </a:buClr>
              <a:buSzPts val="1200"/>
              <a:buNone/>
              <a:defRPr b="1" sz="1200"/>
            </a:lvl8pPr>
            <a:lvl9pPr indent="-228600" lvl="8" marL="4114800" algn="l">
              <a:spcBef>
                <a:spcPts val="240"/>
              </a:spcBef>
              <a:spcAft>
                <a:spcPts val="0"/>
              </a:spcAft>
              <a:buClr>
                <a:srgbClr val="7F7F7F"/>
              </a:buClr>
              <a:buSzPts val="1200"/>
              <a:buNone/>
              <a:defRPr b="1" sz="1200"/>
            </a:lvl9pPr>
          </a:lstStyle>
          <a:p/>
        </p:txBody>
      </p:sp>
      <p:sp>
        <p:nvSpPr>
          <p:cNvPr id="45" name="Google Shape;45;p6"/>
          <p:cNvSpPr txBox="1"/>
          <p:nvPr>
            <p:ph idx="2" type="body"/>
          </p:nvPr>
        </p:nvSpPr>
        <p:spPr>
          <a:xfrm>
            <a:off x="4648201" y="1200150"/>
            <a:ext cx="4041900" cy="457200"/>
          </a:xfrm>
          <a:prstGeom prst="rect">
            <a:avLst/>
          </a:prstGeom>
          <a:noFill/>
          <a:ln>
            <a:noFill/>
          </a:ln>
        </p:spPr>
        <p:txBody>
          <a:bodyPr anchorCtr="0" anchor="b" bIns="45700" lIns="91425" spcFirstLastPara="1" rIns="91425" wrap="square" tIns="45700">
            <a:noAutofit/>
          </a:bodyPr>
          <a:lstStyle>
            <a:lvl1pPr indent="-228600" lvl="0" marL="457200" algn="ctr">
              <a:spcBef>
                <a:spcPts val="360"/>
              </a:spcBef>
              <a:spcAft>
                <a:spcPts val="0"/>
              </a:spcAft>
              <a:buClr>
                <a:srgbClr val="7F7F7F"/>
              </a:buClr>
              <a:buSzPts val="1800"/>
              <a:buNone/>
              <a:defRPr b="0" sz="1800"/>
            </a:lvl1pPr>
            <a:lvl2pPr indent="-228600" lvl="1" marL="914400" algn="l">
              <a:spcBef>
                <a:spcPts val="300"/>
              </a:spcBef>
              <a:spcAft>
                <a:spcPts val="0"/>
              </a:spcAft>
              <a:buClr>
                <a:srgbClr val="7F7F7F"/>
              </a:buClr>
              <a:buSzPts val="1500"/>
              <a:buNone/>
              <a:defRPr b="1" sz="1500"/>
            </a:lvl2pPr>
            <a:lvl3pPr indent="-228600" lvl="2" marL="1371600" algn="l">
              <a:spcBef>
                <a:spcPts val="270"/>
              </a:spcBef>
              <a:spcAft>
                <a:spcPts val="0"/>
              </a:spcAft>
              <a:buClr>
                <a:srgbClr val="7F7F7F"/>
              </a:buClr>
              <a:buSzPts val="1350"/>
              <a:buNone/>
              <a:defRPr b="1" sz="1350"/>
            </a:lvl3pPr>
            <a:lvl4pPr indent="-228600" lvl="3" marL="1828800" algn="l">
              <a:spcBef>
                <a:spcPts val="240"/>
              </a:spcBef>
              <a:spcAft>
                <a:spcPts val="0"/>
              </a:spcAft>
              <a:buClr>
                <a:srgbClr val="7F7F7F"/>
              </a:buClr>
              <a:buSzPts val="1200"/>
              <a:buNone/>
              <a:defRPr b="1" sz="1200"/>
            </a:lvl4pPr>
            <a:lvl5pPr indent="-228600" lvl="4" marL="2286000" algn="l">
              <a:spcBef>
                <a:spcPts val="240"/>
              </a:spcBef>
              <a:spcAft>
                <a:spcPts val="0"/>
              </a:spcAft>
              <a:buClr>
                <a:srgbClr val="7F7F7F"/>
              </a:buClr>
              <a:buSzPts val="1200"/>
              <a:buNone/>
              <a:defRPr b="1" sz="1200"/>
            </a:lvl5pPr>
            <a:lvl6pPr indent="-228600" lvl="5" marL="2743200" algn="l">
              <a:spcBef>
                <a:spcPts val="240"/>
              </a:spcBef>
              <a:spcAft>
                <a:spcPts val="0"/>
              </a:spcAft>
              <a:buClr>
                <a:srgbClr val="7F7F7F"/>
              </a:buClr>
              <a:buSzPts val="1200"/>
              <a:buNone/>
              <a:defRPr b="1" sz="1200"/>
            </a:lvl6pPr>
            <a:lvl7pPr indent="-228600" lvl="6" marL="3200400" algn="l">
              <a:spcBef>
                <a:spcPts val="240"/>
              </a:spcBef>
              <a:spcAft>
                <a:spcPts val="0"/>
              </a:spcAft>
              <a:buClr>
                <a:srgbClr val="7F7F7F"/>
              </a:buClr>
              <a:buSzPts val="1200"/>
              <a:buNone/>
              <a:defRPr b="1" sz="1200"/>
            </a:lvl7pPr>
            <a:lvl8pPr indent="-228600" lvl="7" marL="3657600" algn="l">
              <a:spcBef>
                <a:spcPts val="240"/>
              </a:spcBef>
              <a:spcAft>
                <a:spcPts val="0"/>
              </a:spcAft>
              <a:buClr>
                <a:srgbClr val="7F7F7F"/>
              </a:buClr>
              <a:buSzPts val="1200"/>
              <a:buNone/>
              <a:defRPr b="1" sz="1200"/>
            </a:lvl8pPr>
            <a:lvl9pPr indent="-228600" lvl="8" marL="4114800" algn="l">
              <a:spcBef>
                <a:spcPts val="240"/>
              </a:spcBef>
              <a:spcAft>
                <a:spcPts val="0"/>
              </a:spcAft>
              <a:buClr>
                <a:srgbClr val="7F7F7F"/>
              </a:buClr>
              <a:buSzPts val="1200"/>
              <a:buNone/>
              <a:defRPr b="1" sz="1200"/>
            </a:lvl9pPr>
          </a:lstStyle>
          <a:p/>
        </p:txBody>
      </p:sp>
      <p:sp>
        <p:nvSpPr>
          <p:cNvPr id="46" name="Google Shape;46;p6"/>
          <p:cNvSpPr txBox="1"/>
          <p:nvPr>
            <p:ph idx="10" type="dt"/>
          </p:nvPr>
        </p:nvSpPr>
        <p:spPr>
          <a:xfrm>
            <a:off x="6363347" y="4767264"/>
            <a:ext cx="2085900" cy="273900"/>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659165" y="4767264"/>
            <a:ext cx="2847900" cy="273900"/>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543279" y="4767264"/>
            <a:ext cx="561900" cy="273900"/>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49" name="Google Shape;49;p6"/>
          <p:cNvSpPr txBox="1"/>
          <p:nvPr>
            <p:ph idx="3" type="body"/>
          </p:nvPr>
        </p:nvSpPr>
        <p:spPr>
          <a:xfrm>
            <a:off x="457200" y="1659636"/>
            <a:ext cx="4041600" cy="2935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
        <p:nvSpPr>
          <p:cNvPr id="50" name="Google Shape;50;p6"/>
          <p:cNvSpPr txBox="1"/>
          <p:nvPr>
            <p:ph idx="4" type="body"/>
          </p:nvPr>
        </p:nvSpPr>
        <p:spPr>
          <a:xfrm>
            <a:off x="4672584" y="1659638"/>
            <a:ext cx="4041600" cy="2934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7"/>
          <p:cNvSpPr txBox="1"/>
          <p:nvPr>
            <p:ph type="title"/>
          </p:nvPr>
        </p:nvSpPr>
        <p:spPr>
          <a:xfrm>
            <a:off x="457200" y="0"/>
            <a:ext cx="8229600" cy="1200000"/>
          </a:xfrm>
          <a:prstGeom prst="rect">
            <a:avLst/>
          </a:prstGeom>
          <a:noFill/>
          <a:ln>
            <a:noFill/>
          </a:ln>
        </p:spPr>
        <p:txBody>
          <a:bodyPr anchorCtr="0" anchor="ctr" bIns="45700" lIns="91425" spcFirstLastPara="1" rIns="91425" wrap="square" tIns="45700">
            <a:noAutofit/>
          </a:bodyPr>
          <a:lstStyle>
            <a:lvl1pPr lvl="0" algn="ctr">
              <a:lnSpc>
                <a:spcPct val="241666"/>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7"/>
          <p:cNvSpPr txBox="1"/>
          <p:nvPr>
            <p:ph idx="10" type="dt"/>
          </p:nvPr>
        </p:nvSpPr>
        <p:spPr>
          <a:xfrm>
            <a:off x="6363347" y="4767264"/>
            <a:ext cx="2085900" cy="273900"/>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659165" y="4767264"/>
            <a:ext cx="2847900" cy="273900"/>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8543279" y="4767264"/>
            <a:ext cx="561900" cy="273900"/>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a:off x="6363347" y="4767264"/>
            <a:ext cx="2085900" cy="273900"/>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659165" y="4767264"/>
            <a:ext cx="2847900" cy="273900"/>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8543279" y="4767264"/>
            <a:ext cx="561900" cy="273900"/>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5907088" y="200025"/>
            <a:ext cx="3008400" cy="15717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2100"/>
              <a:buFont typeface="Century Gothic"/>
              <a:buNone/>
              <a:defRPr b="0" sz="2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9"/>
          <p:cNvSpPr txBox="1"/>
          <p:nvPr>
            <p:ph idx="1" type="body"/>
          </p:nvPr>
        </p:nvSpPr>
        <p:spPr>
          <a:xfrm>
            <a:off x="719138" y="204789"/>
            <a:ext cx="4995900" cy="4389900"/>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rgbClr val="7F7F7F"/>
              </a:buClr>
              <a:buSzPts val="2400"/>
              <a:buChar char="•"/>
              <a:defRPr sz="2400"/>
            </a:lvl1pPr>
            <a:lvl2pPr indent="-361950" lvl="1" marL="914400" algn="l">
              <a:spcBef>
                <a:spcPts val="420"/>
              </a:spcBef>
              <a:spcAft>
                <a:spcPts val="0"/>
              </a:spcAft>
              <a:buClr>
                <a:srgbClr val="7F7F7F"/>
              </a:buClr>
              <a:buSzPts val="2100"/>
              <a:buChar char="o"/>
              <a:defRPr sz="2100"/>
            </a:lvl2pPr>
            <a:lvl3pPr indent="-342900" lvl="2" marL="1371600" algn="l">
              <a:spcBef>
                <a:spcPts val="360"/>
              </a:spcBef>
              <a:spcAft>
                <a:spcPts val="0"/>
              </a:spcAft>
              <a:buClr>
                <a:srgbClr val="7F7F7F"/>
              </a:buClr>
              <a:buSzPts val="1800"/>
              <a:buChar char="•"/>
              <a:defRPr sz="1800"/>
            </a:lvl3pPr>
            <a:lvl4pPr indent="-323850" lvl="3" marL="1828800" algn="l">
              <a:spcBef>
                <a:spcPts val="300"/>
              </a:spcBef>
              <a:spcAft>
                <a:spcPts val="0"/>
              </a:spcAft>
              <a:buClr>
                <a:srgbClr val="7F7F7F"/>
              </a:buClr>
              <a:buSzPts val="1500"/>
              <a:buChar char="o"/>
              <a:defRPr sz="1500"/>
            </a:lvl4pPr>
            <a:lvl5pPr indent="-323850" lvl="4" marL="2286000" algn="l">
              <a:spcBef>
                <a:spcPts val="300"/>
              </a:spcBef>
              <a:spcAft>
                <a:spcPts val="0"/>
              </a:spcAft>
              <a:buClr>
                <a:srgbClr val="7F7F7F"/>
              </a:buClr>
              <a:buSzPts val="1500"/>
              <a:buChar char="•"/>
              <a:defRPr sz="1500"/>
            </a:lvl5pPr>
            <a:lvl6pPr indent="-323850" lvl="5" marL="2743200" algn="l">
              <a:spcBef>
                <a:spcPts val="300"/>
              </a:spcBef>
              <a:spcAft>
                <a:spcPts val="0"/>
              </a:spcAft>
              <a:buClr>
                <a:srgbClr val="7F7F7F"/>
              </a:buClr>
              <a:buSzPts val="1500"/>
              <a:buChar char="o"/>
              <a:defRPr sz="1500"/>
            </a:lvl6pPr>
            <a:lvl7pPr indent="-323850" lvl="6" marL="3200400" algn="l">
              <a:spcBef>
                <a:spcPts val="300"/>
              </a:spcBef>
              <a:spcAft>
                <a:spcPts val="0"/>
              </a:spcAft>
              <a:buClr>
                <a:srgbClr val="7F7F7F"/>
              </a:buClr>
              <a:buSzPts val="1500"/>
              <a:buChar char="•"/>
              <a:defRPr sz="1500"/>
            </a:lvl7pPr>
            <a:lvl8pPr indent="-323850" lvl="7" marL="3657600" algn="l">
              <a:spcBef>
                <a:spcPts val="300"/>
              </a:spcBef>
              <a:spcAft>
                <a:spcPts val="0"/>
              </a:spcAft>
              <a:buClr>
                <a:srgbClr val="7F7F7F"/>
              </a:buClr>
              <a:buSzPts val="1500"/>
              <a:buChar char="o"/>
              <a:defRPr sz="1500"/>
            </a:lvl8pPr>
            <a:lvl9pPr indent="-323850" lvl="8" marL="4114800" algn="l">
              <a:spcBef>
                <a:spcPts val="300"/>
              </a:spcBef>
              <a:spcAft>
                <a:spcPts val="0"/>
              </a:spcAft>
              <a:buClr>
                <a:srgbClr val="7F7F7F"/>
              </a:buClr>
              <a:buSzPts val="1500"/>
              <a:buChar char="•"/>
              <a:defRPr sz="1500"/>
            </a:lvl9pPr>
          </a:lstStyle>
          <a:p/>
        </p:txBody>
      </p:sp>
      <p:sp>
        <p:nvSpPr>
          <p:cNvPr id="63" name="Google Shape;63;p9"/>
          <p:cNvSpPr txBox="1"/>
          <p:nvPr>
            <p:ph idx="2" type="body"/>
          </p:nvPr>
        </p:nvSpPr>
        <p:spPr>
          <a:xfrm>
            <a:off x="5907088" y="1828801"/>
            <a:ext cx="3008400" cy="2765700"/>
          </a:xfrm>
          <a:prstGeom prst="rect">
            <a:avLst/>
          </a:prstGeom>
          <a:noFill/>
          <a:ln>
            <a:noFill/>
          </a:ln>
        </p:spPr>
        <p:txBody>
          <a:bodyPr anchorCtr="0" anchor="t" bIns="45700" lIns="91425" spcFirstLastPara="1" rIns="91425" wrap="square" tIns="45700">
            <a:noAutofit/>
          </a:bodyPr>
          <a:lstStyle>
            <a:lvl1pPr indent="-228600" lvl="0" marL="457200" algn="ctr">
              <a:lnSpc>
                <a:spcPct val="125000"/>
              </a:lnSpc>
              <a:spcBef>
                <a:spcPts val="240"/>
              </a:spcBef>
              <a:spcAft>
                <a:spcPts val="0"/>
              </a:spcAft>
              <a:buClr>
                <a:srgbClr val="7F7F7F"/>
              </a:buClr>
              <a:buSzPts val="1200"/>
              <a:buNone/>
              <a:defRPr sz="1200"/>
            </a:lvl1pPr>
            <a:lvl2pPr indent="-228600" lvl="1" marL="914400" algn="l">
              <a:spcBef>
                <a:spcPts val="180"/>
              </a:spcBef>
              <a:spcAft>
                <a:spcPts val="0"/>
              </a:spcAft>
              <a:buClr>
                <a:srgbClr val="7F7F7F"/>
              </a:buClr>
              <a:buSzPts val="900"/>
              <a:buNone/>
              <a:defRPr sz="900"/>
            </a:lvl2pPr>
            <a:lvl3pPr indent="-228600" lvl="2" marL="1371600" algn="l">
              <a:spcBef>
                <a:spcPts val="150"/>
              </a:spcBef>
              <a:spcAft>
                <a:spcPts val="0"/>
              </a:spcAft>
              <a:buClr>
                <a:srgbClr val="7F7F7F"/>
              </a:buClr>
              <a:buSzPts val="750"/>
              <a:buNone/>
              <a:defRPr sz="750"/>
            </a:lvl3pPr>
            <a:lvl4pPr indent="-228600" lvl="3" marL="1828800" algn="l">
              <a:spcBef>
                <a:spcPts val="135"/>
              </a:spcBef>
              <a:spcAft>
                <a:spcPts val="0"/>
              </a:spcAft>
              <a:buClr>
                <a:srgbClr val="7F7F7F"/>
              </a:buClr>
              <a:buSzPts val="675"/>
              <a:buNone/>
              <a:defRPr sz="675"/>
            </a:lvl4pPr>
            <a:lvl5pPr indent="-228600" lvl="4" marL="2286000" algn="l">
              <a:spcBef>
                <a:spcPts val="135"/>
              </a:spcBef>
              <a:spcAft>
                <a:spcPts val="0"/>
              </a:spcAft>
              <a:buClr>
                <a:srgbClr val="7F7F7F"/>
              </a:buClr>
              <a:buSzPts val="675"/>
              <a:buNone/>
              <a:defRPr sz="675"/>
            </a:lvl5pPr>
            <a:lvl6pPr indent="-228600" lvl="5" marL="2743200" algn="l">
              <a:spcBef>
                <a:spcPts val="135"/>
              </a:spcBef>
              <a:spcAft>
                <a:spcPts val="0"/>
              </a:spcAft>
              <a:buClr>
                <a:srgbClr val="7F7F7F"/>
              </a:buClr>
              <a:buSzPts val="675"/>
              <a:buNone/>
              <a:defRPr sz="675"/>
            </a:lvl6pPr>
            <a:lvl7pPr indent="-228600" lvl="6" marL="3200400" algn="l">
              <a:spcBef>
                <a:spcPts val="135"/>
              </a:spcBef>
              <a:spcAft>
                <a:spcPts val="0"/>
              </a:spcAft>
              <a:buClr>
                <a:srgbClr val="7F7F7F"/>
              </a:buClr>
              <a:buSzPts val="675"/>
              <a:buNone/>
              <a:defRPr sz="675"/>
            </a:lvl7pPr>
            <a:lvl8pPr indent="-228600" lvl="7" marL="3657600" algn="l">
              <a:spcBef>
                <a:spcPts val="135"/>
              </a:spcBef>
              <a:spcAft>
                <a:spcPts val="0"/>
              </a:spcAft>
              <a:buClr>
                <a:srgbClr val="7F7F7F"/>
              </a:buClr>
              <a:buSzPts val="675"/>
              <a:buNone/>
              <a:defRPr sz="675"/>
            </a:lvl8pPr>
            <a:lvl9pPr indent="-228600" lvl="8" marL="4114800" algn="l">
              <a:spcBef>
                <a:spcPts val="135"/>
              </a:spcBef>
              <a:spcAft>
                <a:spcPts val="0"/>
              </a:spcAft>
              <a:buClr>
                <a:srgbClr val="7F7F7F"/>
              </a:buClr>
              <a:buSzPts val="675"/>
              <a:buNone/>
              <a:defRPr sz="675"/>
            </a:lvl9pPr>
          </a:lstStyle>
          <a:p/>
        </p:txBody>
      </p:sp>
      <p:sp>
        <p:nvSpPr>
          <p:cNvPr id="64" name="Google Shape;64;p9"/>
          <p:cNvSpPr txBox="1"/>
          <p:nvPr>
            <p:ph idx="10" type="dt"/>
          </p:nvPr>
        </p:nvSpPr>
        <p:spPr>
          <a:xfrm>
            <a:off x="6363347" y="4767264"/>
            <a:ext cx="2085900" cy="273900"/>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a:off x="659165" y="4767264"/>
            <a:ext cx="2847900" cy="273900"/>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8543279" y="4767264"/>
            <a:ext cx="561900" cy="273900"/>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1679577" y="171450"/>
            <a:ext cx="5711700" cy="6714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2100"/>
              <a:buFont typeface="Century Gothic"/>
              <a:buNone/>
              <a:defRPr b="0" sz="2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p:nvPr>
            <p:ph idx="2" type="pic"/>
          </p:nvPr>
        </p:nvSpPr>
        <p:spPr>
          <a:xfrm>
            <a:off x="1508127" y="857250"/>
            <a:ext cx="6054600" cy="3405900"/>
          </a:xfrm>
          <a:prstGeom prst="rect">
            <a:avLst/>
          </a:prstGeom>
          <a:noFill/>
          <a:ln cap="flat" cmpd="sng" w="76200">
            <a:solidFill>
              <a:schemeClr val="lt1"/>
            </a:solidFill>
            <a:prstDash val="solid"/>
            <a:round/>
            <a:headEnd len="sm" w="sm" type="none"/>
            <a:tailEnd len="sm" w="sm" type="none"/>
          </a:ln>
          <a:effectLst>
            <a:outerShdw blurRad="88900" rotWithShape="0" algn="ctr" dir="5400000" dist="50800">
              <a:srgbClr val="000000">
                <a:alpha val="24705"/>
              </a:srgbClr>
            </a:outerShdw>
          </a:effectLst>
        </p:spPr>
        <p:txBody>
          <a:bodyPr anchorCtr="0" anchor="t" bIns="45700" lIns="91425" spcFirstLastPara="1" rIns="91425" wrap="square" tIns="45700">
            <a:noAutofit/>
          </a:bodyPr>
          <a:lstStyle>
            <a:lvl1pPr lvl="0" marR="0" rtl="0" algn="ctr">
              <a:spcBef>
                <a:spcPts val="480"/>
              </a:spcBef>
              <a:spcAft>
                <a:spcPts val="0"/>
              </a:spcAft>
              <a:buClr>
                <a:srgbClr val="7F7F7F"/>
              </a:buClr>
              <a:buSzPts val="2400"/>
              <a:buFont typeface="Arial"/>
              <a:buNone/>
              <a:defRPr b="0" i="0" sz="2400" u="none" cap="none" strike="noStrike">
                <a:solidFill>
                  <a:srgbClr val="7F7F7F"/>
                </a:solidFill>
                <a:latin typeface="Century Gothic"/>
                <a:ea typeface="Century Gothic"/>
                <a:cs typeface="Century Gothic"/>
                <a:sym typeface="Century Gothic"/>
              </a:defRPr>
            </a:lvl1pPr>
            <a:lvl2pPr lvl="1" marR="0" rtl="0" algn="l">
              <a:spcBef>
                <a:spcPts val="420"/>
              </a:spcBef>
              <a:spcAft>
                <a:spcPts val="0"/>
              </a:spcAft>
              <a:buClr>
                <a:srgbClr val="7F7F7F"/>
              </a:buClr>
              <a:buSzPts val="2100"/>
              <a:buFont typeface="Courier New"/>
              <a:buNone/>
              <a:defRPr b="0" i="0" sz="2100" u="none" cap="none" strike="noStrike">
                <a:solidFill>
                  <a:srgbClr val="7F7F7F"/>
                </a:solidFill>
                <a:latin typeface="Century Gothic"/>
                <a:ea typeface="Century Gothic"/>
                <a:cs typeface="Century Gothic"/>
                <a:sym typeface="Century Gothic"/>
              </a:defRPr>
            </a:lvl2pPr>
            <a:lvl3pPr lvl="2" marR="0" rtl="0" algn="l">
              <a:spcBef>
                <a:spcPts val="360"/>
              </a:spcBef>
              <a:spcAft>
                <a:spcPts val="0"/>
              </a:spcAft>
              <a:buClr>
                <a:srgbClr val="7F7F7F"/>
              </a:buClr>
              <a:buSzPts val="1800"/>
              <a:buFont typeface="Arial"/>
              <a:buNone/>
              <a:defRPr b="0" i="0" sz="1800" u="none" cap="none" strike="noStrike">
                <a:solidFill>
                  <a:srgbClr val="7F7F7F"/>
                </a:solidFill>
                <a:latin typeface="Century Gothic"/>
                <a:ea typeface="Century Gothic"/>
                <a:cs typeface="Century Gothic"/>
                <a:sym typeface="Century Gothic"/>
              </a:defRPr>
            </a:lvl3pPr>
            <a:lvl4pPr lvl="3" marR="0" rtl="0" algn="l">
              <a:spcBef>
                <a:spcPts val="300"/>
              </a:spcBef>
              <a:spcAft>
                <a:spcPts val="0"/>
              </a:spcAft>
              <a:buClr>
                <a:srgbClr val="7F7F7F"/>
              </a:buClr>
              <a:buSzPts val="1500"/>
              <a:buFont typeface="Courier New"/>
              <a:buNone/>
              <a:defRPr b="0" i="0" sz="1500" u="none" cap="none" strike="noStrike">
                <a:solidFill>
                  <a:srgbClr val="7F7F7F"/>
                </a:solidFill>
                <a:latin typeface="Century Gothic"/>
                <a:ea typeface="Century Gothic"/>
                <a:cs typeface="Century Gothic"/>
                <a:sym typeface="Century Gothic"/>
              </a:defRPr>
            </a:lvl4pPr>
            <a:lvl5pPr lvl="4" marR="0" rtl="0" algn="l">
              <a:spcBef>
                <a:spcPts val="300"/>
              </a:spcBef>
              <a:spcAft>
                <a:spcPts val="0"/>
              </a:spcAft>
              <a:buClr>
                <a:srgbClr val="7F7F7F"/>
              </a:buClr>
              <a:buSzPts val="1500"/>
              <a:buFont typeface="Arial"/>
              <a:buNone/>
              <a:defRPr b="0" i="0" sz="1500" u="none" cap="none" strike="noStrike">
                <a:solidFill>
                  <a:srgbClr val="7F7F7F"/>
                </a:solidFill>
                <a:latin typeface="Century Gothic"/>
                <a:ea typeface="Century Gothic"/>
                <a:cs typeface="Century Gothic"/>
                <a:sym typeface="Century Gothic"/>
              </a:defRPr>
            </a:lvl5pPr>
            <a:lvl6pPr lvl="5" marR="0" rtl="0" algn="l">
              <a:spcBef>
                <a:spcPts val="300"/>
              </a:spcBef>
              <a:spcAft>
                <a:spcPts val="0"/>
              </a:spcAft>
              <a:buClr>
                <a:srgbClr val="7F7F7F"/>
              </a:buClr>
              <a:buSzPts val="1500"/>
              <a:buFont typeface="Courier New"/>
              <a:buNone/>
              <a:defRPr b="0" i="0" sz="1500" u="none" cap="none" strike="noStrike">
                <a:solidFill>
                  <a:srgbClr val="7F7F7F"/>
                </a:solidFill>
                <a:latin typeface="Century Gothic"/>
                <a:ea typeface="Century Gothic"/>
                <a:cs typeface="Century Gothic"/>
                <a:sym typeface="Century Gothic"/>
              </a:defRPr>
            </a:lvl6pPr>
            <a:lvl7pPr lvl="6" marR="0" rtl="0" algn="l">
              <a:spcBef>
                <a:spcPts val="300"/>
              </a:spcBef>
              <a:spcAft>
                <a:spcPts val="0"/>
              </a:spcAft>
              <a:buClr>
                <a:srgbClr val="7F7F7F"/>
              </a:buClr>
              <a:buSzPts val="1500"/>
              <a:buFont typeface="Arial"/>
              <a:buNone/>
              <a:defRPr b="0" i="0" sz="1500" u="none" cap="none" strike="noStrike">
                <a:solidFill>
                  <a:srgbClr val="7F7F7F"/>
                </a:solidFill>
                <a:latin typeface="Century Gothic"/>
                <a:ea typeface="Century Gothic"/>
                <a:cs typeface="Century Gothic"/>
                <a:sym typeface="Century Gothic"/>
              </a:defRPr>
            </a:lvl7pPr>
            <a:lvl8pPr lvl="7" marR="0" rtl="0" algn="l">
              <a:spcBef>
                <a:spcPts val="300"/>
              </a:spcBef>
              <a:spcAft>
                <a:spcPts val="0"/>
              </a:spcAft>
              <a:buClr>
                <a:srgbClr val="7F7F7F"/>
              </a:buClr>
              <a:buSzPts val="1500"/>
              <a:buFont typeface="Courier New"/>
              <a:buNone/>
              <a:defRPr b="0" i="0" sz="1500" u="none" cap="none" strike="noStrike">
                <a:solidFill>
                  <a:srgbClr val="7F7F7F"/>
                </a:solidFill>
                <a:latin typeface="Century Gothic"/>
                <a:ea typeface="Century Gothic"/>
                <a:cs typeface="Century Gothic"/>
                <a:sym typeface="Century Gothic"/>
              </a:defRPr>
            </a:lvl8pPr>
            <a:lvl9pPr lvl="8" marR="0" rtl="0" algn="l">
              <a:spcBef>
                <a:spcPts val="300"/>
              </a:spcBef>
              <a:spcAft>
                <a:spcPts val="0"/>
              </a:spcAft>
              <a:buClr>
                <a:srgbClr val="7F7F7F"/>
              </a:buClr>
              <a:buSzPts val="1500"/>
              <a:buFont typeface="Arial"/>
              <a:buNone/>
              <a:defRPr b="0" i="0" sz="1500" u="none" cap="none" strike="noStrike">
                <a:solidFill>
                  <a:srgbClr val="7F7F7F"/>
                </a:solidFill>
                <a:latin typeface="Century Gothic"/>
                <a:ea typeface="Century Gothic"/>
                <a:cs typeface="Century Gothic"/>
                <a:sym typeface="Century Gothic"/>
              </a:defRPr>
            </a:lvl9pPr>
          </a:lstStyle>
          <a:p/>
        </p:txBody>
      </p:sp>
      <p:sp>
        <p:nvSpPr>
          <p:cNvPr id="70" name="Google Shape;70;p10"/>
          <p:cNvSpPr txBox="1"/>
          <p:nvPr>
            <p:ph idx="1" type="body"/>
          </p:nvPr>
        </p:nvSpPr>
        <p:spPr>
          <a:xfrm>
            <a:off x="1679577" y="4357688"/>
            <a:ext cx="5711700" cy="399900"/>
          </a:xfrm>
          <a:prstGeom prst="rect">
            <a:avLst/>
          </a:prstGeom>
          <a:noFill/>
          <a:ln>
            <a:noFill/>
          </a:ln>
        </p:spPr>
        <p:txBody>
          <a:bodyPr anchorCtr="0" anchor="t" bIns="45700" lIns="91425" spcFirstLastPara="1" rIns="91425" wrap="square" tIns="45700">
            <a:noAutofit/>
          </a:bodyPr>
          <a:lstStyle>
            <a:lvl1pPr indent="-228600" lvl="0" marL="457200" algn="ctr">
              <a:spcBef>
                <a:spcPts val="240"/>
              </a:spcBef>
              <a:spcAft>
                <a:spcPts val="0"/>
              </a:spcAft>
              <a:buClr>
                <a:srgbClr val="7F7F7F"/>
              </a:buClr>
              <a:buSzPts val="1200"/>
              <a:buNone/>
              <a:defRPr sz="1200"/>
            </a:lvl1pPr>
            <a:lvl2pPr indent="-228600" lvl="1" marL="914400" algn="l">
              <a:spcBef>
                <a:spcPts val="180"/>
              </a:spcBef>
              <a:spcAft>
                <a:spcPts val="0"/>
              </a:spcAft>
              <a:buClr>
                <a:srgbClr val="7F7F7F"/>
              </a:buClr>
              <a:buSzPts val="900"/>
              <a:buNone/>
              <a:defRPr sz="900"/>
            </a:lvl2pPr>
            <a:lvl3pPr indent="-228600" lvl="2" marL="1371600" algn="l">
              <a:spcBef>
                <a:spcPts val="150"/>
              </a:spcBef>
              <a:spcAft>
                <a:spcPts val="0"/>
              </a:spcAft>
              <a:buClr>
                <a:srgbClr val="7F7F7F"/>
              </a:buClr>
              <a:buSzPts val="750"/>
              <a:buNone/>
              <a:defRPr sz="750"/>
            </a:lvl3pPr>
            <a:lvl4pPr indent="-228600" lvl="3" marL="1828800" algn="l">
              <a:spcBef>
                <a:spcPts val="135"/>
              </a:spcBef>
              <a:spcAft>
                <a:spcPts val="0"/>
              </a:spcAft>
              <a:buClr>
                <a:srgbClr val="7F7F7F"/>
              </a:buClr>
              <a:buSzPts val="675"/>
              <a:buNone/>
              <a:defRPr sz="675"/>
            </a:lvl4pPr>
            <a:lvl5pPr indent="-228600" lvl="4" marL="2286000" algn="l">
              <a:spcBef>
                <a:spcPts val="135"/>
              </a:spcBef>
              <a:spcAft>
                <a:spcPts val="0"/>
              </a:spcAft>
              <a:buClr>
                <a:srgbClr val="7F7F7F"/>
              </a:buClr>
              <a:buSzPts val="675"/>
              <a:buNone/>
              <a:defRPr sz="675"/>
            </a:lvl5pPr>
            <a:lvl6pPr indent="-228600" lvl="5" marL="2743200" algn="l">
              <a:spcBef>
                <a:spcPts val="135"/>
              </a:spcBef>
              <a:spcAft>
                <a:spcPts val="0"/>
              </a:spcAft>
              <a:buClr>
                <a:srgbClr val="7F7F7F"/>
              </a:buClr>
              <a:buSzPts val="675"/>
              <a:buNone/>
              <a:defRPr sz="675"/>
            </a:lvl6pPr>
            <a:lvl7pPr indent="-228600" lvl="6" marL="3200400" algn="l">
              <a:spcBef>
                <a:spcPts val="135"/>
              </a:spcBef>
              <a:spcAft>
                <a:spcPts val="0"/>
              </a:spcAft>
              <a:buClr>
                <a:srgbClr val="7F7F7F"/>
              </a:buClr>
              <a:buSzPts val="675"/>
              <a:buNone/>
              <a:defRPr sz="675"/>
            </a:lvl7pPr>
            <a:lvl8pPr indent="-228600" lvl="7" marL="3657600" algn="l">
              <a:spcBef>
                <a:spcPts val="135"/>
              </a:spcBef>
              <a:spcAft>
                <a:spcPts val="0"/>
              </a:spcAft>
              <a:buClr>
                <a:srgbClr val="7F7F7F"/>
              </a:buClr>
              <a:buSzPts val="675"/>
              <a:buNone/>
              <a:defRPr sz="675"/>
            </a:lvl8pPr>
            <a:lvl9pPr indent="-228600" lvl="8" marL="4114800" algn="l">
              <a:spcBef>
                <a:spcPts val="135"/>
              </a:spcBef>
              <a:spcAft>
                <a:spcPts val="0"/>
              </a:spcAft>
              <a:buClr>
                <a:srgbClr val="7F7F7F"/>
              </a:buClr>
              <a:buSzPts val="675"/>
              <a:buNone/>
              <a:defRPr sz="675"/>
            </a:lvl9pPr>
          </a:lstStyle>
          <a:p/>
        </p:txBody>
      </p:sp>
      <p:sp>
        <p:nvSpPr>
          <p:cNvPr id="71" name="Google Shape;71;p10"/>
          <p:cNvSpPr txBox="1"/>
          <p:nvPr>
            <p:ph idx="10" type="dt"/>
          </p:nvPr>
        </p:nvSpPr>
        <p:spPr>
          <a:xfrm>
            <a:off x="6363347" y="4767264"/>
            <a:ext cx="2085900" cy="273900"/>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1" type="ftr"/>
          </p:nvPr>
        </p:nvSpPr>
        <p:spPr>
          <a:xfrm>
            <a:off x="659165" y="4767264"/>
            <a:ext cx="2847900" cy="273900"/>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2" type="sldNum"/>
          </p:nvPr>
        </p:nvSpPr>
        <p:spPr>
          <a:xfrm>
            <a:off x="8543279" y="4767264"/>
            <a:ext cx="561900" cy="273900"/>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chemeClr val="lt1"/>
            </a:gs>
            <a:gs pos="76000">
              <a:srgbClr val="F3F3F3"/>
            </a:gs>
            <a:gs pos="92000">
              <a:srgbClr val="D8D8D8"/>
            </a:gs>
            <a:gs pos="100000">
              <a:srgbClr val="D8D8D8"/>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0"/>
            <a:ext cx="8229600" cy="1200000"/>
          </a:xfrm>
          <a:prstGeom prst="rect">
            <a:avLst/>
          </a:prstGeom>
          <a:noFill/>
          <a:ln>
            <a:noFill/>
          </a:ln>
        </p:spPr>
        <p:txBody>
          <a:bodyPr anchorCtr="0" anchor="ctr" bIns="45700" lIns="91425" spcFirstLastPara="1" rIns="91425" wrap="square" tIns="45700">
            <a:noAutofit/>
          </a:bodyPr>
          <a:lstStyle>
            <a:lvl1pPr lvl="0" marR="0" rtl="0" algn="ctr">
              <a:lnSpc>
                <a:spcPct val="120833"/>
              </a:lnSpc>
              <a:spcBef>
                <a:spcPts val="0"/>
              </a:spcBef>
              <a:spcAft>
                <a:spcPts val="0"/>
              </a:spcAft>
              <a:buClr>
                <a:schemeClr val="dk2"/>
              </a:buClr>
              <a:buSzPts val="3600"/>
              <a:buFont typeface="Century Gothic"/>
              <a:buNone/>
              <a:defRPr b="0" i="0" sz="3600" u="none" cap="none" strike="noStrike">
                <a:solidFill>
                  <a:schemeClr val="dk2"/>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420"/>
              </a:spcBef>
              <a:spcAft>
                <a:spcPts val="0"/>
              </a:spcAft>
              <a:buClr>
                <a:srgbClr val="7F7F7F"/>
              </a:buClr>
              <a:buSzPts val="2100"/>
              <a:buFont typeface="Arial"/>
              <a:buChar char="•"/>
              <a:defRPr b="0" i="0" sz="2100" u="none" cap="none" strike="noStrike">
                <a:solidFill>
                  <a:srgbClr val="7F7F7F"/>
                </a:solidFill>
                <a:latin typeface="Century Gothic"/>
                <a:ea typeface="Century Gothic"/>
                <a:cs typeface="Century Gothic"/>
                <a:sym typeface="Century Gothic"/>
              </a:defRPr>
            </a:lvl1pPr>
            <a:lvl2pPr indent="-342900" lvl="1" marL="914400" marR="0" rtl="0" algn="l">
              <a:spcBef>
                <a:spcPts val="360"/>
              </a:spcBef>
              <a:spcAft>
                <a:spcPts val="0"/>
              </a:spcAft>
              <a:buClr>
                <a:srgbClr val="7F7F7F"/>
              </a:buClr>
              <a:buSzPts val="1800"/>
              <a:buFont typeface="Courier New"/>
              <a:buChar char="o"/>
              <a:defRPr b="0" i="0" sz="1800" u="none" cap="none" strike="noStrike">
                <a:solidFill>
                  <a:srgbClr val="7F7F7F"/>
                </a:solidFill>
                <a:latin typeface="Century Gothic"/>
                <a:ea typeface="Century Gothic"/>
                <a:cs typeface="Century Gothic"/>
                <a:sym typeface="Century Gothic"/>
              </a:defRPr>
            </a:lvl2pPr>
            <a:lvl3pPr indent="-323850" lvl="2" marL="1371600" marR="0" rtl="0" algn="l">
              <a:spcBef>
                <a:spcPts val="300"/>
              </a:spcBef>
              <a:spcAft>
                <a:spcPts val="0"/>
              </a:spcAft>
              <a:buClr>
                <a:srgbClr val="7F7F7F"/>
              </a:buClr>
              <a:buSzPts val="1500"/>
              <a:buFont typeface="Arial"/>
              <a:buChar char="•"/>
              <a:defRPr b="0" i="0" sz="1500" u="none" cap="none" strike="noStrike">
                <a:solidFill>
                  <a:srgbClr val="7F7F7F"/>
                </a:solidFill>
                <a:latin typeface="Century Gothic"/>
                <a:ea typeface="Century Gothic"/>
                <a:cs typeface="Century Gothic"/>
                <a:sym typeface="Century Gothic"/>
              </a:defRPr>
            </a:lvl3pPr>
            <a:lvl4pPr indent="-314325" lvl="3" marL="1828800" marR="0" rtl="0" algn="l">
              <a:spcBef>
                <a:spcPts val="270"/>
              </a:spcBef>
              <a:spcAft>
                <a:spcPts val="0"/>
              </a:spcAft>
              <a:buClr>
                <a:srgbClr val="7F7F7F"/>
              </a:buClr>
              <a:buSzPts val="1350"/>
              <a:buFont typeface="Courier New"/>
              <a:buChar char="o"/>
              <a:defRPr b="0" i="0" sz="1350" u="none" cap="none" strike="noStrike">
                <a:solidFill>
                  <a:srgbClr val="7F7F7F"/>
                </a:solidFill>
                <a:latin typeface="Century Gothic"/>
                <a:ea typeface="Century Gothic"/>
                <a:cs typeface="Century Gothic"/>
                <a:sym typeface="Century Gothic"/>
              </a:defRPr>
            </a:lvl4pPr>
            <a:lvl5pPr indent="-314325" lvl="4" marL="2286000" marR="0" rtl="0" algn="l">
              <a:spcBef>
                <a:spcPts val="270"/>
              </a:spcBef>
              <a:spcAft>
                <a:spcPts val="0"/>
              </a:spcAft>
              <a:buClr>
                <a:srgbClr val="7F7F7F"/>
              </a:buClr>
              <a:buSzPts val="1350"/>
              <a:buFont typeface="Arial"/>
              <a:buChar char="•"/>
              <a:defRPr b="0" i="0" sz="1350" u="none" cap="none" strike="noStrike">
                <a:solidFill>
                  <a:srgbClr val="7F7F7F"/>
                </a:solidFill>
                <a:latin typeface="Century Gothic"/>
                <a:ea typeface="Century Gothic"/>
                <a:cs typeface="Century Gothic"/>
                <a:sym typeface="Century Gothic"/>
              </a:defRPr>
            </a:lvl5pPr>
            <a:lvl6pPr indent="-304800" lvl="5" marL="2743200" marR="0" rtl="0" algn="l">
              <a:spcBef>
                <a:spcPts val="240"/>
              </a:spcBef>
              <a:spcAft>
                <a:spcPts val="0"/>
              </a:spcAft>
              <a:buClr>
                <a:srgbClr val="7F7F7F"/>
              </a:buClr>
              <a:buSzPts val="1200"/>
              <a:buFont typeface="Courier New"/>
              <a:buChar char="o"/>
              <a:defRPr b="0" i="0" sz="1200" u="none" cap="none" strike="noStrike">
                <a:solidFill>
                  <a:srgbClr val="7F7F7F"/>
                </a:solidFill>
                <a:latin typeface="Century Gothic"/>
                <a:ea typeface="Century Gothic"/>
                <a:cs typeface="Century Gothic"/>
                <a:sym typeface="Century Gothic"/>
              </a:defRPr>
            </a:lvl6pPr>
            <a:lvl7pPr indent="-304800" lvl="6" marL="3200400" marR="0" rtl="0" algn="l">
              <a:spcBef>
                <a:spcPts val="240"/>
              </a:spcBef>
              <a:spcAft>
                <a:spcPts val="0"/>
              </a:spcAft>
              <a:buClr>
                <a:srgbClr val="7F7F7F"/>
              </a:buClr>
              <a:buSzPts val="1200"/>
              <a:buFont typeface="Arial"/>
              <a:buChar char="•"/>
              <a:defRPr b="0" i="0" sz="1200" u="none" cap="none" strike="noStrike">
                <a:solidFill>
                  <a:srgbClr val="7F7F7F"/>
                </a:solidFill>
                <a:latin typeface="Century Gothic"/>
                <a:ea typeface="Century Gothic"/>
                <a:cs typeface="Century Gothic"/>
                <a:sym typeface="Century Gothic"/>
              </a:defRPr>
            </a:lvl7pPr>
            <a:lvl8pPr indent="-304800" lvl="7" marL="3657600" marR="0" rtl="0" algn="l">
              <a:spcBef>
                <a:spcPts val="240"/>
              </a:spcBef>
              <a:spcAft>
                <a:spcPts val="0"/>
              </a:spcAft>
              <a:buClr>
                <a:srgbClr val="7F7F7F"/>
              </a:buClr>
              <a:buSzPts val="1200"/>
              <a:buFont typeface="Courier New"/>
              <a:buChar char="o"/>
              <a:defRPr b="0" i="0" sz="1200" u="none" cap="none" strike="noStrike">
                <a:solidFill>
                  <a:srgbClr val="7F7F7F"/>
                </a:solidFill>
                <a:latin typeface="Century Gothic"/>
                <a:ea typeface="Century Gothic"/>
                <a:cs typeface="Century Gothic"/>
                <a:sym typeface="Century Gothic"/>
              </a:defRPr>
            </a:lvl8pPr>
            <a:lvl9pPr indent="-304800" lvl="8" marL="4114800" marR="0" rtl="0" algn="l">
              <a:spcBef>
                <a:spcPts val="240"/>
              </a:spcBef>
              <a:spcAft>
                <a:spcPts val="0"/>
              </a:spcAft>
              <a:buClr>
                <a:srgbClr val="7F7F7F"/>
              </a:buClr>
              <a:buSzPts val="1200"/>
              <a:buFont typeface="Arial"/>
              <a:buChar char="•"/>
              <a:defRPr b="0" i="0" sz="1200" u="none" cap="none" strike="noStrike">
                <a:solidFill>
                  <a:srgbClr val="7F7F7F"/>
                </a:solidFill>
                <a:latin typeface="Century Gothic"/>
                <a:ea typeface="Century Gothic"/>
                <a:cs typeface="Century Gothic"/>
                <a:sym typeface="Century Gothic"/>
              </a:defRPr>
            </a:lvl9pPr>
          </a:lstStyle>
          <a:p/>
        </p:txBody>
      </p:sp>
      <p:sp>
        <p:nvSpPr>
          <p:cNvPr id="8" name="Google Shape;8;p1"/>
          <p:cNvSpPr txBox="1"/>
          <p:nvPr>
            <p:ph idx="10" type="dt"/>
          </p:nvPr>
        </p:nvSpPr>
        <p:spPr>
          <a:xfrm>
            <a:off x="6363347" y="4767264"/>
            <a:ext cx="2085900" cy="273900"/>
          </a:xfrm>
          <a:prstGeom prst="rect">
            <a:avLst/>
          </a:prstGeom>
          <a:noFill/>
          <a:ln>
            <a:noFill/>
          </a:ln>
        </p:spPr>
        <p:txBody>
          <a:bodyPr anchorCtr="0" anchor="ctr" bIns="45700" lIns="91425" spcFirstLastPara="1" rIns="45700" wrap="square" tIns="45700">
            <a:noAutofit/>
          </a:bodyPr>
          <a:lstStyle>
            <a:lvl1pPr lvl="0" marR="0" rtl="0" algn="r">
              <a:spcBef>
                <a:spcPts val="0"/>
              </a:spcBef>
              <a:spcAft>
                <a:spcPts val="0"/>
              </a:spcAft>
              <a:buSzPts val="1400"/>
              <a:buNone/>
              <a:defRPr b="0" i="0" sz="900" u="none" cap="none" strike="noStrike">
                <a:solidFill>
                  <a:srgbClr val="595959"/>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2pPr>
            <a:lvl3pPr lvl="2"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3pPr>
            <a:lvl4pPr lvl="3"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4pPr>
            <a:lvl5pPr lvl="4"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5pPr>
            <a:lvl6pPr lvl="5"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6pPr>
            <a:lvl7pPr lvl="6"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7pPr>
            <a:lvl8pPr lvl="7"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8pPr>
            <a:lvl9pPr lvl="8"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9pPr>
          </a:lstStyle>
          <a:p/>
        </p:txBody>
      </p:sp>
      <p:sp>
        <p:nvSpPr>
          <p:cNvPr id="9" name="Google Shape;9;p1"/>
          <p:cNvSpPr txBox="1"/>
          <p:nvPr>
            <p:ph idx="11" type="ftr"/>
          </p:nvPr>
        </p:nvSpPr>
        <p:spPr>
          <a:xfrm>
            <a:off x="659165" y="4767264"/>
            <a:ext cx="2847900" cy="273900"/>
          </a:xfrm>
          <a:prstGeom prst="rect">
            <a:avLst/>
          </a:prstGeom>
          <a:noFill/>
          <a:ln>
            <a:noFill/>
          </a:ln>
        </p:spPr>
        <p:txBody>
          <a:bodyPr anchorCtr="0" anchor="ctr" bIns="45700" lIns="45700" spcFirstLastPara="1" rIns="91425" wrap="square" tIns="45700">
            <a:noAutofit/>
          </a:bodyPr>
          <a:lstStyle>
            <a:lvl1pPr lvl="0" marR="0" rtl="0" algn="l">
              <a:spcBef>
                <a:spcPts val="0"/>
              </a:spcBef>
              <a:spcAft>
                <a:spcPts val="0"/>
              </a:spcAft>
              <a:buSzPts val="1400"/>
              <a:buNone/>
              <a:defRPr b="0" i="0" sz="900" u="none" cap="none" strike="noStrike">
                <a:solidFill>
                  <a:srgbClr val="595959"/>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2pPr>
            <a:lvl3pPr lvl="2"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3pPr>
            <a:lvl4pPr lvl="3"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4pPr>
            <a:lvl5pPr lvl="4"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5pPr>
            <a:lvl6pPr lvl="5"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6pPr>
            <a:lvl7pPr lvl="6"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7pPr>
            <a:lvl8pPr lvl="7"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8pPr>
            <a:lvl9pPr lvl="8"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9pPr>
          </a:lstStyle>
          <a:p/>
        </p:txBody>
      </p:sp>
      <p:sp>
        <p:nvSpPr>
          <p:cNvPr id="10" name="Google Shape;10;p1"/>
          <p:cNvSpPr txBox="1"/>
          <p:nvPr>
            <p:ph idx="12" type="sldNum"/>
          </p:nvPr>
        </p:nvSpPr>
        <p:spPr>
          <a:xfrm>
            <a:off x="8543279" y="4767264"/>
            <a:ext cx="561900" cy="273900"/>
          </a:xfrm>
          <a:prstGeom prst="rect">
            <a:avLst/>
          </a:prstGeom>
          <a:noFill/>
          <a:ln>
            <a:noFill/>
          </a:ln>
        </p:spPr>
        <p:txBody>
          <a:bodyPr anchorCtr="0" anchor="ctr" bIns="45700" lIns="27425" spcFirstLastPara="1" rIns="45700" wrap="square" tIns="45700">
            <a:noAutofit/>
          </a:bodyPr>
          <a:lstStyle>
            <a:lvl1pPr indent="0" lvl="0" marL="0" marR="0" rtl="0" algn="l">
              <a:spcBef>
                <a:spcPts val="0"/>
              </a:spcBef>
              <a:buNone/>
              <a:defRPr b="0" i="0" sz="900" u="none" cap="none" strike="noStrike">
                <a:solidFill>
                  <a:srgbClr val="595959"/>
                </a:solidFill>
                <a:latin typeface="Century Gothic"/>
                <a:ea typeface="Century Gothic"/>
                <a:cs typeface="Century Gothic"/>
                <a:sym typeface="Century Gothic"/>
              </a:defRPr>
            </a:lvl1pPr>
            <a:lvl2pPr indent="0" lvl="1" marL="0" marR="0" rtl="0" algn="l">
              <a:spcBef>
                <a:spcPts val="0"/>
              </a:spcBef>
              <a:buNone/>
              <a:defRPr b="0" i="0" sz="900" u="none" cap="none" strike="noStrike">
                <a:solidFill>
                  <a:srgbClr val="595959"/>
                </a:solidFill>
                <a:latin typeface="Century Gothic"/>
                <a:ea typeface="Century Gothic"/>
                <a:cs typeface="Century Gothic"/>
                <a:sym typeface="Century Gothic"/>
              </a:defRPr>
            </a:lvl2pPr>
            <a:lvl3pPr indent="0" lvl="2" marL="0" marR="0" rtl="0" algn="l">
              <a:spcBef>
                <a:spcPts val="0"/>
              </a:spcBef>
              <a:buNone/>
              <a:defRPr b="0" i="0" sz="900" u="none" cap="none" strike="noStrike">
                <a:solidFill>
                  <a:srgbClr val="595959"/>
                </a:solidFill>
                <a:latin typeface="Century Gothic"/>
                <a:ea typeface="Century Gothic"/>
                <a:cs typeface="Century Gothic"/>
                <a:sym typeface="Century Gothic"/>
              </a:defRPr>
            </a:lvl3pPr>
            <a:lvl4pPr indent="0" lvl="3" marL="0" marR="0" rtl="0" algn="l">
              <a:spcBef>
                <a:spcPts val="0"/>
              </a:spcBef>
              <a:buNone/>
              <a:defRPr b="0" i="0" sz="900" u="none" cap="none" strike="noStrike">
                <a:solidFill>
                  <a:srgbClr val="595959"/>
                </a:solidFill>
                <a:latin typeface="Century Gothic"/>
                <a:ea typeface="Century Gothic"/>
                <a:cs typeface="Century Gothic"/>
                <a:sym typeface="Century Gothic"/>
              </a:defRPr>
            </a:lvl4pPr>
            <a:lvl5pPr indent="0" lvl="4" marL="0" marR="0" rtl="0" algn="l">
              <a:spcBef>
                <a:spcPts val="0"/>
              </a:spcBef>
              <a:buNone/>
              <a:defRPr b="0" i="0" sz="900" u="none" cap="none" strike="noStrike">
                <a:solidFill>
                  <a:srgbClr val="595959"/>
                </a:solidFill>
                <a:latin typeface="Century Gothic"/>
                <a:ea typeface="Century Gothic"/>
                <a:cs typeface="Century Gothic"/>
                <a:sym typeface="Century Gothic"/>
              </a:defRPr>
            </a:lvl5pPr>
            <a:lvl6pPr indent="0" lvl="5" marL="0" marR="0" rtl="0" algn="l">
              <a:spcBef>
                <a:spcPts val="0"/>
              </a:spcBef>
              <a:buNone/>
              <a:defRPr b="0" i="0" sz="900" u="none" cap="none" strike="noStrike">
                <a:solidFill>
                  <a:srgbClr val="595959"/>
                </a:solidFill>
                <a:latin typeface="Century Gothic"/>
                <a:ea typeface="Century Gothic"/>
                <a:cs typeface="Century Gothic"/>
                <a:sym typeface="Century Gothic"/>
              </a:defRPr>
            </a:lvl6pPr>
            <a:lvl7pPr indent="0" lvl="6" marL="0" marR="0" rtl="0" algn="l">
              <a:spcBef>
                <a:spcPts val="0"/>
              </a:spcBef>
              <a:buNone/>
              <a:defRPr b="0" i="0" sz="900" u="none" cap="none" strike="noStrike">
                <a:solidFill>
                  <a:srgbClr val="595959"/>
                </a:solidFill>
                <a:latin typeface="Century Gothic"/>
                <a:ea typeface="Century Gothic"/>
                <a:cs typeface="Century Gothic"/>
                <a:sym typeface="Century Gothic"/>
              </a:defRPr>
            </a:lvl7pPr>
            <a:lvl8pPr indent="0" lvl="7" marL="0" marR="0" rtl="0" algn="l">
              <a:spcBef>
                <a:spcPts val="0"/>
              </a:spcBef>
              <a:buNone/>
              <a:defRPr b="0" i="0" sz="900" u="none" cap="none" strike="noStrike">
                <a:solidFill>
                  <a:srgbClr val="595959"/>
                </a:solidFill>
                <a:latin typeface="Century Gothic"/>
                <a:ea typeface="Century Gothic"/>
                <a:cs typeface="Century Gothic"/>
                <a:sym typeface="Century Gothic"/>
              </a:defRPr>
            </a:lvl8pPr>
            <a:lvl9pPr indent="0" lvl="8" marL="0" marR="0" rtl="0" algn="l">
              <a:spcBef>
                <a:spcPts val="0"/>
              </a:spcBef>
              <a:buNone/>
              <a:defRPr b="0" i="0" sz="900" u="none" cap="none" strike="noStrike">
                <a:solidFill>
                  <a:srgbClr val="595959"/>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
              <a:t>‹#›</a:t>
            </a:fld>
            <a:endParaRPr/>
          </a:p>
        </p:txBody>
      </p:sp>
      <p:sp>
        <p:nvSpPr>
          <p:cNvPr id="11" name="Google Shape;11;p1"/>
          <p:cNvSpPr/>
          <p:nvPr/>
        </p:nvSpPr>
        <p:spPr>
          <a:xfrm>
            <a:off x="8457761" y="4874538"/>
            <a:ext cx="84900" cy="636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Palatino Linotype"/>
              <a:ea typeface="Palatino Linotype"/>
              <a:cs typeface="Palatino Linotype"/>
              <a:sym typeface="Palatino Linotype"/>
            </a:endParaRPr>
          </a:p>
        </p:txBody>
      </p:sp>
      <p:sp>
        <p:nvSpPr>
          <p:cNvPr id="12" name="Google Shape;12;p1"/>
          <p:cNvSpPr/>
          <p:nvPr/>
        </p:nvSpPr>
        <p:spPr>
          <a:xfrm>
            <a:off x="569120" y="4874538"/>
            <a:ext cx="84900" cy="636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Palatino Linotype"/>
              <a:ea typeface="Palatino Linotype"/>
              <a:cs typeface="Palatino Linotype"/>
              <a:sym typeface="Palatino Linotype"/>
            </a:endParaRPr>
          </a:p>
        </p:txBody>
      </p:sp>
      <p:pic>
        <p:nvPicPr>
          <p:cNvPr id="13" name="Google Shape;13;p1"/>
          <p:cNvPicPr preferRelativeResize="0"/>
          <p:nvPr/>
        </p:nvPicPr>
        <p:blipFill rotWithShape="1">
          <a:blip r:embed="rId1">
            <a:alphaModFix/>
          </a:blip>
          <a:srcRect b="0" l="0" r="0" t="0"/>
          <a:stretch/>
        </p:blipFill>
        <p:spPr>
          <a:xfrm>
            <a:off x="7968488" y="4229101"/>
            <a:ext cx="651892" cy="82867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3"/>
          <p:cNvSpPr txBox="1"/>
          <p:nvPr>
            <p:ph type="ctrTitle"/>
          </p:nvPr>
        </p:nvSpPr>
        <p:spPr>
          <a:xfrm>
            <a:off x="685800" y="457201"/>
            <a:ext cx="7772400" cy="320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Amazon Virtual Private Cloud (VPC)</a:t>
            </a:r>
            <a:endParaRPr/>
          </a:p>
        </p:txBody>
      </p:sp>
      <p:sp>
        <p:nvSpPr>
          <p:cNvPr id="91" name="Google Shape;91;p13"/>
          <p:cNvSpPr txBox="1"/>
          <p:nvPr>
            <p:ph idx="1" type="subTitle"/>
          </p:nvPr>
        </p:nvSpPr>
        <p:spPr>
          <a:xfrm>
            <a:off x="1371600" y="3714750"/>
            <a:ext cx="6400800" cy="914400"/>
          </a:xfrm>
          <a:prstGeom prst="rect">
            <a:avLst/>
          </a:prstGeom>
        </p:spPr>
        <p:txBody>
          <a:bodyPr anchorCtr="0" anchor="t" bIns="45700" lIns="91425" spcFirstLastPara="1" rIns="91425" wrap="square" tIns="45700">
            <a:noAutofit/>
          </a:bodyPr>
          <a:lstStyle/>
          <a:p>
            <a:pPr indent="0" lvl="0" marL="0" rtl="0" algn="ctr">
              <a:spcBef>
                <a:spcPts val="360"/>
              </a:spcBef>
              <a:spcAft>
                <a:spcPts val="0"/>
              </a:spcAft>
              <a:buNone/>
            </a:pPr>
            <a:r>
              <a:rPr lang="en"/>
              <a:t>SYS-360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457200" y="0"/>
            <a:ext cx="8229600" cy="1200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AWS Internet Gateway</a:t>
            </a:r>
            <a:endParaRPr/>
          </a:p>
        </p:txBody>
      </p:sp>
      <p:sp>
        <p:nvSpPr>
          <p:cNvPr id="150" name="Google Shape;150;p22"/>
          <p:cNvSpPr txBox="1"/>
          <p:nvPr>
            <p:ph idx="1" type="body"/>
          </p:nvPr>
        </p:nvSpPr>
        <p:spPr>
          <a:xfrm>
            <a:off x="457200" y="874500"/>
            <a:ext cx="3939600" cy="339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I</a:t>
            </a:r>
            <a:r>
              <a:rPr lang="en" sz="1900"/>
              <a:t>nternet Gateway (IGW) is like a “border router”</a:t>
            </a:r>
            <a:endParaRPr sz="1900"/>
          </a:p>
          <a:p>
            <a:pPr indent="0" lvl="0" marL="0" rtl="0" algn="l">
              <a:spcBef>
                <a:spcPts val="360"/>
              </a:spcBef>
              <a:spcAft>
                <a:spcPts val="0"/>
              </a:spcAft>
              <a:buNone/>
            </a:pPr>
            <a:r>
              <a:t/>
            </a:r>
            <a:endParaRPr sz="1900"/>
          </a:p>
          <a:p>
            <a:pPr indent="-330200" lvl="0" marL="457200" rtl="0" algn="l">
              <a:spcBef>
                <a:spcPts val="360"/>
              </a:spcBef>
              <a:spcAft>
                <a:spcPts val="0"/>
              </a:spcAft>
              <a:buSzPts val="1600"/>
              <a:buChar char="•"/>
            </a:pPr>
            <a:r>
              <a:rPr lang="en" sz="1900"/>
              <a:t>Has an interface on your VPC Private Network</a:t>
            </a:r>
            <a:endParaRPr sz="1900"/>
          </a:p>
          <a:p>
            <a:pPr indent="-330200" lvl="0" marL="457200" rtl="0" algn="l">
              <a:spcBef>
                <a:spcPts val="0"/>
              </a:spcBef>
              <a:spcAft>
                <a:spcPts val="0"/>
              </a:spcAft>
              <a:buSzPts val="1600"/>
              <a:buChar char="•"/>
            </a:pPr>
            <a:r>
              <a:rPr lang="en" sz="1900"/>
              <a:t>Adding a Default Route (0.0.0.0) to the VPC routing table that points to the IGW IP</a:t>
            </a:r>
            <a:endParaRPr sz="1900"/>
          </a:p>
          <a:p>
            <a:pPr indent="-330200" lvl="0" marL="457200" rtl="0" algn="l">
              <a:spcBef>
                <a:spcPts val="0"/>
              </a:spcBef>
              <a:spcAft>
                <a:spcPts val="0"/>
              </a:spcAft>
              <a:buSzPts val="1600"/>
              <a:buChar char="•"/>
            </a:pPr>
            <a:r>
              <a:rPr lang="en" sz="1900"/>
              <a:t>Allows VPC to send all external traffic to IGW</a:t>
            </a:r>
            <a:endParaRPr sz="1900"/>
          </a:p>
        </p:txBody>
      </p:sp>
      <p:pic>
        <p:nvPicPr>
          <p:cNvPr id="151" name="Google Shape;151;p22"/>
          <p:cNvPicPr preferRelativeResize="0"/>
          <p:nvPr/>
        </p:nvPicPr>
        <p:blipFill>
          <a:blip r:embed="rId3">
            <a:alphaModFix/>
          </a:blip>
          <a:stretch>
            <a:fillRect/>
          </a:stretch>
        </p:blipFill>
        <p:spPr>
          <a:xfrm>
            <a:off x="4549200" y="1352400"/>
            <a:ext cx="4442400" cy="34666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457200" y="0"/>
            <a:ext cx="8229600" cy="1200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Elastic IPs</a:t>
            </a:r>
            <a:endParaRPr/>
          </a:p>
        </p:txBody>
      </p:sp>
      <p:sp>
        <p:nvSpPr>
          <p:cNvPr id="157" name="Google Shape;157;p23"/>
          <p:cNvSpPr txBox="1"/>
          <p:nvPr>
            <p:ph idx="1" type="body"/>
          </p:nvPr>
        </p:nvSpPr>
        <p:spPr>
          <a:xfrm>
            <a:off x="457200" y="1200151"/>
            <a:ext cx="8229600" cy="339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An Elastic IP address is a static, public IPv4 address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
              <a:t>You can associate an Elastic IP address with any instance or network interface in any VPC in your account.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
              <a:t>With an Elastic IP address, you can mask the failure of an instance by rapidly remapping the address to another instance in your VPC.</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457200" y="0"/>
            <a:ext cx="8229600" cy="1200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Elastic IPs...</a:t>
            </a:r>
            <a:endParaRPr/>
          </a:p>
        </p:txBody>
      </p:sp>
      <p:sp>
        <p:nvSpPr>
          <p:cNvPr id="163" name="Google Shape;163;p24"/>
          <p:cNvSpPr txBox="1"/>
          <p:nvPr>
            <p:ph idx="1" type="body"/>
          </p:nvPr>
        </p:nvSpPr>
        <p:spPr>
          <a:xfrm>
            <a:off x="457200" y="869375"/>
            <a:ext cx="5819100" cy="3725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To use an Elastic IP address, you first allocate it for use in your account.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
              <a:t>Then, you can associate it with an instance or network interface in your VPC.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
              <a:t>Your Elastic IP address remains allocated to your AWS account until you explicitly release it.</a:t>
            </a:r>
            <a:endParaRPr/>
          </a:p>
        </p:txBody>
      </p:sp>
      <p:pic>
        <p:nvPicPr>
          <p:cNvPr id="164" name="Google Shape;164;p24"/>
          <p:cNvPicPr preferRelativeResize="0"/>
          <p:nvPr/>
        </p:nvPicPr>
        <p:blipFill>
          <a:blip r:embed="rId3">
            <a:alphaModFix/>
          </a:blip>
          <a:stretch>
            <a:fillRect/>
          </a:stretch>
        </p:blipFill>
        <p:spPr>
          <a:xfrm>
            <a:off x="6000825" y="2643175"/>
            <a:ext cx="3143174" cy="2452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457200" y="0"/>
            <a:ext cx="8229600" cy="751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Elastic IP Rules</a:t>
            </a:r>
            <a:endParaRPr/>
          </a:p>
        </p:txBody>
      </p:sp>
      <p:sp>
        <p:nvSpPr>
          <p:cNvPr id="170" name="Google Shape;170;p25"/>
          <p:cNvSpPr txBox="1"/>
          <p:nvPr>
            <p:ph idx="1" type="body"/>
          </p:nvPr>
        </p:nvSpPr>
        <p:spPr>
          <a:xfrm>
            <a:off x="457200" y="634425"/>
            <a:ext cx="5819100" cy="39603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An Elastic IP address can be associated with a single instance or network interface at a time.</a:t>
            </a:r>
            <a:endParaRPr/>
          </a:p>
          <a:p>
            <a:pPr indent="-342900" lvl="0" marL="457200" rtl="0" algn="l">
              <a:spcBef>
                <a:spcPts val="0"/>
              </a:spcBef>
              <a:spcAft>
                <a:spcPts val="0"/>
              </a:spcAft>
              <a:buSzPts val="1800"/>
              <a:buChar char="•"/>
            </a:pPr>
            <a:r>
              <a:rPr lang="en"/>
              <a:t>You can move an Elastic IP address from one instance or network interface to another.</a:t>
            </a:r>
            <a:endParaRPr/>
          </a:p>
          <a:p>
            <a:pPr indent="-342900" lvl="0" marL="457200" rtl="0" algn="l">
              <a:spcBef>
                <a:spcPts val="0"/>
              </a:spcBef>
              <a:spcAft>
                <a:spcPts val="0"/>
              </a:spcAft>
              <a:buSzPts val="1800"/>
              <a:buChar char="•"/>
            </a:pPr>
            <a:r>
              <a:rPr lang="en"/>
              <a:t>Limited to </a:t>
            </a:r>
            <a:r>
              <a:rPr b="1" lang="en"/>
              <a:t>5 Elastic IP’s per account</a:t>
            </a:r>
            <a:endParaRPr b="1"/>
          </a:p>
          <a:p>
            <a:pPr indent="-342900" lvl="0" marL="457200" rtl="0" algn="l">
              <a:spcBef>
                <a:spcPts val="0"/>
              </a:spcBef>
              <a:spcAft>
                <a:spcPts val="0"/>
              </a:spcAft>
              <a:buSzPts val="1800"/>
              <a:buChar char="•"/>
            </a:pPr>
            <a:r>
              <a:rPr lang="en"/>
              <a:t>No charge when Elastic IP is associated with a running instance</a:t>
            </a:r>
            <a:endParaRPr/>
          </a:p>
          <a:p>
            <a:pPr indent="-342900" lvl="1" marL="914400" rtl="0" algn="l">
              <a:spcBef>
                <a:spcPts val="0"/>
              </a:spcBef>
              <a:spcAft>
                <a:spcPts val="0"/>
              </a:spcAft>
              <a:buSzPts val="1800"/>
              <a:buChar char="o"/>
            </a:pPr>
            <a:r>
              <a:rPr lang="en"/>
              <a:t>To ensure efficient use of Elastic IP addresses,there is a small hourly charge when they are reserved but not associated with a running instance</a:t>
            </a:r>
            <a:endParaRPr/>
          </a:p>
        </p:txBody>
      </p:sp>
      <p:pic>
        <p:nvPicPr>
          <p:cNvPr id="171" name="Google Shape;171;p25"/>
          <p:cNvPicPr preferRelativeResize="0"/>
          <p:nvPr/>
        </p:nvPicPr>
        <p:blipFill>
          <a:blip r:embed="rId3">
            <a:alphaModFix/>
          </a:blip>
          <a:stretch>
            <a:fillRect/>
          </a:stretch>
        </p:blipFill>
        <p:spPr>
          <a:xfrm>
            <a:off x="6000825" y="2643175"/>
            <a:ext cx="3143174" cy="2452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457200" y="0"/>
            <a:ext cx="8229600" cy="1200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VPC Definitions</a:t>
            </a:r>
            <a:endParaRPr/>
          </a:p>
        </p:txBody>
      </p:sp>
      <p:sp>
        <p:nvSpPr>
          <p:cNvPr id="177" name="Google Shape;177;p26"/>
          <p:cNvSpPr txBox="1"/>
          <p:nvPr>
            <p:ph idx="1" type="body"/>
          </p:nvPr>
        </p:nvSpPr>
        <p:spPr>
          <a:xfrm>
            <a:off x="197350" y="917376"/>
            <a:ext cx="8229600" cy="339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A </a:t>
            </a:r>
            <a:r>
              <a:rPr b="1" lang="en"/>
              <a:t>subnet</a:t>
            </a:r>
            <a:r>
              <a:rPr lang="en"/>
              <a:t> is a segment of the VPC IP address range, where we can launch EC2 Instances, RDS, and other AWS resources.</a:t>
            </a:r>
            <a:endParaRPr/>
          </a:p>
          <a:p>
            <a:pPr indent="-342900" lvl="0" marL="457200" rtl="0" algn="l">
              <a:spcBef>
                <a:spcPts val="360"/>
              </a:spcBef>
              <a:spcAft>
                <a:spcPts val="0"/>
              </a:spcAft>
              <a:buSzPts val="1800"/>
              <a:buChar char="•"/>
            </a:pPr>
            <a:r>
              <a:rPr lang="en"/>
              <a:t>Subnets are further classified as </a:t>
            </a:r>
            <a:r>
              <a:rPr b="1" lang="en"/>
              <a:t>Public</a:t>
            </a:r>
            <a:r>
              <a:rPr lang="en"/>
              <a:t> and </a:t>
            </a:r>
            <a:r>
              <a:rPr b="1" lang="en"/>
              <a:t>Private</a:t>
            </a:r>
            <a:r>
              <a:rPr lang="en"/>
              <a:t>.</a:t>
            </a:r>
            <a:endParaRPr/>
          </a:p>
          <a:p>
            <a:pPr indent="-342900" lvl="0" marL="457200" rtl="0" algn="l">
              <a:spcBef>
                <a:spcPts val="0"/>
              </a:spcBef>
              <a:spcAft>
                <a:spcPts val="0"/>
              </a:spcAft>
              <a:buSzPts val="1800"/>
              <a:buChar char="•"/>
            </a:pPr>
            <a:r>
              <a:rPr b="1" lang="en"/>
              <a:t>Public subnets</a:t>
            </a:r>
            <a:r>
              <a:rPr lang="en"/>
              <a:t> hold resources that can be accessed from the Internet.</a:t>
            </a:r>
            <a:endParaRPr/>
          </a:p>
          <a:p>
            <a:pPr indent="-342900" lvl="0" marL="457200" rtl="0" algn="l">
              <a:spcBef>
                <a:spcPts val="0"/>
              </a:spcBef>
              <a:spcAft>
                <a:spcPts val="0"/>
              </a:spcAft>
              <a:buSzPts val="1800"/>
              <a:buChar char="•"/>
            </a:pPr>
            <a:r>
              <a:rPr lang="en"/>
              <a:t>Common attributes for instances in </a:t>
            </a:r>
            <a:r>
              <a:rPr b="1" lang="en"/>
              <a:t>Public Subnets</a:t>
            </a:r>
            <a:r>
              <a:rPr lang="en"/>
              <a:t> to have are:</a:t>
            </a:r>
            <a:endParaRPr/>
          </a:p>
          <a:p>
            <a:pPr indent="-342900" lvl="1" marL="914400" rtl="0" algn="l">
              <a:spcBef>
                <a:spcPts val="0"/>
              </a:spcBef>
              <a:spcAft>
                <a:spcPts val="0"/>
              </a:spcAft>
              <a:buSzPts val="1800"/>
              <a:buChar char="o"/>
            </a:pPr>
            <a:r>
              <a:rPr lang="en"/>
              <a:t>Elastic IP (EIP) address or Public IP address attached to the EC2 instance.</a:t>
            </a:r>
            <a:endParaRPr/>
          </a:p>
          <a:p>
            <a:pPr indent="-342900" lvl="1" marL="914400" rtl="0" algn="l">
              <a:spcBef>
                <a:spcPts val="0"/>
              </a:spcBef>
              <a:spcAft>
                <a:spcPts val="0"/>
              </a:spcAft>
              <a:buSzPts val="1800"/>
              <a:buChar char="o"/>
            </a:pPr>
            <a:r>
              <a:rPr lang="en"/>
              <a:t>IGW attached to the VPC.</a:t>
            </a:r>
            <a:endParaRPr/>
          </a:p>
          <a:p>
            <a:pPr indent="-342900" lvl="1" marL="914400" rtl="0" algn="l">
              <a:spcBef>
                <a:spcPts val="0"/>
              </a:spcBef>
              <a:spcAft>
                <a:spcPts val="0"/>
              </a:spcAft>
              <a:buSzPts val="1800"/>
              <a:buChar char="o"/>
            </a:pPr>
            <a:r>
              <a:rPr lang="en"/>
              <a:t>The subnet must have a route table entry with destination as internet gateway (IGW) 0.0.0.0/0.</a:t>
            </a:r>
            <a:endParaRPr/>
          </a:p>
          <a:p>
            <a:pPr indent="-342900" lvl="0" marL="457200" rtl="0" algn="l">
              <a:spcBef>
                <a:spcPts val="0"/>
              </a:spcBef>
              <a:spcAft>
                <a:spcPts val="0"/>
              </a:spcAft>
              <a:buSzPts val="1800"/>
              <a:buChar char="•"/>
            </a:pPr>
            <a:r>
              <a:rPr b="1" lang="en"/>
              <a:t>Private Subnets</a:t>
            </a:r>
            <a:r>
              <a:rPr lang="en"/>
              <a:t> not accessible from Internet (unless using NAT)</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457200" y="0"/>
            <a:ext cx="8229600" cy="1200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VPC Definitions - Route Tables</a:t>
            </a:r>
            <a:endParaRPr/>
          </a:p>
        </p:txBody>
      </p:sp>
      <p:sp>
        <p:nvSpPr>
          <p:cNvPr id="183" name="Google Shape;183;p27"/>
          <p:cNvSpPr txBox="1"/>
          <p:nvPr>
            <p:ph idx="1" type="body"/>
          </p:nvPr>
        </p:nvSpPr>
        <p:spPr>
          <a:xfrm>
            <a:off x="411350" y="909726"/>
            <a:ext cx="8229600" cy="3394500"/>
          </a:xfrm>
          <a:prstGeom prst="rect">
            <a:avLst/>
          </a:prstGeom>
        </p:spPr>
        <p:txBody>
          <a:bodyPr anchorCtr="0" anchor="t" bIns="45700" lIns="91425" spcFirstLastPara="1" rIns="91425" wrap="square" tIns="45700">
            <a:noAutofit/>
          </a:bodyPr>
          <a:lstStyle/>
          <a:p>
            <a:pPr indent="-330200" lvl="0" marL="457200" rtl="0" algn="l">
              <a:spcBef>
                <a:spcPts val="360"/>
              </a:spcBef>
              <a:spcAft>
                <a:spcPts val="0"/>
              </a:spcAft>
              <a:buSzPts val="1600"/>
              <a:buChar char="•"/>
            </a:pPr>
            <a:r>
              <a:rPr lang="en" sz="1900"/>
              <a:t>Multiple subnets can be associated with a single </a:t>
            </a:r>
            <a:r>
              <a:rPr b="1" lang="en" sz="1900"/>
              <a:t>route table.</a:t>
            </a:r>
            <a:r>
              <a:rPr lang="en" sz="1900"/>
              <a:t> However, a single subnet cannot be associated with multiple route tables.</a:t>
            </a:r>
            <a:endParaRPr sz="1900"/>
          </a:p>
          <a:p>
            <a:pPr indent="-330200" lvl="0" marL="457200" rtl="0" algn="l">
              <a:spcBef>
                <a:spcPts val="0"/>
              </a:spcBef>
              <a:spcAft>
                <a:spcPts val="0"/>
              </a:spcAft>
              <a:buSzPts val="1600"/>
              <a:buChar char="•"/>
            </a:pPr>
            <a:r>
              <a:rPr lang="en" sz="1900"/>
              <a:t>Route tables hold sets of rules, called routes that are used to determine where the traffic is directed.</a:t>
            </a:r>
            <a:endParaRPr sz="1900"/>
          </a:p>
          <a:p>
            <a:pPr indent="-330200" lvl="0" marL="457200" rtl="0" algn="l">
              <a:spcBef>
                <a:spcPts val="0"/>
              </a:spcBef>
              <a:spcAft>
                <a:spcPts val="0"/>
              </a:spcAft>
              <a:buSzPts val="1600"/>
              <a:buChar char="•"/>
            </a:pPr>
            <a:r>
              <a:rPr lang="en" sz="1900"/>
              <a:t>Every</a:t>
            </a:r>
            <a:r>
              <a:rPr b="1" lang="en" sz="1900"/>
              <a:t> subnet in a VPC is linked to the route table.</a:t>
            </a:r>
            <a:endParaRPr b="1" sz="1900"/>
          </a:p>
          <a:p>
            <a:pPr indent="-330200" lvl="0" marL="457200" rtl="0" algn="l">
              <a:spcBef>
                <a:spcPts val="0"/>
              </a:spcBef>
              <a:spcAft>
                <a:spcPts val="0"/>
              </a:spcAft>
              <a:buSzPts val="1600"/>
              <a:buChar char="•"/>
            </a:pPr>
            <a:r>
              <a:rPr lang="en" sz="1900"/>
              <a:t>Primary or Main route tables are the ones that automatically come with your VPC. They control the routing for all subnets that are not explicitly associated with any other route table.</a:t>
            </a:r>
            <a:endParaRPr sz="1900"/>
          </a:p>
          <a:p>
            <a:pPr indent="-330200" lvl="0" marL="457200" rtl="0" algn="l">
              <a:spcBef>
                <a:spcPts val="0"/>
              </a:spcBef>
              <a:spcAft>
                <a:spcPts val="0"/>
              </a:spcAft>
              <a:buSzPts val="1600"/>
              <a:buChar char="•"/>
            </a:pPr>
            <a:r>
              <a:rPr lang="en" sz="1900"/>
              <a:t>The default route table cannot be deleted.</a:t>
            </a:r>
            <a:endParaRPr sz="1900"/>
          </a:p>
          <a:p>
            <a:pPr indent="-330200" lvl="0" marL="457200" rtl="0" algn="l">
              <a:spcBef>
                <a:spcPts val="0"/>
              </a:spcBef>
              <a:spcAft>
                <a:spcPts val="0"/>
              </a:spcAft>
              <a:buSzPts val="1600"/>
              <a:buChar char="•"/>
            </a:pPr>
            <a:r>
              <a:rPr lang="en" sz="1900"/>
              <a:t>Custom route tables are the ones you create for your VPC, and you can add routes as needed.</a:t>
            </a:r>
            <a:endParaRPr sz="1900"/>
          </a:p>
          <a:p>
            <a:pPr indent="-330200" lvl="0" marL="457200" rtl="0" algn="l">
              <a:spcBef>
                <a:spcPts val="0"/>
              </a:spcBef>
              <a:spcAft>
                <a:spcPts val="0"/>
              </a:spcAft>
              <a:buSzPts val="1600"/>
              <a:buChar char="•"/>
            </a:pPr>
            <a:r>
              <a:rPr lang="en" sz="1900"/>
              <a:t>Custom route tables can be deleted when not required.</a:t>
            </a: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457200" y="0"/>
            <a:ext cx="8229600" cy="1200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VPC Definitions - Internet Gateways</a:t>
            </a:r>
            <a:endParaRPr/>
          </a:p>
        </p:txBody>
      </p:sp>
      <p:sp>
        <p:nvSpPr>
          <p:cNvPr id="189" name="Google Shape;189;p28"/>
          <p:cNvSpPr txBox="1"/>
          <p:nvPr>
            <p:ph idx="1" type="body"/>
          </p:nvPr>
        </p:nvSpPr>
        <p:spPr>
          <a:xfrm>
            <a:off x="457200" y="1200151"/>
            <a:ext cx="8229600" cy="3394500"/>
          </a:xfrm>
          <a:prstGeom prst="rect">
            <a:avLst/>
          </a:prstGeom>
        </p:spPr>
        <p:txBody>
          <a:bodyPr anchorCtr="0" anchor="t" bIns="45700" lIns="91425" spcFirstLastPara="1" rIns="91425" wrap="square" tIns="45700">
            <a:noAutofit/>
          </a:bodyPr>
          <a:lstStyle/>
          <a:p>
            <a:pPr indent="-330200" lvl="0" marL="457200" rtl="0" algn="l">
              <a:spcBef>
                <a:spcPts val="360"/>
              </a:spcBef>
              <a:spcAft>
                <a:spcPts val="0"/>
              </a:spcAft>
              <a:buSzPts val="1600"/>
              <a:buChar char="•"/>
            </a:pPr>
            <a:r>
              <a:rPr lang="en"/>
              <a:t>I</a:t>
            </a:r>
            <a:r>
              <a:rPr b="1" lang="en"/>
              <a:t>nternet Gateway (IGW) is a virtual router</a:t>
            </a:r>
            <a:r>
              <a:rPr lang="en"/>
              <a:t> which helps a VPC connect to the Internet.</a:t>
            </a:r>
            <a:endParaRPr/>
          </a:p>
          <a:p>
            <a:pPr indent="-330200" lvl="0" marL="457200" rtl="0" algn="l">
              <a:spcBef>
                <a:spcPts val="360"/>
              </a:spcBef>
              <a:spcAft>
                <a:spcPts val="0"/>
              </a:spcAft>
              <a:buSzPts val="1600"/>
              <a:buChar char="•"/>
            </a:pPr>
            <a:r>
              <a:rPr lang="en"/>
              <a:t>By default, instances that are launched in a VPC cannot communicate with the Internet. To enable Internet access, Internet gateway needed to be attached to the VPC.</a:t>
            </a:r>
            <a:endParaRPr/>
          </a:p>
          <a:p>
            <a:pPr indent="-330200" lvl="0" marL="457200" rtl="0" algn="l">
              <a:spcBef>
                <a:spcPts val="360"/>
              </a:spcBef>
              <a:spcAft>
                <a:spcPts val="0"/>
              </a:spcAft>
              <a:buSzPts val="1600"/>
              <a:buChar char="•"/>
            </a:pPr>
            <a:r>
              <a:rPr lang="en"/>
              <a:t>Public subnets gets connected to IGW through route tables to get accessed over the Internet.</a:t>
            </a:r>
            <a:endParaRPr/>
          </a:p>
          <a:p>
            <a:pPr indent="-330200" lvl="0" marL="457200" rtl="0" algn="l">
              <a:spcBef>
                <a:spcPts val="360"/>
              </a:spcBef>
              <a:spcAft>
                <a:spcPts val="0"/>
              </a:spcAft>
              <a:buSzPts val="1600"/>
              <a:buChar char="•"/>
            </a:pPr>
            <a:r>
              <a:rPr lang="en"/>
              <a:t>Internet Gateways are horizontally scalable, highly available and redundant.</a:t>
            </a:r>
            <a:endParaRPr sz="19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457200" y="0"/>
            <a:ext cx="8229600" cy="1200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VPC Definitions - NAT and ACLs</a:t>
            </a:r>
            <a:endParaRPr/>
          </a:p>
        </p:txBody>
      </p:sp>
      <p:sp>
        <p:nvSpPr>
          <p:cNvPr id="195" name="Google Shape;195;p29"/>
          <p:cNvSpPr txBox="1"/>
          <p:nvPr>
            <p:ph idx="1" type="body"/>
          </p:nvPr>
        </p:nvSpPr>
        <p:spPr>
          <a:xfrm>
            <a:off x="457200" y="1200151"/>
            <a:ext cx="8229600" cy="3394500"/>
          </a:xfrm>
          <a:prstGeom prst="rect">
            <a:avLst/>
          </a:prstGeom>
        </p:spPr>
        <p:txBody>
          <a:bodyPr anchorCtr="0" anchor="t" bIns="45700" lIns="91425" spcFirstLastPara="1" rIns="91425" wrap="square" tIns="45700">
            <a:noAutofit/>
          </a:bodyPr>
          <a:lstStyle/>
          <a:p>
            <a:pPr indent="-330200" lvl="0" marL="457200" rtl="0" algn="l">
              <a:spcBef>
                <a:spcPts val="360"/>
              </a:spcBef>
              <a:spcAft>
                <a:spcPts val="0"/>
              </a:spcAft>
              <a:buSzPts val="1600"/>
              <a:buChar char="•"/>
            </a:pPr>
            <a:r>
              <a:rPr b="1" lang="en"/>
              <a:t>NAT </a:t>
            </a:r>
            <a:r>
              <a:rPr lang="en"/>
              <a:t>devices can be either an Instance / Gateway residing in Public subnet, (to which an EIP is assigned).</a:t>
            </a:r>
            <a:endParaRPr/>
          </a:p>
          <a:p>
            <a:pPr indent="-330200" lvl="0" marL="457200" rtl="0" algn="l">
              <a:spcBef>
                <a:spcPts val="360"/>
              </a:spcBef>
              <a:spcAft>
                <a:spcPts val="0"/>
              </a:spcAft>
              <a:buSzPts val="1600"/>
              <a:buChar char="•"/>
            </a:pPr>
            <a:r>
              <a:rPr lang="en"/>
              <a:t>NAT devices help instances in Private subnets interact with the Internet.</a:t>
            </a:r>
            <a:endParaRPr/>
          </a:p>
          <a:p>
            <a:pPr indent="-330200" lvl="0" marL="457200" rtl="0" algn="l">
              <a:spcBef>
                <a:spcPts val="360"/>
              </a:spcBef>
              <a:spcAft>
                <a:spcPts val="0"/>
              </a:spcAft>
              <a:buSzPts val="1600"/>
              <a:buChar char="•"/>
            </a:pPr>
            <a:r>
              <a:rPr b="1" lang="en"/>
              <a:t>Access Control List (ACL)</a:t>
            </a:r>
            <a:r>
              <a:rPr lang="en"/>
              <a:t> is an optional layer of security that acts as a firewall for controlling network traffic in and out of the subnet.</a:t>
            </a:r>
            <a:endParaRPr/>
          </a:p>
          <a:p>
            <a:pPr indent="-330200" lvl="0" marL="457200" rtl="0" algn="l">
              <a:spcBef>
                <a:spcPts val="360"/>
              </a:spcBef>
              <a:spcAft>
                <a:spcPts val="0"/>
              </a:spcAft>
              <a:buSzPts val="1600"/>
              <a:buChar char="•"/>
            </a:pPr>
            <a:r>
              <a:rPr lang="en"/>
              <a:t>Rules are defined with the ACL for allowing or denying network traffic either on ports / IP addresses.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457200" y="0"/>
            <a:ext cx="8229600" cy="701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2900"/>
              <a:t>VPC With Single Public Subnet</a:t>
            </a:r>
            <a:endParaRPr sz="2900"/>
          </a:p>
        </p:txBody>
      </p:sp>
      <p:sp>
        <p:nvSpPr>
          <p:cNvPr id="201" name="Google Shape;201;p30"/>
          <p:cNvSpPr txBox="1"/>
          <p:nvPr>
            <p:ph idx="1" type="body"/>
          </p:nvPr>
        </p:nvSpPr>
        <p:spPr>
          <a:xfrm>
            <a:off x="457200" y="1200151"/>
            <a:ext cx="8229600" cy="339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202" name="Google Shape;202;p30"/>
          <p:cNvPicPr preferRelativeResize="0"/>
          <p:nvPr/>
        </p:nvPicPr>
        <p:blipFill>
          <a:blip r:embed="rId3">
            <a:alphaModFix/>
          </a:blip>
          <a:stretch>
            <a:fillRect/>
          </a:stretch>
        </p:blipFill>
        <p:spPr>
          <a:xfrm>
            <a:off x="2324350" y="663300"/>
            <a:ext cx="5219000" cy="4431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457200" y="0"/>
            <a:ext cx="8229600" cy="584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100"/>
              <a:t>VPC with Public and Private Subnets</a:t>
            </a:r>
            <a:endParaRPr sz="3100"/>
          </a:p>
        </p:txBody>
      </p:sp>
      <p:pic>
        <p:nvPicPr>
          <p:cNvPr id="208" name="Google Shape;208;p31"/>
          <p:cNvPicPr preferRelativeResize="0"/>
          <p:nvPr/>
        </p:nvPicPr>
        <p:blipFill>
          <a:blip r:embed="rId3">
            <a:alphaModFix/>
          </a:blip>
          <a:stretch>
            <a:fillRect/>
          </a:stretch>
        </p:blipFill>
        <p:spPr>
          <a:xfrm>
            <a:off x="2256316" y="517000"/>
            <a:ext cx="6019359" cy="4559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457200" y="0"/>
            <a:ext cx="8229600" cy="642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Amazon VPC</a:t>
            </a:r>
            <a:endParaRPr/>
          </a:p>
        </p:txBody>
      </p:sp>
      <p:sp>
        <p:nvSpPr>
          <p:cNvPr id="97" name="Google Shape;97;p14"/>
          <p:cNvSpPr txBox="1"/>
          <p:nvPr>
            <p:ph idx="1" type="body"/>
          </p:nvPr>
        </p:nvSpPr>
        <p:spPr>
          <a:xfrm>
            <a:off x="457200" y="600875"/>
            <a:ext cx="8229600" cy="39939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Amazon Virtual Private Cloud (Amazon VPC) enables you to launch AWS resources into a </a:t>
            </a:r>
            <a:r>
              <a:rPr b="1" lang="en"/>
              <a:t>virtual network</a:t>
            </a:r>
            <a:r>
              <a:rPr lang="en"/>
              <a:t> that you've defined.</a:t>
            </a:r>
            <a:endParaRPr/>
          </a:p>
          <a:p>
            <a:pPr indent="0" lvl="0" marL="0" rtl="0" algn="l">
              <a:spcBef>
                <a:spcPts val="360"/>
              </a:spcBef>
              <a:spcAft>
                <a:spcPts val="0"/>
              </a:spcAft>
              <a:buNone/>
            </a:pPr>
            <a:r>
              <a:t/>
            </a:r>
            <a:endParaRPr sz="1300"/>
          </a:p>
          <a:p>
            <a:pPr indent="0" lvl="0" marL="0" rtl="0" algn="l">
              <a:spcBef>
                <a:spcPts val="360"/>
              </a:spcBef>
              <a:spcAft>
                <a:spcPts val="0"/>
              </a:spcAft>
              <a:buNone/>
            </a:pPr>
            <a:r>
              <a:rPr lang="en"/>
              <a:t>Amazon VPC is the networking layer for Amazon EC2</a:t>
            </a:r>
            <a:endParaRPr/>
          </a:p>
          <a:p>
            <a:pPr indent="0" lvl="0" marL="0" rtl="0" algn="l">
              <a:spcBef>
                <a:spcPts val="360"/>
              </a:spcBef>
              <a:spcAft>
                <a:spcPts val="0"/>
              </a:spcAft>
              <a:buNone/>
            </a:pPr>
            <a:r>
              <a:t/>
            </a:r>
            <a:endParaRPr sz="900"/>
          </a:p>
          <a:p>
            <a:pPr indent="0" lvl="0" marL="0" rtl="0" algn="l">
              <a:spcBef>
                <a:spcPts val="360"/>
              </a:spcBef>
              <a:spcAft>
                <a:spcPts val="0"/>
              </a:spcAft>
              <a:buNone/>
            </a:pPr>
            <a:r>
              <a:rPr lang="en"/>
              <a:t>The VPC closely resembles a traditional network, with the benefits of using the scalable infrastructure of AWS.</a:t>
            </a:r>
            <a:endParaRPr/>
          </a:p>
        </p:txBody>
      </p:sp>
      <p:pic>
        <p:nvPicPr>
          <p:cNvPr id="98" name="Google Shape;98;p14"/>
          <p:cNvPicPr preferRelativeResize="0"/>
          <p:nvPr/>
        </p:nvPicPr>
        <p:blipFill>
          <a:blip r:embed="rId3">
            <a:alphaModFix/>
          </a:blip>
          <a:stretch>
            <a:fillRect/>
          </a:stretch>
        </p:blipFill>
        <p:spPr>
          <a:xfrm>
            <a:off x="6544879" y="3051925"/>
            <a:ext cx="2489975" cy="20915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457200" y="0"/>
            <a:ext cx="8229600" cy="617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2800"/>
              <a:t>VPC with Private Subnet and Site-to-Site VPN</a:t>
            </a:r>
            <a:endParaRPr sz="2800"/>
          </a:p>
        </p:txBody>
      </p:sp>
      <p:sp>
        <p:nvSpPr>
          <p:cNvPr id="214" name="Google Shape;214;p32"/>
          <p:cNvSpPr txBox="1"/>
          <p:nvPr>
            <p:ph idx="1" type="body"/>
          </p:nvPr>
        </p:nvSpPr>
        <p:spPr>
          <a:xfrm>
            <a:off x="457200" y="542125"/>
            <a:ext cx="3042900" cy="4052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Very Common</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
              <a:t>Can extend private data center to cloud!</a:t>
            </a:r>
            <a:endParaRPr/>
          </a:p>
        </p:txBody>
      </p:sp>
      <p:pic>
        <p:nvPicPr>
          <p:cNvPr id="215" name="Google Shape;215;p32"/>
          <p:cNvPicPr preferRelativeResize="0"/>
          <p:nvPr/>
        </p:nvPicPr>
        <p:blipFill>
          <a:blip r:embed="rId3">
            <a:alphaModFix/>
          </a:blip>
          <a:stretch>
            <a:fillRect/>
          </a:stretch>
        </p:blipFill>
        <p:spPr>
          <a:xfrm>
            <a:off x="3500099" y="500175"/>
            <a:ext cx="5528625" cy="4538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457200" y="0"/>
            <a:ext cx="8229600" cy="726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Lab</a:t>
            </a:r>
            <a:endParaRPr/>
          </a:p>
        </p:txBody>
      </p:sp>
      <p:sp>
        <p:nvSpPr>
          <p:cNvPr id="221" name="Google Shape;221;p33"/>
          <p:cNvSpPr txBox="1"/>
          <p:nvPr>
            <p:ph idx="1" type="body"/>
          </p:nvPr>
        </p:nvSpPr>
        <p:spPr>
          <a:xfrm>
            <a:off x="457200" y="1200151"/>
            <a:ext cx="8229600" cy="339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222" name="Google Shape;222;p33"/>
          <p:cNvPicPr preferRelativeResize="0"/>
          <p:nvPr/>
        </p:nvPicPr>
        <p:blipFill>
          <a:blip r:embed="rId3">
            <a:alphaModFix/>
          </a:blip>
          <a:stretch>
            <a:fillRect/>
          </a:stretch>
        </p:blipFill>
        <p:spPr>
          <a:xfrm>
            <a:off x="2606125" y="603775"/>
            <a:ext cx="4538574" cy="45014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457200" y="0"/>
            <a:ext cx="8229600" cy="1200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Key Components of VPC</a:t>
            </a:r>
            <a:endParaRPr/>
          </a:p>
        </p:txBody>
      </p:sp>
      <p:sp>
        <p:nvSpPr>
          <p:cNvPr id="104" name="Google Shape;104;p15"/>
          <p:cNvSpPr txBox="1"/>
          <p:nvPr>
            <p:ph idx="1" type="body"/>
          </p:nvPr>
        </p:nvSpPr>
        <p:spPr>
          <a:xfrm>
            <a:off x="457200" y="833975"/>
            <a:ext cx="8229600" cy="3760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
              <a:t>Virtual private cloud (VPC)</a:t>
            </a:r>
            <a:r>
              <a:rPr lang="en"/>
              <a:t> — A virtual network dedicated to your AWS account.</a:t>
            </a:r>
            <a:endParaRPr/>
          </a:p>
          <a:p>
            <a:pPr indent="0" lvl="0" marL="457200" rtl="0" algn="l">
              <a:spcBef>
                <a:spcPts val="0"/>
              </a:spcBef>
              <a:spcAft>
                <a:spcPts val="0"/>
              </a:spcAft>
              <a:buNone/>
            </a:pPr>
            <a:r>
              <a:t/>
            </a:r>
            <a:endParaRPr/>
          </a:p>
          <a:p>
            <a:pPr indent="0" lvl="0" marL="0" rtl="0" algn="l">
              <a:spcBef>
                <a:spcPts val="0"/>
              </a:spcBef>
              <a:spcAft>
                <a:spcPts val="0"/>
              </a:spcAft>
              <a:buNone/>
            </a:pPr>
            <a:r>
              <a:rPr b="1" lang="en"/>
              <a:t>Subnet</a:t>
            </a:r>
            <a:r>
              <a:rPr lang="en"/>
              <a:t> — A range of IP addresses in your VPC.</a:t>
            </a:r>
            <a:endParaRPr/>
          </a:p>
          <a:p>
            <a:pPr indent="0" lvl="0" marL="457200" rtl="0" algn="l">
              <a:spcBef>
                <a:spcPts val="0"/>
              </a:spcBef>
              <a:spcAft>
                <a:spcPts val="0"/>
              </a:spcAft>
              <a:buNone/>
            </a:pPr>
            <a:r>
              <a:t/>
            </a:r>
            <a:endParaRPr/>
          </a:p>
          <a:p>
            <a:pPr indent="0" lvl="0" marL="0" rtl="0" algn="l">
              <a:spcBef>
                <a:spcPts val="0"/>
              </a:spcBef>
              <a:spcAft>
                <a:spcPts val="0"/>
              </a:spcAft>
              <a:buNone/>
            </a:pPr>
            <a:r>
              <a:rPr b="1" lang="en"/>
              <a:t>Route table</a:t>
            </a:r>
            <a:r>
              <a:rPr lang="en"/>
              <a:t> — A set of rules, called routes, that are used to determine where network traffic is directed.</a:t>
            </a:r>
            <a:endParaRPr/>
          </a:p>
          <a:p>
            <a:pPr indent="0" lvl="0" marL="457200" rtl="0" algn="l">
              <a:spcBef>
                <a:spcPts val="0"/>
              </a:spcBef>
              <a:spcAft>
                <a:spcPts val="0"/>
              </a:spcAft>
              <a:buNone/>
            </a:pPr>
            <a:r>
              <a:t/>
            </a:r>
            <a:endParaRPr/>
          </a:p>
          <a:p>
            <a:pPr indent="0" lvl="0" marL="0" rtl="0" algn="l">
              <a:spcBef>
                <a:spcPts val="0"/>
              </a:spcBef>
              <a:spcAft>
                <a:spcPts val="0"/>
              </a:spcAft>
              <a:buNone/>
            </a:pPr>
            <a:r>
              <a:rPr b="1" lang="en"/>
              <a:t>Internet gateway</a:t>
            </a:r>
            <a:r>
              <a:rPr lang="en"/>
              <a:t> — A gateway that you attach to your VPC to enable communication between resources in your VPC and the internet. </a:t>
            </a:r>
            <a:r>
              <a:rPr b="1" lang="en"/>
              <a:t>Think NAT!</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457200" y="0"/>
            <a:ext cx="8229600" cy="592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2800"/>
              <a:t>Default VPC</a:t>
            </a:r>
            <a:endParaRPr sz="2800"/>
          </a:p>
        </p:txBody>
      </p:sp>
      <p:sp>
        <p:nvSpPr>
          <p:cNvPr id="110" name="Google Shape;110;p16"/>
          <p:cNvSpPr txBox="1"/>
          <p:nvPr>
            <p:ph idx="1" type="body"/>
          </p:nvPr>
        </p:nvSpPr>
        <p:spPr>
          <a:xfrm>
            <a:off x="457200" y="592500"/>
            <a:ext cx="8229600" cy="4002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sz="2100"/>
              <a:t>All AWS accounts (since 2013) come with a de</a:t>
            </a:r>
            <a:r>
              <a:rPr lang="en"/>
              <a:t>fault VPC</a:t>
            </a:r>
            <a:endParaRPr/>
          </a:p>
          <a:p>
            <a:pPr indent="-342900" lvl="0" marL="457200" rtl="0" algn="l">
              <a:spcBef>
                <a:spcPts val="360"/>
              </a:spcBef>
              <a:spcAft>
                <a:spcPts val="0"/>
              </a:spcAft>
              <a:buSzPts val="1800"/>
              <a:buChar char="•"/>
            </a:pPr>
            <a:r>
              <a:rPr lang="en"/>
              <a:t>This is also true for our AWS Educate Accounts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
              <a:t>Default VPC Components</a:t>
            </a:r>
            <a:endParaRPr/>
          </a:p>
          <a:p>
            <a:pPr indent="-342900" lvl="0" marL="457200" rtl="0" algn="l">
              <a:spcBef>
                <a:spcPts val="360"/>
              </a:spcBef>
              <a:spcAft>
                <a:spcPts val="0"/>
              </a:spcAft>
              <a:buSzPts val="1800"/>
              <a:buChar char="•"/>
            </a:pPr>
            <a:r>
              <a:rPr lang="en"/>
              <a:t>VPC with a size /16 IPv4 CIDR block (172.31.0.0/16). This provides up to 65,536 private IPv4 addresses.</a:t>
            </a:r>
            <a:endParaRPr/>
          </a:p>
          <a:p>
            <a:pPr indent="-342900" lvl="0" marL="457200" rtl="0" algn="l">
              <a:spcBef>
                <a:spcPts val="0"/>
              </a:spcBef>
              <a:spcAft>
                <a:spcPts val="0"/>
              </a:spcAft>
              <a:buSzPts val="1800"/>
              <a:buChar char="•"/>
            </a:pPr>
            <a:r>
              <a:rPr lang="en"/>
              <a:t>Size /20 default </a:t>
            </a:r>
            <a:r>
              <a:rPr b="1" lang="en"/>
              <a:t>subnets</a:t>
            </a:r>
            <a:r>
              <a:rPr lang="en"/>
              <a:t> in each Availability Zone. This provides up to 4,096 addresses per subnet</a:t>
            </a:r>
            <a:endParaRPr/>
          </a:p>
          <a:p>
            <a:pPr indent="-342900" lvl="0" marL="457200" rtl="0" algn="l">
              <a:spcBef>
                <a:spcPts val="0"/>
              </a:spcBef>
              <a:spcAft>
                <a:spcPts val="0"/>
              </a:spcAft>
              <a:buSzPts val="1800"/>
              <a:buChar char="•"/>
            </a:pPr>
            <a:r>
              <a:rPr lang="en"/>
              <a:t>Create an i</a:t>
            </a:r>
            <a:r>
              <a:rPr b="1" lang="en"/>
              <a:t>nternet gateway</a:t>
            </a:r>
            <a:r>
              <a:rPr lang="en"/>
              <a:t> and connect it to your default VPC.</a:t>
            </a:r>
            <a:endParaRPr/>
          </a:p>
          <a:p>
            <a:pPr indent="-342900" lvl="0" marL="457200" rtl="0" algn="l">
              <a:spcBef>
                <a:spcPts val="0"/>
              </a:spcBef>
              <a:spcAft>
                <a:spcPts val="0"/>
              </a:spcAft>
              <a:buSzPts val="1800"/>
              <a:buChar char="•"/>
            </a:pPr>
            <a:r>
              <a:rPr lang="en"/>
              <a:t>Create a </a:t>
            </a:r>
            <a:r>
              <a:rPr b="1" lang="en"/>
              <a:t>default security group</a:t>
            </a:r>
            <a:r>
              <a:rPr lang="en"/>
              <a:t> and associate it with your default VPC.</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457200" y="0"/>
            <a:ext cx="2857200" cy="1200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Default VPC</a:t>
            </a:r>
            <a:endParaRPr/>
          </a:p>
        </p:txBody>
      </p:sp>
      <p:sp>
        <p:nvSpPr>
          <p:cNvPr id="116" name="Google Shape;116;p17"/>
          <p:cNvSpPr txBox="1"/>
          <p:nvPr>
            <p:ph idx="1" type="body"/>
          </p:nvPr>
        </p:nvSpPr>
        <p:spPr>
          <a:xfrm>
            <a:off x="457200" y="1200150"/>
            <a:ext cx="2714700" cy="339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VPC: 172.31.0.0/16</a:t>
            </a:r>
            <a:endParaRPr/>
          </a:p>
          <a:p>
            <a:pPr indent="0" lvl="0" marL="0" rtl="0" algn="l">
              <a:spcBef>
                <a:spcPts val="360"/>
              </a:spcBef>
              <a:spcAft>
                <a:spcPts val="0"/>
              </a:spcAft>
              <a:buNone/>
            </a:pPr>
            <a:r>
              <a:rPr lang="en"/>
              <a:t>Subnets:</a:t>
            </a:r>
            <a:endParaRPr/>
          </a:p>
          <a:p>
            <a:pPr indent="-304800" lvl="0" marL="457200" rtl="0" algn="l">
              <a:spcBef>
                <a:spcPts val="360"/>
              </a:spcBef>
              <a:spcAft>
                <a:spcPts val="0"/>
              </a:spcAft>
              <a:buSzPts val="1200"/>
              <a:buChar char="•"/>
            </a:pPr>
            <a:r>
              <a:rPr lang="en" sz="1500"/>
              <a:t>172.31.0.0/20</a:t>
            </a:r>
            <a:endParaRPr sz="1500"/>
          </a:p>
          <a:p>
            <a:pPr indent="-304800" lvl="0" marL="457200" rtl="0" algn="l">
              <a:spcBef>
                <a:spcPts val="0"/>
              </a:spcBef>
              <a:spcAft>
                <a:spcPts val="0"/>
              </a:spcAft>
              <a:buSzPts val="1200"/>
              <a:buChar char="•"/>
            </a:pPr>
            <a:r>
              <a:rPr lang="en" sz="1500"/>
              <a:t>172.31.16.0/20</a:t>
            </a:r>
            <a:endParaRPr sz="1500"/>
          </a:p>
          <a:p>
            <a:pPr indent="-304800" lvl="0" marL="457200" rtl="0" algn="l">
              <a:spcBef>
                <a:spcPts val="0"/>
              </a:spcBef>
              <a:spcAft>
                <a:spcPts val="0"/>
              </a:spcAft>
              <a:buSzPts val="1200"/>
              <a:buChar char="•"/>
            </a:pPr>
            <a:r>
              <a:rPr lang="en" sz="1500"/>
              <a:t>172.31.32.0/20…</a:t>
            </a:r>
            <a:endParaRPr sz="1500"/>
          </a:p>
          <a:p>
            <a:pPr indent="-323850" lvl="0" marL="457200" rtl="0" algn="l">
              <a:spcBef>
                <a:spcPts val="0"/>
              </a:spcBef>
              <a:spcAft>
                <a:spcPts val="0"/>
              </a:spcAft>
              <a:buSzPts val="1500"/>
              <a:buChar char="•"/>
            </a:pPr>
            <a:r>
              <a:rPr lang="en" sz="1500"/>
              <a:t>1 for each availability zone in region. E.g</a:t>
            </a:r>
            <a:endParaRPr sz="1500"/>
          </a:p>
          <a:p>
            <a:pPr indent="-323850" lvl="1" marL="914400" rtl="0" algn="l">
              <a:spcBef>
                <a:spcPts val="0"/>
              </a:spcBef>
              <a:spcAft>
                <a:spcPts val="0"/>
              </a:spcAft>
              <a:buSzPts val="1500"/>
              <a:buChar char="o"/>
            </a:pPr>
            <a:r>
              <a:rPr lang="en" sz="1500"/>
              <a:t>US-East1</a:t>
            </a:r>
            <a:endParaRPr sz="1500"/>
          </a:p>
          <a:p>
            <a:pPr indent="-323850" lvl="1" marL="914400" rtl="0" algn="l">
              <a:spcBef>
                <a:spcPts val="0"/>
              </a:spcBef>
              <a:spcAft>
                <a:spcPts val="0"/>
              </a:spcAft>
              <a:buSzPts val="1500"/>
              <a:buChar char="o"/>
            </a:pPr>
            <a:r>
              <a:rPr lang="en" sz="1500"/>
              <a:t>US-East2 ...</a:t>
            </a:r>
            <a:endParaRPr sz="1500"/>
          </a:p>
          <a:p>
            <a:pPr indent="0" lvl="0" marL="0" rtl="0" algn="l">
              <a:spcBef>
                <a:spcPts val="360"/>
              </a:spcBef>
              <a:spcAft>
                <a:spcPts val="0"/>
              </a:spcAft>
              <a:buNone/>
            </a:pPr>
            <a:r>
              <a:rPr lang="en" sz="1700"/>
              <a:t>Internet Gateway</a:t>
            </a:r>
            <a:endParaRPr sz="1700"/>
          </a:p>
          <a:p>
            <a:pPr indent="-336550" lvl="0" marL="457200" rtl="0" algn="l">
              <a:spcBef>
                <a:spcPts val="360"/>
              </a:spcBef>
              <a:spcAft>
                <a:spcPts val="0"/>
              </a:spcAft>
              <a:buSzPts val="1700"/>
              <a:buChar char="•"/>
            </a:pPr>
            <a:r>
              <a:rPr lang="en" sz="1700"/>
              <a:t>Provides “Static” NAT to Instances</a:t>
            </a:r>
            <a:endParaRPr sz="1700"/>
          </a:p>
          <a:p>
            <a:pPr indent="-336550" lvl="0" marL="457200" rtl="0" algn="l">
              <a:spcBef>
                <a:spcPts val="0"/>
              </a:spcBef>
              <a:spcAft>
                <a:spcPts val="0"/>
              </a:spcAft>
              <a:buSzPts val="1700"/>
              <a:buChar char="•"/>
            </a:pPr>
            <a:r>
              <a:rPr lang="en" sz="1700"/>
              <a:t>Amazon controls/configures</a:t>
            </a:r>
            <a:endParaRPr sz="1700"/>
          </a:p>
          <a:p>
            <a:pPr indent="0" lvl="0" marL="0" rtl="0" algn="l">
              <a:spcBef>
                <a:spcPts val="360"/>
              </a:spcBef>
              <a:spcAft>
                <a:spcPts val="0"/>
              </a:spcAft>
              <a:buNone/>
            </a:pPr>
            <a:r>
              <a:t/>
            </a:r>
            <a:endParaRPr/>
          </a:p>
        </p:txBody>
      </p:sp>
      <p:pic>
        <p:nvPicPr>
          <p:cNvPr id="117" name="Google Shape;117;p17"/>
          <p:cNvPicPr preferRelativeResize="0"/>
          <p:nvPr/>
        </p:nvPicPr>
        <p:blipFill>
          <a:blip r:embed="rId3">
            <a:alphaModFix/>
          </a:blip>
          <a:stretch>
            <a:fillRect/>
          </a:stretch>
        </p:blipFill>
        <p:spPr>
          <a:xfrm>
            <a:off x="3122100" y="385300"/>
            <a:ext cx="5467350" cy="4591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457200" y="0"/>
            <a:ext cx="2857200" cy="584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2700"/>
              <a:t>Default VPC</a:t>
            </a:r>
            <a:endParaRPr sz="2700"/>
          </a:p>
        </p:txBody>
      </p:sp>
      <p:sp>
        <p:nvSpPr>
          <p:cNvPr id="123" name="Google Shape;123;p18"/>
          <p:cNvSpPr txBox="1"/>
          <p:nvPr>
            <p:ph idx="1" type="body"/>
          </p:nvPr>
        </p:nvSpPr>
        <p:spPr>
          <a:xfrm>
            <a:off x="67250" y="483400"/>
            <a:ext cx="4052700" cy="4111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sz="1600"/>
              <a:t>You can use a default VPC as you would use any other VPC:</a:t>
            </a:r>
            <a:endParaRPr sz="1600"/>
          </a:p>
          <a:p>
            <a:pPr indent="-304800" lvl="0" marL="457200" rtl="0" algn="l">
              <a:spcBef>
                <a:spcPts val="360"/>
              </a:spcBef>
              <a:spcAft>
                <a:spcPts val="0"/>
              </a:spcAft>
              <a:buSzPts val="1200"/>
              <a:buChar char="•"/>
            </a:pPr>
            <a:r>
              <a:rPr lang="en" sz="1600"/>
              <a:t>Add additional nondefault subnets.</a:t>
            </a:r>
            <a:endParaRPr sz="1600"/>
          </a:p>
          <a:p>
            <a:pPr indent="-304800" lvl="0" marL="457200" rtl="0" algn="l">
              <a:spcBef>
                <a:spcPts val="0"/>
              </a:spcBef>
              <a:spcAft>
                <a:spcPts val="0"/>
              </a:spcAft>
              <a:buSzPts val="1200"/>
              <a:buChar char="•"/>
            </a:pPr>
            <a:r>
              <a:rPr lang="en" sz="1600"/>
              <a:t>Modify the main route table.</a:t>
            </a:r>
            <a:endParaRPr sz="1600"/>
          </a:p>
          <a:p>
            <a:pPr indent="-304800" lvl="0" marL="457200" rtl="0" algn="l">
              <a:spcBef>
                <a:spcPts val="0"/>
              </a:spcBef>
              <a:spcAft>
                <a:spcPts val="0"/>
              </a:spcAft>
              <a:buSzPts val="1200"/>
              <a:buChar char="•"/>
            </a:pPr>
            <a:r>
              <a:rPr lang="en" sz="1600"/>
              <a:t>Add additional route tables.</a:t>
            </a:r>
            <a:endParaRPr sz="1600"/>
          </a:p>
          <a:p>
            <a:pPr indent="-304800" lvl="0" marL="457200" rtl="0" algn="l">
              <a:spcBef>
                <a:spcPts val="0"/>
              </a:spcBef>
              <a:spcAft>
                <a:spcPts val="0"/>
              </a:spcAft>
              <a:buSzPts val="1200"/>
              <a:buChar char="•"/>
            </a:pPr>
            <a:r>
              <a:rPr lang="en" sz="1600"/>
              <a:t>Associate additional security groups.</a:t>
            </a:r>
            <a:endParaRPr sz="1600"/>
          </a:p>
          <a:p>
            <a:pPr indent="-304800" lvl="0" marL="457200" rtl="0" algn="l">
              <a:spcBef>
                <a:spcPts val="0"/>
              </a:spcBef>
              <a:spcAft>
                <a:spcPts val="0"/>
              </a:spcAft>
              <a:buSzPts val="1200"/>
              <a:buChar char="•"/>
            </a:pPr>
            <a:r>
              <a:rPr lang="en" sz="1600"/>
              <a:t>Update the rules of the default security group.</a:t>
            </a:r>
            <a:endParaRPr sz="1600"/>
          </a:p>
          <a:p>
            <a:pPr indent="-304800" lvl="0" marL="457200" rtl="0" algn="l">
              <a:spcBef>
                <a:spcPts val="0"/>
              </a:spcBef>
              <a:spcAft>
                <a:spcPts val="0"/>
              </a:spcAft>
              <a:buSzPts val="1200"/>
              <a:buChar char="•"/>
            </a:pPr>
            <a:r>
              <a:rPr lang="en" sz="1600"/>
              <a:t>Add AWS Site-to-Site VPN connections.</a:t>
            </a:r>
            <a:endParaRPr sz="1600"/>
          </a:p>
          <a:p>
            <a:pPr indent="-304800" lvl="0" marL="457200" rtl="0" algn="l">
              <a:spcBef>
                <a:spcPts val="0"/>
              </a:spcBef>
              <a:spcAft>
                <a:spcPts val="0"/>
              </a:spcAft>
              <a:buSzPts val="1200"/>
              <a:buChar char="•"/>
            </a:pPr>
            <a:r>
              <a:rPr lang="en" sz="1600"/>
              <a:t>Add more IPv4 CIDR blocks.</a:t>
            </a:r>
            <a:endParaRPr sz="1600"/>
          </a:p>
          <a:p>
            <a:pPr indent="0" lvl="0" marL="0" rtl="0" algn="l">
              <a:spcBef>
                <a:spcPts val="360"/>
              </a:spcBef>
              <a:spcAft>
                <a:spcPts val="0"/>
              </a:spcAft>
              <a:buNone/>
            </a:pPr>
            <a:r>
              <a:t/>
            </a:r>
            <a:endParaRPr sz="1600"/>
          </a:p>
        </p:txBody>
      </p:sp>
      <p:pic>
        <p:nvPicPr>
          <p:cNvPr id="124" name="Google Shape;124;p18"/>
          <p:cNvPicPr preferRelativeResize="0"/>
          <p:nvPr/>
        </p:nvPicPr>
        <p:blipFill>
          <a:blip r:embed="rId3">
            <a:alphaModFix/>
          </a:blip>
          <a:stretch>
            <a:fillRect/>
          </a:stretch>
        </p:blipFill>
        <p:spPr>
          <a:xfrm>
            <a:off x="3737325" y="483400"/>
            <a:ext cx="5395799" cy="453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457200" y="0"/>
            <a:ext cx="8229600" cy="1200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100"/>
              <a:t>Creating Additional (Non-Default) VPCs</a:t>
            </a:r>
            <a:endParaRPr sz="3100"/>
          </a:p>
        </p:txBody>
      </p:sp>
      <p:sp>
        <p:nvSpPr>
          <p:cNvPr id="130" name="Google Shape;130;p19"/>
          <p:cNvSpPr txBox="1"/>
          <p:nvPr>
            <p:ph idx="1" type="body"/>
          </p:nvPr>
        </p:nvSpPr>
        <p:spPr>
          <a:xfrm>
            <a:off x="457200" y="1200151"/>
            <a:ext cx="8229600" cy="339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Amazon’s VPC Console makes it easy to create additional VPCs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
              <a:t>There is no charge for VPCs</a:t>
            </a:r>
            <a:endParaRPr/>
          </a:p>
          <a:p>
            <a:pPr indent="-342900" lvl="0" marL="457200" rtl="0" algn="l">
              <a:spcBef>
                <a:spcPts val="360"/>
              </a:spcBef>
              <a:spcAft>
                <a:spcPts val="0"/>
              </a:spcAft>
              <a:buSzPts val="1800"/>
              <a:buChar char="•"/>
            </a:pPr>
            <a:r>
              <a:rPr lang="en"/>
              <a:t>However, some services such as VPN’s cost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
              <a:t>There is a VPC Wizard that can help with configuration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457200" y="0"/>
            <a:ext cx="8229600" cy="1200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Non-Default VPC</a:t>
            </a:r>
            <a:endParaRPr/>
          </a:p>
        </p:txBody>
      </p:sp>
      <p:sp>
        <p:nvSpPr>
          <p:cNvPr id="136" name="Google Shape;136;p20"/>
          <p:cNvSpPr txBox="1"/>
          <p:nvPr>
            <p:ph idx="1" type="body"/>
          </p:nvPr>
        </p:nvSpPr>
        <p:spPr>
          <a:xfrm>
            <a:off x="457200" y="894550"/>
            <a:ext cx="4166100" cy="3700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Here is an example of a simple non-default VPC</a:t>
            </a:r>
            <a:endParaRPr/>
          </a:p>
          <a:p>
            <a:pPr indent="-342900" lvl="0" marL="457200" rtl="0" algn="l">
              <a:spcBef>
                <a:spcPts val="360"/>
              </a:spcBef>
              <a:spcAft>
                <a:spcPts val="0"/>
              </a:spcAft>
              <a:buSzPts val="1800"/>
              <a:buChar char="•"/>
            </a:pPr>
            <a:r>
              <a:rPr lang="en"/>
              <a:t>VPC is 10.0.0.0/16</a:t>
            </a:r>
            <a:endParaRPr/>
          </a:p>
          <a:p>
            <a:pPr indent="-342900" lvl="1" marL="914400" rtl="0" algn="l">
              <a:spcBef>
                <a:spcPts val="0"/>
              </a:spcBef>
              <a:spcAft>
                <a:spcPts val="0"/>
              </a:spcAft>
              <a:buSzPts val="1800"/>
              <a:buChar char="o"/>
            </a:pPr>
            <a:r>
              <a:rPr lang="en"/>
              <a:t>You can pick any private subnet you want</a:t>
            </a:r>
            <a:endParaRPr/>
          </a:p>
          <a:p>
            <a:pPr indent="-342900" lvl="0" marL="457200" rtl="0" algn="l">
              <a:spcBef>
                <a:spcPts val="0"/>
              </a:spcBef>
              <a:spcAft>
                <a:spcPts val="0"/>
              </a:spcAft>
              <a:buSzPts val="1800"/>
              <a:buChar char="•"/>
            </a:pPr>
            <a:r>
              <a:rPr lang="en"/>
              <a:t>In this case, 2 subnets were created</a:t>
            </a:r>
            <a:endParaRPr/>
          </a:p>
          <a:p>
            <a:pPr indent="-342900" lvl="0" marL="457200" rtl="0" algn="l">
              <a:spcBef>
                <a:spcPts val="0"/>
              </a:spcBef>
              <a:spcAft>
                <a:spcPts val="0"/>
              </a:spcAft>
              <a:buSzPts val="1800"/>
              <a:buChar char="•"/>
            </a:pPr>
            <a:r>
              <a:rPr b="1" lang="en"/>
              <a:t>Note: There are no Public IP addresses or Internet Gateway</a:t>
            </a:r>
            <a:endParaRPr b="1"/>
          </a:p>
          <a:p>
            <a:pPr indent="-342900" lvl="0" marL="457200" rtl="0" algn="l">
              <a:spcBef>
                <a:spcPts val="0"/>
              </a:spcBef>
              <a:spcAft>
                <a:spcPts val="0"/>
              </a:spcAft>
              <a:buSzPts val="1800"/>
              <a:buChar char="•"/>
            </a:pPr>
            <a:r>
              <a:rPr lang="en"/>
              <a:t>So, no access to Internet</a:t>
            </a:r>
            <a:endParaRPr/>
          </a:p>
        </p:txBody>
      </p:sp>
      <p:pic>
        <p:nvPicPr>
          <p:cNvPr id="137" name="Google Shape;137;p20"/>
          <p:cNvPicPr preferRelativeResize="0"/>
          <p:nvPr/>
        </p:nvPicPr>
        <p:blipFill>
          <a:blip r:embed="rId3">
            <a:alphaModFix/>
          </a:blip>
          <a:stretch>
            <a:fillRect/>
          </a:stretch>
        </p:blipFill>
        <p:spPr>
          <a:xfrm>
            <a:off x="4531074" y="1032374"/>
            <a:ext cx="4649125" cy="3998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457200" y="0"/>
            <a:ext cx="8229600" cy="777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200"/>
              <a:t>Internet Access for Non-Default VPC</a:t>
            </a:r>
            <a:endParaRPr sz="3200"/>
          </a:p>
        </p:txBody>
      </p:sp>
      <p:sp>
        <p:nvSpPr>
          <p:cNvPr id="143" name="Google Shape;143;p21"/>
          <p:cNvSpPr txBox="1"/>
          <p:nvPr>
            <p:ph idx="1" type="body"/>
          </p:nvPr>
        </p:nvSpPr>
        <p:spPr>
          <a:xfrm>
            <a:off x="50450" y="827425"/>
            <a:ext cx="3675000" cy="431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sz="2000"/>
              <a:t>You can enable internet access for an instance launched into a non-default subnet by </a:t>
            </a:r>
            <a:endParaRPr sz="2000"/>
          </a:p>
          <a:p>
            <a:pPr indent="0" lvl="0" marL="0" rtl="0" algn="l">
              <a:spcBef>
                <a:spcPts val="360"/>
              </a:spcBef>
              <a:spcAft>
                <a:spcPts val="0"/>
              </a:spcAft>
              <a:buNone/>
            </a:pPr>
            <a:r>
              <a:t/>
            </a:r>
            <a:endParaRPr sz="2000"/>
          </a:p>
          <a:p>
            <a:pPr indent="-336550" lvl="0" marL="457200" rtl="0" algn="l">
              <a:spcBef>
                <a:spcPts val="360"/>
              </a:spcBef>
              <a:spcAft>
                <a:spcPts val="0"/>
              </a:spcAft>
              <a:buSzPts val="1700"/>
              <a:buChar char="•"/>
            </a:pPr>
            <a:r>
              <a:rPr lang="en" sz="2000"/>
              <a:t>attaching an </a:t>
            </a:r>
            <a:r>
              <a:rPr b="1" lang="en" sz="2000"/>
              <a:t>internet gateway </a:t>
            </a:r>
            <a:r>
              <a:rPr lang="en" sz="2000"/>
              <a:t>to its VPC </a:t>
            </a:r>
            <a:endParaRPr sz="2000"/>
          </a:p>
          <a:p>
            <a:pPr indent="0" lvl="0" marL="457200" rtl="0" algn="l">
              <a:spcBef>
                <a:spcPts val="360"/>
              </a:spcBef>
              <a:spcAft>
                <a:spcPts val="0"/>
              </a:spcAft>
              <a:buNone/>
            </a:pPr>
            <a:r>
              <a:t/>
            </a:r>
            <a:endParaRPr sz="2000"/>
          </a:p>
          <a:p>
            <a:pPr indent="-336550" lvl="0" marL="457200" rtl="0" algn="l">
              <a:spcBef>
                <a:spcPts val="360"/>
              </a:spcBef>
              <a:spcAft>
                <a:spcPts val="0"/>
              </a:spcAft>
              <a:buSzPts val="1700"/>
              <a:buChar char="•"/>
            </a:pPr>
            <a:r>
              <a:rPr lang="en" sz="2000"/>
              <a:t>and associating an </a:t>
            </a:r>
            <a:r>
              <a:rPr b="1" lang="en" sz="2000"/>
              <a:t>Elastic IP</a:t>
            </a:r>
            <a:r>
              <a:rPr lang="en" sz="2000"/>
              <a:t> address with the instance.</a:t>
            </a:r>
            <a:endParaRPr sz="2000"/>
          </a:p>
        </p:txBody>
      </p:sp>
      <p:pic>
        <p:nvPicPr>
          <p:cNvPr id="144" name="Google Shape;144;p21"/>
          <p:cNvPicPr preferRelativeResize="0"/>
          <p:nvPr/>
        </p:nvPicPr>
        <p:blipFill>
          <a:blip r:embed="rId3">
            <a:alphaModFix/>
          </a:blip>
          <a:stretch>
            <a:fillRect/>
          </a:stretch>
        </p:blipFill>
        <p:spPr>
          <a:xfrm>
            <a:off x="3620050" y="1087525"/>
            <a:ext cx="5066750" cy="39539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hamplain1">
  <a:themeElements>
    <a:clrScheme name="Executive">
      <a:dk1>
        <a:srgbClr val="000000"/>
      </a:dk1>
      <a:lt1>
        <a:srgbClr val="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