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1be14c1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a1be14c1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a1be14c1f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a1be14c1f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1be14c1f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a1be14c1f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a1be14c1f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a1be14c1f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a1be14c1f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a1be14c1f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a1be14c1f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a1be14c1f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a1be14c1f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a1be14c1f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1be14c1f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a1be14c1f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Auto-Scaling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SYS-360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9" y="0"/>
            <a:ext cx="909662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5" y="0"/>
            <a:ext cx="912025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4" y="0"/>
            <a:ext cx="904973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30" y="0"/>
            <a:ext cx="901874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65"/>
            <a:ext cx="9144003" cy="5134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83" y="0"/>
            <a:ext cx="899563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11" y="0"/>
            <a:ext cx="894977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1129200" y="3039525"/>
            <a:ext cx="2496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—---------------</a:t>
            </a:r>
            <a:r>
              <a:rPr b="1" lang="en"/>
              <a:t>TEMPLATE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Preferred new approach</a:t>
            </a:r>
            <a:endParaRPr b="1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07" y="0"/>
            <a:ext cx="890438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