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FF"/>
    <a:srgbClr val="B2EDE3"/>
    <a:srgbClr val="84CEFF"/>
    <a:srgbClr val="B8FFB9"/>
    <a:srgbClr val="9E7DE8"/>
    <a:srgbClr val="EDEBA9"/>
    <a:srgbClr val="FFFF7B"/>
    <a:srgbClr val="E981B5"/>
    <a:srgbClr val="EBA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182C-3F15-6042-A96D-F441A222B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085E-6EDD-924A-BA64-45F1E659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E65E-A3B5-CA44-9D51-7B121DCC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7EA5-6763-9E4E-8607-64BD1D9E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82B5-175F-CA40-9AED-0F47A659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3ADF-75E4-2642-A19B-C3D28C40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34A3-E19D-DA4A-9EA0-58FE99291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F4F9-E6BE-ED44-A3DE-59D252D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50DC-AE6F-E941-B402-2154C8B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B2ED-6D97-8645-91B2-8D8767A4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746FC-563E-7943-A55E-B157AC254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5835-C203-2A4A-B9BF-19014708E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0FF-7636-8E4B-A99F-4C477E9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FA01-6A83-1B4E-8714-524FD1C7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EF40-6AB2-8C4E-8962-D8643064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2590-E0FB-1048-B6ED-540D797C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FF1D-D66F-6A46-9053-86DEE9E6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4311-72D9-B649-8CD9-452964A9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E072-0139-054E-8C5D-29039ACC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FEAB-D7C2-D441-80FB-C0901C9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F9D4-E643-6046-ACB4-C1A2BFC1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12386-CE1E-7B4B-8AB2-23CDCD34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A7F7-FB23-9748-937B-6EAC4FF5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79E6-C3B3-1A4C-B75F-80DCE68E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2818-0A85-DF47-AFB7-40DA7E45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5671-7FF2-9346-BA75-32F73B3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ED80-1E39-6348-A5CA-270847A1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FD78C-990A-F740-AD84-D29CEF96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5AA57-A891-F34F-9F24-12072F7E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1514-CF31-4D41-BF83-A649084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3D9F-EFC7-0747-9AE8-0E60B9BB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EE7C-D29C-7D46-9498-3C113E2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662D-EE07-A846-B0C6-41BB8453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832B-6B14-8C4B-98C5-F7CF7CD0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7372E-E4F7-4A4D-9230-76B9B771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304A-4070-2441-9870-7B0E2617B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146DC-2467-DA47-BBE4-A926D746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93883-6A09-D046-B877-4B1B4FFD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64BE-DB6E-1340-BA9A-0675B17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81DE-B0BB-724E-8378-A68425C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2A406-EB4D-8345-BC1F-9ABF8719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6CBF4-94F6-EB47-B254-C325F8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5924-ACC6-6141-8355-E782E6B7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8C29-A208-8A4A-A1BF-C8BC4D13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A79F6-5FFA-294F-92E0-2FC4DBA3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73B4-F323-3F4F-8982-3CAF8A0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1277-1FE4-4A4E-B2EE-34C56608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2A56-2673-054C-9613-85CC44FE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5390-1719-B147-A69F-D40E2FBD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2497-9C36-264D-8ADB-BEB991D4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0689-0AF8-A24C-8221-A1E9F8D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9893D-E407-CD4B-A912-CEECE88E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1F06-BDEA-C94B-A5F0-EBE3365C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4032-67EA-8E46-BDF1-A74FE6CD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BD88-ECDB-EB42-A4C2-9BF8CB0F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E867-DA0B-1247-AD9A-284F14C6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B63D-FB91-704E-AB58-51F32FB0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110E-CE6F-F74D-A306-B34884E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A9FF"/>
            </a:gs>
            <a:gs pos="4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84CE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86631-B54E-FD4A-B222-2B43067F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9ED6-41C8-9D4A-AD97-06A93A98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F50A-A021-E04B-9323-7672E59C1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5D28-0CCF-3145-AC80-B332A468E3B5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34E9-845B-7546-B77F-E3300FC6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EEA4-05CD-5640-A999-EF887B2D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6B32-C76B-3A43-827B-71257208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73E3C-C128-5347-B0DC-CEBDAAFE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152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Caesar Cipher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8BA9F8-6750-544F-B647-D82D340C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9090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By</a:t>
            </a: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Sebastian Rodriguez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DFEF4F-4617-E446-97F8-0DC7A56259E4}"/>
              </a:ext>
            </a:extLst>
          </p:cNvPr>
          <p:cNvSpPr/>
          <p:nvPr/>
        </p:nvSpPr>
        <p:spPr>
          <a:xfrm rot="1967216">
            <a:off x="906698" y="3140129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80D3A5-AF6D-5C4D-89D7-9E37EF413767}"/>
              </a:ext>
            </a:extLst>
          </p:cNvPr>
          <p:cNvSpPr/>
          <p:nvPr/>
        </p:nvSpPr>
        <p:spPr>
          <a:xfrm rot="6877413">
            <a:off x="5668954" y="1865073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A879436-248C-FB4D-9317-13E994EB0ECA}"/>
              </a:ext>
            </a:extLst>
          </p:cNvPr>
          <p:cNvSpPr/>
          <p:nvPr/>
        </p:nvSpPr>
        <p:spPr>
          <a:xfrm rot="4596286">
            <a:off x="944879" y="965087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065FC8-784F-284A-A291-23F2FFEE38DC}"/>
              </a:ext>
            </a:extLst>
          </p:cNvPr>
          <p:cNvSpPr/>
          <p:nvPr/>
        </p:nvSpPr>
        <p:spPr>
          <a:xfrm rot="19263636">
            <a:off x="1182909" y="5292219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D88EBD-2F63-DE4E-8ED6-64E3A6777D3E}"/>
              </a:ext>
            </a:extLst>
          </p:cNvPr>
          <p:cNvSpPr/>
          <p:nvPr/>
        </p:nvSpPr>
        <p:spPr>
          <a:xfrm rot="19122712">
            <a:off x="8554195" y="1800739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B392307-D828-EB4E-9D02-0D4667049EF4}"/>
              </a:ext>
            </a:extLst>
          </p:cNvPr>
          <p:cNvSpPr/>
          <p:nvPr/>
        </p:nvSpPr>
        <p:spPr>
          <a:xfrm rot="2141425">
            <a:off x="4058319" y="258314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690275-756E-6B43-974C-38472537160C}"/>
              </a:ext>
            </a:extLst>
          </p:cNvPr>
          <p:cNvSpPr/>
          <p:nvPr/>
        </p:nvSpPr>
        <p:spPr>
          <a:xfrm rot="1300047">
            <a:off x="9357360" y="5630092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EC1357-9D16-8548-9EAA-3DA484123095}"/>
              </a:ext>
            </a:extLst>
          </p:cNvPr>
          <p:cNvSpPr/>
          <p:nvPr/>
        </p:nvSpPr>
        <p:spPr>
          <a:xfrm rot="16972965">
            <a:off x="10087667" y="3660872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FD34-56B1-F34D-858F-BC74AB2391B7}"/>
              </a:ext>
            </a:extLst>
          </p:cNvPr>
          <p:cNvSpPr txBox="1"/>
          <p:nvPr/>
        </p:nvSpPr>
        <p:spPr>
          <a:xfrm rot="19304184">
            <a:off x="1226451" y="537746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DFDFF-C419-E642-81A8-97033DF029B3}"/>
              </a:ext>
            </a:extLst>
          </p:cNvPr>
          <p:cNvSpPr txBox="1"/>
          <p:nvPr/>
        </p:nvSpPr>
        <p:spPr>
          <a:xfrm rot="7484080">
            <a:off x="4101862" y="34627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EE8BB-D54D-3248-A616-9BB535F1685F}"/>
              </a:ext>
            </a:extLst>
          </p:cNvPr>
          <p:cNvSpPr txBox="1"/>
          <p:nvPr/>
        </p:nvSpPr>
        <p:spPr>
          <a:xfrm rot="19046232">
            <a:off x="8597738" y="188394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857B9-C855-904A-8E92-B7D41A1B6B3B}"/>
              </a:ext>
            </a:extLst>
          </p:cNvPr>
          <p:cNvSpPr txBox="1"/>
          <p:nvPr/>
        </p:nvSpPr>
        <p:spPr>
          <a:xfrm rot="18137961">
            <a:off x="950241" y="322333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2A27E-2106-DA4E-BA70-D1FEE30ADCAE}"/>
              </a:ext>
            </a:extLst>
          </p:cNvPr>
          <p:cNvSpPr txBox="1"/>
          <p:nvPr/>
        </p:nvSpPr>
        <p:spPr>
          <a:xfrm rot="20597838">
            <a:off x="988422" y="104833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AD971-17B7-3F4A-899E-62396294FD7F}"/>
              </a:ext>
            </a:extLst>
          </p:cNvPr>
          <p:cNvSpPr txBox="1"/>
          <p:nvPr/>
        </p:nvSpPr>
        <p:spPr>
          <a:xfrm rot="17575322">
            <a:off x="5712496" y="195031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5DA99-E7A7-3F4F-977C-E40A202FA523}"/>
              </a:ext>
            </a:extLst>
          </p:cNvPr>
          <p:cNvSpPr txBox="1"/>
          <p:nvPr/>
        </p:nvSpPr>
        <p:spPr>
          <a:xfrm rot="6096737">
            <a:off x="10131210" y="375480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E99CD8-AC88-3049-AE4F-2ADD3994EB5A}"/>
              </a:ext>
            </a:extLst>
          </p:cNvPr>
          <p:cNvSpPr txBox="1"/>
          <p:nvPr/>
        </p:nvSpPr>
        <p:spPr>
          <a:xfrm rot="17661070">
            <a:off x="9400902" y="5715336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B5161C3-1D0E-1B49-997B-4E3414EC628E}"/>
              </a:ext>
            </a:extLst>
          </p:cNvPr>
          <p:cNvSpPr/>
          <p:nvPr/>
        </p:nvSpPr>
        <p:spPr>
          <a:xfrm rot="9578704">
            <a:off x="10731319" y="875497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609A7-F4D5-E642-801E-3F12F1B0D8A8}"/>
              </a:ext>
            </a:extLst>
          </p:cNvPr>
          <p:cNvSpPr txBox="1"/>
          <p:nvPr/>
        </p:nvSpPr>
        <p:spPr>
          <a:xfrm rot="3980256">
            <a:off x="10774862" y="95874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587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D0CA-2F31-5949-BE44-E45B4D78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Caesar Cipher Basic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B26F-0EB7-D14F-B4F6-99CED517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Each letter in plaintext is replaced by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replacement is set by a value, which </a:t>
            </a:r>
            <a:r>
              <a:rPr lang="en-US" sz="1800">
                <a:solidFill>
                  <a:schemeClr val="bg1"/>
                </a:solidFill>
                <a:latin typeface="Andale Mono" panose="020B0509000000000004" pitchFamily="49" charset="0"/>
              </a:rPr>
              <a:t>shifts down the </a:t>
            </a: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alphabet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386491-ECC9-9948-8F5C-271DD089F477}"/>
              </a:ext>
            </a:extLst>
          </p:cNvPr>
          <p:cNvSpPr/>
          <p:nvPr/>
        </p:nvSpPr>
        <p:spPr>
          <a:xfrm>
            <a:off x="6096000" y="1436914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1136DC7-1E04-8B4C-9191-B771AF187E93}"/>
              </a:ext>
            </a:extLst>
          </p:cNvPr>
          <p:cNvSpPr/>
          <p:nvPr/>
        </p:nvSpPr>
        <p:spPr>
          <a:xfrm>
            <a:off x="8162244" y="1436914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48D6A8-D6A8-1A46-9397-400F48C32B5A}"/>
              </a:ext>
            </a:extLst>
          </p:cNvPr>
          <p:cNvSpPr/>
          <p:nvPr/>
        </p:nvSpPr>
        <p:spPr>
          <a:xfrm>
            <a:off x="10228488" y="1436914"/>
            <a:ext cx="1001486" cy="100148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AEB04C-B5CB-0949-88E6-F4DD4B3CF8C1}"/>
              </a:ext>
            </a:extLst>
          </p:cNvPr>
          <p:cNvSpPr/>
          <p:nvPr/>
        </p:nvSpPr>
        <p:spPr>
          <a:xfrm>
            <a:off x="6096000" y="4419601"/>
            <a:ext cx="1001486" cy="1001486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B62A85-C32C-0C4D-80A2-A4F81AB804D8}"/>
              </a:ext>
            </a:extLst>
          </p:cNvPr>
          <p:cNvSpPr/>
          <p:nvPr/>
        </p:nvSpPr>
        <p:spPr>
          <a:xfrm>
            <a:off x="8162244" y="4419601"/>
            <a:ext cx="1001486" cy="1001486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56C6E37-3D0F-7A40-8C92-6A28BFCD606F}"/>
              </a:ext>
            </a:extLst>
          </p:cNvPr>
          <p:cNvSpPr/>
          <p:nvPr/>
        </p:nvSpPr>
        <p:spPr>
          <a:xfrm>
            <a:off x="10228488" y="4419601"/>
            <a:ext cx="1001486" cy="1001486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690171A-DF98-8244-AD97-627E6D8A4A53}"/>
              </a:ext>
            </a:extLst>
          </p:cNvPr>
          <p:cNvSpPr/>
          <p:nvPr/>
        </p:nvSpPr>
        <p:spPr>
          <a:xfrm>
            <a:off x="6348548" y="2927928"/>
            <a:ext cx="496389" cy="1002144"/>
          </a:xfrm>
          <a:prstGeom prst="downArrow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6579FE4F-FBD0-5648-8C1D-60F7CB9E3506}"/>
              </a:ext>
            </a:extLst>
          </p:cNvPr>
          <p:cNvSpPr/>
          <p:nvPr/>
        </p:nvSpPr>
        <p:spPr>
          <a:xfrm>
            <a:off x="8414792" y="2927928"/>
            <a:ext cx="496389" cy="1002144"/>
          </a:xfrm>
          <a:prstGeom prst="downArrow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59CD5BA-5000-E648-93D1-7F2697BD78D4}"/>
              </a:ext>
            </a:extLst>
          </p:cNvPr>
          <p:cNvSpPr/>
          <p:nvPr/>
        </p:nvSpPr>
        <p:spPr>
          <a:xfrm>
            <a:off x="10481036" y="2927928"/>
            <a:ext cx="496389" cy="1002144"/>
          </a:xfrm>
          <a:prstGeom prst="downArrow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E3788-24C7-014A-BFF6-F7395E62AD1C}"/>
              </a:ext>
            </a:extLst>
          </p:cNvPr>
          <p:cNvSpPr txBox="1"/>
          <p:nvPr/>
        </p:nvSpPr>
        <p:spPr>
          <a:xfrm>
            <a:off x="6139542" y="152182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B9AB6-488D-B048-89EB-5BD90EC64F71}"/>
              </a:ext>
            </a:extLst>
          </p:cNvPr>
          <p:cNvSpPr txBox="1"/>
          <p:nvPr/>
        </p:nvSpPr>
        <p:spPr>
          <a:xfrm>
            <a:off x="8205786" y="152182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6C616-F213-EE47-B908-40988604F45B}"/>
              </a:ext>
            </a:extLst>
          </p:cNvPr>
          <p:cNvSpPr txBox="1"/>
          <p:nvPr/>
        </p:nvSpPr>
        <p:spPr>
          <a:xfrm>
            <a:off x="10272030" y="152182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F44770-795F-E341-B87B-A5E6103360B4}"/>
              </a:ext>
            </a:extLst>
          </p:cNvPr>
          <p:cNvSpPr txBox="1"/>
          <p:nvPr/>
        </p:nvSpPr>
        <p:spPr>
          <a:xfrm>
            <a:off x="10272030" y="4503005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9506A-7F76-2443-9178-77FF9E2B090A}"/>
              </a:ext>
            </a:extLst>
          </p:cNvPr>
          <p:cNvSpPr txBox="1"/>
          <p:nvPr/>
        </p:nvSpPr>
        <p:spPr>
          <a:xfrm>
            <a:off x="8205786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C455C1-B08A-BF41-8746-76E728BDC357}"/>
              </a:ext>
            </a:extLst>
          </p:cNvPr>
          <p:cNvSpPr txBox="1"/>
          <p:nvPr/>
        </p:nvSpPr>
        <p:spPr>
          <a:xfrm>
            <a:off x="6139542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2804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7673CD-F9D1-8D47-9287-88A00EA87C49}"/>
              </a:ext>
            </a:extLst>
          </p:cNvPr>
          <p:cNvSpPr/>
          <p:nvPr/>
        </p:nvSpPr>
        <p:spPr>
          <a:xfrm>
            <a:off x="836612" y="822959"/>
            <a:ext cx="6289270" cy="5212080"/>
          </a:xfrm>
          <a:prstGeom prst="rect">
            <a:avLst/>
          </a:prstGeom>
          <a:pattFill prst="dashDnDiag">
            <a:fgClr>
              <a:srgbClr val="E981B5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BC68-5366-FE45-8C4F-93F4D39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151" y="449262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Base: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ShadowRoot18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6D37349-5715-664A-AE08-22DA64812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00" y="987425"/>
            <a:ext cx="598515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CADB-E3C3-A84B-9227-F78B22DD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3151" y="2049462"/>
            <a:ext cx="3932237" cy="3811588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Input a sentence and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Outputs on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Shifts forward for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Shifts back for decryption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https://</a:t>
            </a:r>
            <a:r>
              <a:rPr lang="en-US" sz="1800" dirty="0" err="1">
                <a:solidFill>
                  <a:schemeClr val="bg1"/>
                </a:solidFill>
                <a:latin typeface="Andale Mono" panose="020B0509000000000004" pitchFamily="49" charset="0"/>
              </a:rPr>
              <a:t>github.com</a:t>
            </a: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/ShadowRoot18/Caesar-Cipher-Python/blob/main/</a:t>
            </a:r>
            <a:r>
              <a:rPr lang="en-US" sz="1800" dirty="0" err="1">
                <a:solidFill>
                  <a:schemeClr val="bg1"/>
                </a:solidFill>
                <a:latin typeface="Andale Mono" panose="020B0509000000000004" pitchFamily="49" charset="0"/>
              </a:rPr>
              <a:t>Caesar.py</a:t>
            </a: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EC336A69-AD68-D942-883F-384A645B5FB2}"/>
              </a:ext>
            </a:extLst>
          </p:cNvPr>
          <p:cNvSpPr/>
          <p:nvPr/>
        </p:nvSpPr>
        <p:spPr>
          <a:xfrm rot="20809608">
            <a:off x="919856" y="957010"/>
            <a:ext cx="261258" cy="261258"/>
          </a:xfrm>
          <a:prstGeom prst="heart">
            <a:avLst/>
          </a:prstGeom>
          <a:solidFill>
            <a:srgbClr val="FCA9FF"/>
          </a:solidFill>
          <a:ln>
            <a:solidFill>
              <a:srgbClr val="FC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65A8FBB5-8373-D644-BBAB-A41DA6CC6A5A}"/>
              </a:ext>
            </a:extLst>
          </p:cNvPr>
          <p:cNvSpPr/>
          <p:nvPr/>
        </p:nvSpPr>
        <p:spPr>
          <a:xfrm rot="1929805">
            <a:off x="6815133" y="5636151"/>
            <a:ext cx="261258" cy="261258"/>
          </a:xfrm>
          <a:prstGeom prst="heart">
            <a:avLst/>
          </a:prstGeom>
          <a:solidFill>
            <a:srgbClr val="FCA9FF"/>
          </a:solidFill>
          <a:ln>
            <a:solidFill>
              <a:srgbClr val="FC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C736-968E-6F44-824C-F1011C09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GUI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3FEB3-2020-954C-B5B1-5DA4B5C9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Simple and useable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Takes text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Output results, without user altering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Andale Mono" panose="020B0509000000000004" pitchFamily="49" charset="0"/>
              </a:rPr>
              <a:t>Tkinter</a:t>
            </a: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Comes with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A39C3-8651-8241-94A2-603A3891D1AD}"/>
              </a:ext>
            </a:extLst>
          </p:cNvPr>
          <p:cNvSpPr/>
          <p:nvPr/>
        </p:nvSpPr>
        <p:spPr>
          <a:xfrm>
            <a:off x="5062942" y="822960"/>
            <a:ext cx="6289270" cy="5212080"/>
          </a:xfrm>
          <a:prstGeom prst="rect">
            <a:avLst/>
          </a:prstGeom>
          <a:pattFill prst="ltVert">
            <a:fgClr>
              <a:srgbClr val="E981B5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B71559-7B65-4941-8D21-EF5957EA9E4B}"/>
              </a:ext>
            </a:extLst>
          </p:cNvPr>
          <p:cNvSpPr/>
          <p:nvPr/>
        </p:nvSpPr>
        <p:spPr>
          <a:xfrm>
            <a:off x="5229245" y="960414"/>
            <a:ext cx="5956663" cy="49371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853DBF-2B56-034B-9567-13F387F7F246}"/>
              </a:ext>
            </a:extLst>
          </p:cNvPr>
          <p:cNvSpPr/>
          <p:nvPr/>
        </p:nvSpPr>
        <p:spPr>
          <a:xfrm>
            <a:off x="5577586" y="1547952"/>
            <a:ext cx="5259977" cy="597626"/>
          </a:xfrm>
          <a:prstGeom prst="roundRect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D626BF-4746-4B4B-B4E8-40DB1FF07D5C}"/>
              </a:ext>
            </a:extLst>
          </p:cNvPr>
          <p:cNvSpPr/>
          <p:nvPr/>
        </p:nvSpPr>
        <p:spPr>
          <a:xfrm>
            <a:off x="5577586" y="4712422"/>
            <a:ext cx="5259977" cy="597626"/>
          </a:xfrm>
          <a:prstGeom prst="roundRect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013CEC-BB3D-EE41-8665-BB6FBFFC1974}"/>
              </a:ext>
            </a:extLst>
          </p:cNvPr>
          <p:cNvSpPr/>
          <p:nvPr/>
        </p:nvSpPr>
        <p:spPr>
          <a:xfrm>
            <a:off x="5577586" y="3727812"/>
            <a:ext cx="1946620" cy="597626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10B872-8BA2-664E-913A-583F84FD594D}"/>
              </a:ext>
            </a:extLst>
          </p:cNvPr>
          <p:cNvSpPr/>
          <p:nvPr/>
        </p:nvSpPr>
        <p:spPr>
          <a:xfrm>
            <a:off x="5577586" y="2532562"/>
            <a:ext cx="1946620" cy="597625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3EC58F-660C-124B-8841-630391F53C05}"/>
              </a:ext>
            </a:extLst>
          </p:cNvPr>
          <p:cNvSpPr/>
          <p:nvPr/>
        </p:nvSpPr>
        <p:spPr>
          <a:xfrm>
            <a:off x="8890943" y="3727812"/>
            <a:ext cx="1946620" cy="597626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7B6F42-D0A9-FE43-AB65-953BA1C831FB}"/>
              </a:ext>
            </a:extLst>
          </p:cNvPr>
          <p:cNvSpPr/>
          <p:nvPr/>
        </p:nvSpPr>
        <p:spPr>
          <a:xfrm>
            <a:off x="8890943" y="2532562"/>
            <a:ext cx="1946620" cy="597625"/>
          </a:xfrm>
          <a:prstGeom prst="roundRect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2A4AFD3E-CD55-8C43-8319-CED69062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659" y="2901312"/>
            <a:ext cx="913562" cy="913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FAD12C-377F-314C-8F76-926569DF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225" y="1487102"/>
            <a:ext cx="2105342" cy="71932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2E95D0F-6130-604A-8C2B-BE88FFC0E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36" y="4422540"/>
            <a:ext cx="1235275" cy="12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43AD-74A7-814F-AECF-7A57A0A1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151" y="458787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Complex Shifting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C7416-A6F8-C04C-81E7-295D6555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3151" y="2058987"/>
            <a:ext cx="3932237" cy="3811588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Shift each letter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Input number or random by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More work to decrypt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10 letters = 260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4E52F7-7B7E-6E4B-B1E9-FDF6DF03DA69}"/>
              </a:ext>
            </a:extLst>
          </p:cNvPr>
          <p:cNvSpPr/>
          <p:nvPr/>
        </p:nvSpPr>
        <p:spPr>
          <a:xfrm>
            <a:off x="836612" y="1436914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glow rad="228600">
              <a:srgbClr val="9E7DE8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8E28BA-213F-5641-ADBB-438DFF47FBB0}"/>
              </a:ext>
            </a:extLst>
          </p:cNvPr>
          <p:cNvSpPr/>
          <p:nvPr/>
        </p:nvSpPr>
        <p:spPr>
          <a:xfrm>
            <a:off x="2902856" y="1436914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glow rad="228600">
              <a:srgbClr val="9E7DE8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37EEC0-7C51-724E-AD3B-D18CBFD27D9B}"/>
              </a:ext>
            </a:extLst>
          </p:cNvPr>
          <p:cNvSpPr/>
          <p:nvPr/>
        </p:nvSpPr>
        <p:spPr>
          <a:xfrm>
            <a:off x="4969100" y="1436914"/>
            <a:ext cx="1001486" cy="1001486"/>
          </a:xfrm>
          <a:prstGeom prst="roundRect">
            <a:avLst/>
          </a:prstGeom>
          <a:solidFill>
            <a:srgbClr val="9E7DE8"/>
          </a:solidFill>
          <a:ln>
            <a:solidFill>
              <a:srgbClr val="9E7DE8"/>
            </a:solidFill>
          </a:ln>
          <a:effectLst>
            <a:glow rad="228600">
              <a:srgbClr val="9E7DE8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5F1AE3-56D1-AD44-B49D-CD475FD7A33A}"/>
              </a:ext>
            </a:extLst>
          </p:cNvPr>
          <p:cNvSpPr/>
          <p:nvPr/>
        </p:nvSpPr>
        <p:spPr>
          <a:xfrm>
            <a:off x="836612" y="4419601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E8BA52-B9AD-574C-B803-C6874E68CBA8}"/>
              </a:ext>
            </a:extLst>
          </p:cNvPr>
          <p:cNvSpPr/>
          <p:nvPr/>
        </p:nvSpPr>
        <p:spPr>
          <a:xfrm>
            <a:off x="2902856" y="4419601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ECC70C-3C40-394B-A466-F7EC4159E588}"/>
              </a:ext>
            </a:extLst>
          </p:cNvPr>
          <p:cNvSpPr/>
          <p:nvPr/>
        </p:nvSpPr>
        <p:spPr>
          <a:xfrm>
            <a:off x="4969100" y="4419601"/>
            <a:ext cx="1001486" cy="1001486"/>
          </a:xfrm>
          <a:prstGeom prst="roundRect">
            <a:avLst/>
          </a:prstGeom>
          <a:solidFill>
            <a:srgbClr val="EDEBA9"/>
          </a:solidFill>
          <a:ln>
            <a:solidFill>
              <a:srgbClr val="EDEBA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7D02247-3F78-E14C-9BE4-9A70B33A0C9D}"/>
              </a:ext>
            </a:extLst>
          </p:cNvPr>
          <p:cNvSpPr/>
          <p:nvPr/>
        </p:nvSpPr>
        <p:spPr>
          <a:xfrm>
            <a:off x="1089160" y="2927928"/>
            <a:ext cx="496389" cy="1002144"/>
          </a:xfrm>
          <a:prstGeom prst="downArrow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52C335D-2D9D-FA43-A2C1-596C4B62F1A0}"/>
              </a:ext>
            </a:extLst>
          </p:cNvPr>
          <p:cNvSpPr/>
          <p:nvPr/>
        </p:nvSpPr>
        <p:spPr>
          <a:xfrm>
            <a:off x="3155404" y="2927928"/>
            <a:ext cx="496389" cy="1002144"/>
          </a:xfrm>
          <a:prstGeom prst="downArrow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5B57CCE-CE85-0541-9A22-AA1C4CEA27D0}"/>
              </a:ext>
            </a:extLst>
          </p:cNvPr>
          <p:cNvSpPr/>
          <p:nvPr/>
        </p:nvSpPr>
        <p:spPr>
          <a:xfrm>
            <a:off x="5221648" y="2927928"/>
            <a:ext cx="496389" cy="1002144"/>
          </a:xfrm>
          <a:prstGeom prst="downArrow">
            <a:avLst/>
          </a:prstGeom>
          <a:solidFill>
            <a:srgbClr val="B8FFB9"/>
          </a:solidFill>
          <a:ln>
            <a:solidFill>
              <a:srgbClr val="B8FFB9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FADAE-C3FB-DF4F-AFB5-50473C2A4EAF}"/>
              </a:ext>
            </a:extLst>
          </p:cNvPr>
          <p:cNvSpPr txBox="1"/>
          <p:nvPr/>
        </p:nvSpPr>
        <p:spPr>
          <a:xfrm>
            <a:off x="880154" y="152182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0123B-2DBB-2B4E-90E9-F4A1F2B1B844}"/>
              </a:ext>
            </a:extLst>
          </p:cNvPr>
          <p:cNvSpPr txBox="1"/>
          <p:nvPr/>
        </p:nvSpPr>
        <p:spPr>
          <a:xfrm>
            <a:off x="2946398" y="152182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FB672-8714-434D-9869-AF73514BA66F}"/>
              </a:ext>
            </a:extLst>
          </p:cNvPr>
          <p:cNvSpPr txBox="1"/>
          <p:nvPr/>
        </p:nvSpPr>
        <p:spPr>
          <a:xfrm>
            <a:off x="5012642" y="152182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451C0-627F-ED41-9FFF-09A36D77D85D}"/>
              </a:ext>
            </a:extLst>
          </p:cNvPr>
          <p:cNvSpPr txBox="1"/>
          <p:nvPr/>
        </p:nvSpPr>
        <p:spPr>
          <a:xfrm>
            <a:off x="5012642" y="4503005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828A7-C4E0-9349-B6F0-9B6CB1A6433A}"/>
              </a:ext>
            </a:extLst>
          </p:cNvPr>
          <p:cNvSpPr txBox="1"/>
          <p:nvPr/>
        </p:nvSpPr>
        <p:spPr>
          <a:xfrm>
            <a:off x="2946398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D6605-A690-F94B-8E69-698B5412AC93}"/>
              </a:ext>
            </a:extLst>
          </p:cNvPr>
          <p:cNvSpPr txBox="1"/>
          <p:nvPr/>
        </p:nvSpPr>
        <p:spPr>
          <a:xfrm>
            <a:off x="880154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545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15F-AB81-3244-8B12-873F7318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Symbols, Numbers, 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A44E-2605-6841-99E4-E4CC1B23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Each symbol, number and space will be shifted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More work to decrypt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Maybe replaced by combination of letters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AC5B21-A9E3-1E40-97E3-893425388C7C}"/>
              </a:ext>
            </a:extLst>
          </p:cNvPr>
          <p:cNvSpPr/>
          <p:nvPr/>
        </p:nvSpPr>
        <p:spPr>
          <a:xfrm>
            <a:off x="6096000" y="1436914"/>
            <a:ext cx="1001486" cy="1001486"/>
          </a:xfrm>
          <a:prstGeom prst="roundRect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2590F1-6798-3A47-9361-59BBBB0EFBFB}"/>
              </a:ext>
            </a:extLst>
          </p:cNvPr>
          <p:cNvSpPr/>
          <p:nvPr/>
        </p:nvSpPr>
        <p:spPr>
          <a:xfrm>
            <a:off x="8162244" y="1436914"/>
            <a:ext cx="1001486" cy="1001486"/>
          </a:xfrm>
          <a:prstGeom prst="roundRect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27C030-2952-E749-9E15-BADCFC6DFD46}"/>
              </a:ext>
            </a:extLst>
          </p:cNvPr>
          <p:cNvSpPr/>
          <p:nvPr/>
        </p:nvSpPr>
        <p:spPr>
          <a:xfrm>
            <a:off x="10228488" y="1436914"/>
            <a:ext cx="1001486" cy="1001486"/>
          </a:xfrm>
          <a:prstGeom prst="roundRect">
            <a:avLst/>
          </a:prstGeom>
          <a:solidFill>
            <a:srgbClr val="FCA9FF"/>
          </a:solidFill>
          <a:ln>
            <a:solidFill>
              <a:srgbClr val="FCA9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D8ADC4-A50E-024D-B498-BE145017A0D7}"/>
              </a:ext>
            </a:extLst>
          </p:cNvPr>
          <p:cNvSpPr/>
          <p:nvPr/>
        </p:nvSpPr>
        <p:spPr>
          <a:xfrm>
            <a:off x="6096000" y="4419601"/>
            <a:ext cx="1001486" cy="1001486"/>
          </a:xfrm>
          <a:prstGeom prst="roundRect">
            <a:avLst/>
          </a:prstGeom>
          <a:solidFill>
            <a:srgbClr val="B2EDE3"/>
          </a:solidFill>
          <a:ln>
            <a:solidFill>
              <a:srgbClr val="B2EDE3"/>
            </a:solidFill>
          </a:ln>
          <a:effectLst>
            <a:glow rad="228600">
              <a:srgbClr val="B2EDE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5126EE-CECE-7C48-B459-CF24E84CBBD8}"/>
              </a:ext>
            </a:extLst>
          </p:cNvPr>
          <p:cNvSpPr/>
          <p:nvPr/>
        </p:nvSpPr>
        <p:spPr>
          <a:xfrm>
            <a:off x="8162244" y="4419601"/>
            <a:ext cx="1001486" cy="1001486"/>
          </a:xfrm>
          <a:prstGeom prst="roundRect">
            <a:avLst/>
          </a:prstGeom>
          <a:solidFill>
            <a:srgbClr val="B2EDE3"/>
          </a:solidFill>
          <a:ln>
            <a:solidFill>
              <a:srgbClr val="B2EDE3"/>
            </a:solidFill>
          </a:ln>
          <a:effectLst>
            <a:glow rad="228600">
              <a:srgbClr val="B2EDE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B76AD8F-F6CA-5F4D-9BD3-ECE134FC4566}"/>
              </a:ext>
            </a:extLst>
          </p:cNvPr>
          <p:cNvSpPr/>
          <p:nvPr/>
        </p:nvSpPr>
        <p:spPr>
          <a:xfrm>
            <a:off x="10228488" y="4419601"/>
            <a:ext cx="1001486" cy="1001486"/>
          </a:xfrm>
          <a:prstGeom prst="roundRect">
            <a:avLst/>
          </a:prstGeom>
          <a:solidFill>
            <a:srgbClr val="B2EDE3"/>
          </a:solidFill>
          <a:ln>
            <a:solidFill>
              <a:srgbClr val="B2EDE3"/>
            </a:solidFill>
          </a:ln>
          <a:effectLst>
            <a:glow rad="228600">
              <a:srgbClr val="B2EDE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F690807-0584-8548-AFAD-0849AF6BE39F}"/>
              </a:ext>
            </a:extLst>
          </p:cNvPr>
          <p:cNvSpPr/>
          <p:nvPr/>
        </p:nvSpPr>
        <p:spPr>
          <a:xfrm>
            <a:off x="6348548" y="2927928"/>
            <a:ext cx="496389" cy="1002144"/>
          </a:xfrm>
          <a:prstGeom prst="downArrow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E517046-D459-5D4E-9C4D-384BDD657E13}"/>
              </a:ext>
            </a:extLst>
          </p:cNvPr>
          <p:cNvSpPr/>
          <p:nvPr/>
        </p:nvSpPr>
        <p:spPr>
          <a:xfrm>
            <a:off x="8414792" y="2927928"/>
            <a:ext cx="496389" cy="1002144"/>
          </a:xfrm>
          <a:prstGeom prst="downArrow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9ED9D8C-79E2-1940-823F-795E561E964C}"/>
              </a:ext>
            </a:extLst>
          </p:cNvPr>
          <p:cNvSpPr/>
          <p:nvPr/>
        </p:nvSpPr>
        <p:spPr>
          <a:xfrm>
            <a:off x="10481036" y="2927928"/>
            <a:ext cx="496389" cy="1002144"/>
          </a:xfrm>
          <a:prstGeom prst="downArrow">
            <a:avLst/>
          </a:prstGeom>
          <a:solidFill>
            <a:srgbClr val="84CEFF"/>
          </a:solidFill>
          <a:ln>
            <a:solidFill>
              <a:srgbClr val="84CE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2743-A9B6-EC48-A84F-981754046205}"/>
              </a:ext>
            </a:extLst>
          </p:cNvPr>
          <p:cNvSpPr txBox="1"/>
          <p:nvPr/>
        </p:nvSpPr>
        <p:spPr>
          <a:xfrm>
            <a:off x="6139542" y="152182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9BBE9-FC69-5B44-8CE1-24305A6C202E}"/>
              </a:ext>
            </a:extLst>
          </p:cNvPr>
          <p:cNvSpPr txBox="1"/>
          <p:nvPr/>
        </p:nvSpPr>
        <p:spPr>
          <a:xfrm>
            <a:off x="10272030" y="152182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4B15B-5096-EF4F-A422-651244BF3122}"/>
              </a:ext>
            </a:extLst>
          </p:cNvPr>
          <p:cNvSpPr txBox="1"/>
          <p:nvPr/>
        </p:nvSpPr>
        <p:spPr>
          <a:xfrm>
            <a:off x="10272030" y="4503005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F806B-0CDD-E84F-90B6-8389E2634E3B}"/>
              </a:ext>
            </a:extLst>
          </p:cNvPr>
          <p:cNvSpPr txBox="1"/>
          <p:nvPr/>
        </p:nvSpPr>
        <p:spPr>
          <a:xfrm>
            <a:off x="8205786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D6247-1B15-7E4D-B156-01242CB1F8CD}"/>
              </a:ext>
            </a:extLst>
          </p:cNvPr>
          <p:cNvSpPr txBox="1"/>
          <p:nvPr/>
        </p:nvSpPr>
        <p:spPr>
          <a:xfrm>
            <a:off x="6139542" y="450300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981B5"/>
                </a:solidFill>
                <a:latin typeface="American Typewriter" panose="02090604020004020304" pitchFamily="18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25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American Typewriter</vt:lpstr>
      <vt:lpstr>Andale Mono</vt:lpstr>
      <vt:lpstr>Arial</vt:lpstr>
      <vt:lpstr>Calibri</vt:lpstr>
      <vt:lpstr>Calibri Light</vt:lpstr>
      <vt:lpstr>Office Theme</vt:lpstr>
      <vt:lpstr>Caesar Cipher</vt:lpstr>
      <vt:lpstr>Caesar Cipher Basic</vt:lpstr>
      <vt:lpstr>Base: ShadowRoot18</vt:lpstr>
      <vt:lpstr>GUI</vt:lpstr>
      <vt:lpstr>Complex Shifting</vt:lpstr>
      <vt:lpstr>Symbols, Numbers,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Saesar</dc:title>
  <dc:creator>Sebastian Rodriguez</dc:creator>
  <cp:lastModifiedBy>Sebastian Rodriguez</cp:lastModifiedBy>
  <cp:revision>72</cp:revision>
  <dcterms:created xsi:type="dcterms:W3CDTF">2022-01-29T04:29:59Z</dcterms:created>
  <dcterms:modified xsi:type="dcterms:W3CDTF">2022-01-29T06:57:44Z</dcterms:modified>
</cp:coreProperties>
</file>